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74" r:id="rId2"/>
    <p:sldMasterId id="2147483877" r:id="rId3"/>
    <p:sldMasterId id="2147483880" r:id="rId4"/>
  </p:sldMasterIdLst>
  <p:notesMasterIdLst>
    <p:notesMasterId r:id="rId20"/>
  </p:notesMasterIdLst>
  <p:sldIdLst>
    <p:sldId id="257" r:id="rId5"/>
    <p:sldId id="308" r:id="rId6"/>
    <p:sldId id="293" r:id="rId7"/>
    <p:sldId id="267" r:id="rId8"/>
    <p:sldId id="317" r:id="rId9"/>
    <p:sldId id="318" r:id="rId10"/>
    <p:sldId id="319" r:id="rId11"/>
    <p:sldId id="320" r:id="rId12"/>
    <p:sldId id="291" r:id="rId13"/>
    <p:sldId id="285" r:id="rId14"/>
    <p:sldId id="312" r:id="rId15"/>
    <p:sldId id="321" r:id="rId16"/>
    <p:sldId id="274" r:id="rId17"/>
    <p:sldId id="301" r:id="rId18"/>
    <p:sldId id="292" r:id="rId19"/>
  </p:sldIdLst>
  <p:sldSz cx="9144000" cy="5715000" type="screen16x10"/>
  <p:notesSz cx="6858000" cy="9947275"/>
  <p:defaultTextStyle>
    <a:defPPr>
      <a:defRPr lang="ru-RU"/>
    </a:defPPr>
    <a:lvl1pPr marL="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FF0000"/>
    <a:srgbClr val="CFD9E5"/>
    <a:srgbClr val="C0000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2518" autoAdjust="0"/>
  </p:normalViewPr>
  <p:slideViewPr>
    <p:cSldViewPr>
      <p:cViewPr varScale="1">
        <p:scale>
          <a:sx n="118" d="100"/>
          <a:sy n="118" d="100"/>
        </p:scale>
        <p:origin x="846" y="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FE502941-DF9C-4BD1-A94E-ECD2E5F3B48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3F64150-69F8-49D2-A4FD-21A24F59F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46125"/>
            <a:ext cx="59658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</a:t>
            </a:r>
            <a:r>
              <a:rPr lang="ru-RU" b="1" dirty="0"/>
              <a:t>К регионам с высокой распространенностью ВИЧ-инфекции в возрастной группе 15-49 лет</a:t>
            </a:r>
            <a:r>
              <a:rPr lang="ru-RU" dirty="0"/>
              <a:t> (выше показателя РК - 0,27)  относятся Павлодарская (0,59), Карагандинская (0,51), ВКО (0,46), СКО (0,49), г. Алматы (0,4), Костанайская область (0,44). </a:t>
            </a:r>
          </a:p>
          <a:p>
            <a:endParaRPr lang="ru-RU" dirty="0"/>
          </a:p>
          <a:p>
            <a:r>
              <a:rPr lang="ru-RU" b="1" dirty="0"/>
              <a:t>    </a:t>
            </a:r>
            <a:r>
              <a:rPr lang="ru-RU" dirty="0"/>
              <a:t>В Кызылординской области сохраняется наименьший в стране уровень распространенности ВИЧ-инфекции (0,03), в 8 раз ниже средне республиканского показателя, тогда как в Павлодарской области, занимающей 1 место по этому показателю, распространенность  более чем в 2 раза выше среднего по РК.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472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5296958"/>
            <a:ext cx="5737500" cy="30427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21"/>
            <a:ext cx="7772400" cy="1225021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0" tIns="39567" rIns="79130" bIns="39567"/>
          <a:lstStyle>
            <a:lvl1pPr marL="0" indent="0" algn="ctr">
              <a:buNone/>
              <a:defRPr/>
            </a:lvl1pPr>
            <a:lvl2pPr marL="395643" indent="0" algn="ctr">
              <a:buNone/>
              <a:defRPr/>
            </a:lvl2pPr>
            <a:lvl3pPr marL="791283" indent="0" algn="ctr">
              <a:buNone/>
              <a:defRPr/>
            </a:lvl3pPr>
            <a:lvl4pPr marL="1186936" indent="0" algn="ctr">
              <a:buNone/>
              <a:defRPr/>
            </a:lvl4pPr>
            <a:lvl5pPr marL="1582569" indent="0" algn="ctr">
              <a:buNone/>
              <a:defRPr/>
            </a:lvl5pPr>
            <a:lvl6pPr marL="1978224" indent="0" algn="ctr">
              <a:buNone/>
              <a:defRPr/>
            </a:lvl6pPr>
            <a:lvl7pPr marL="2373865" indent="0" algn="ctr">
              <a:buNone/>
              <a:defRPr/>
            </a:lvl7pPr>
            <a:lvl8pPr marL="2769509" indent="0" algn="ctr">
              <a:buNone/>
              <a:defRPr/>
            </a:lvl8pPr>
            <a:lvl9pPr marL="31651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50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2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1"/>
            <a:ext cx="7772400" cy="1225021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69" tIns="39586" rIns="79169" bIns="39586"/>
          <a:lstStyle>
            <a:lvl1pPr marL="0" indent="0" algn="ctr">
              <a:buNone/>
              <a:defRPr/>
            </a:lvl1pPr>
            <a:lvl2pPr marL="395827" indent="0" algn="ctr">
              <a:buNone/>
              <a:defRPr/>
            </a:lvl2pPr>
            <a:lvl3pPr marL="791652" indent="0" algn="ctr">
              <a:buNone/>
              <a:defRPr/>
            </a:lvl3pPr>
            <a:lvl4pPr marL="1187492" indent="0" algn="ctr">
              <a:buNone/>
              <a:defRPr/>
            </a:lvl4pPr>
            <a:lvl5pPr marL="1583306" indent="0" algn="ctr">
              <a:buNone/>
              <a:defRPr/>
            </a:lvl5pPr>
            <a:lvl6pPr marL="1979150" indent="0" algn="ctr">
              <a:buNone/>
              <a:defRPr/>
            </a:lvl6pPr>
            <a:lvl7pPr marL="2374977" indent="0" algn="ctr">
              <a:buNone/>
              <a:defRPr/>
            </a:lvl7pPr>
            <a:lvl8pPr marL="2770803" indent="0" algn="ctr">
              <a:buNone/>
              <a:defRPr/>
            </a:lvl8pPr>
            <a:lvl9pPr marL="31666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94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10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4"/>
            <a:ext cx="7772400" cy="1225021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9" tIns="39572" rIns="79139" bIns="39572"/>
          <a:lstStyle>
            <a:lvl1pPr marL="0" indent="0" algn="ctr">
              <a:buNone/>
              <a:defRPr/>
            </a:lvl1pPr>
            <a:lvl2pPr marL="395689" indent="0" algn="ctr">
              <a:buNone/>
              <a:defRPr/>
            </a:lvl2pPr>
            <a:lvl3pPr marL="791376" indent="0" algn="ctr">
              <a:buNone/>
              <a:defRPr/>
            </a:lvl3pPr>
            <a:lvl4pPr marL="1187076" indent="0" algn="ctr">
              <a:buNone/>
              <a:defRPr/>
            </a:lvl4pPr>
            <a:lvl5pPr marL="1582753" indent="0" algn="ctr">
              <a:buNone/>
              <a:defRPr/>
            </a:lvl5pPr>
            <a:lvl6pPr marL="1978455" indent="0" algn="ctr">
              <a:buNone/>
              <a:defRPr/>
            </a:lvl6pPr>
            <a:lvl7pPr marL="2374143" indent="0" algn="ctr">
              <a:buNone/>
              <a:defRPr/>
            </a:lvl7pPr>
            <a:lvl8pPr marL="2769834" indent="0" algn="ctr">
              <a:buNone/>
              <a:defRPr/>
            </a:lvl8pPr>
            <a:lvl9pPr marL="31655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44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7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765" indent="0">
              <a:buNone/>
              <a:defRPr sz="2800"/>
            </a:lvl2pPr>
            <a:lvl3pPr marL="913523" indent="0">
              <a:buNone/>
              <a:defRPr sz="2400"/>
            </a:lvl3pPr>
            <a:lvl4pPr marL="1370281" indent="0">
              <a:buNone/>
              <a:defRPr sz="2000"/>
            </a:lvl4pPr>
            <a:lvl5pPr marL="1827047" indent="0">
              <a:buNone/>
              <a:defRPr sz="2000"/>
            </a:lvl5pPr>
            <a:lvl6pPr marL="2283799" indent="0">
              <a:buNone/>
              <a:defRPr sz="2000"/>
            </a:lvl6pPr>
            <a:lvl7pPr marL="2740560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354" tIns="45675" rIns="91354" bIns="456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354" tIns="45675" rIns="91354" bIns="456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076"/>
            <a:ext cx="2895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83" r:id="rId12"/>
  </p:sldLayoutIdLst>
  <p:transition/>
  <p:txStyles>
    <p:titleStyle>
      <a:lvl1pPr algn="ctr" defTabSz="9135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5" indent="-342565" algn="l" defTabSz="9135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4" indent="-285482" algn="l" defTabSz="9135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97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4" indent="-228384" algn="l" defTabSz="9135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28" indent="-228384" algn="l" defTabSz="9135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0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8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2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59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5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9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4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28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693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56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30" indent="-2967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19" indent="-2472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123" indent="-19782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759" indent="-19782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406" indent="-19782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04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68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329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2972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4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8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936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56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224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3865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50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151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827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65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49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330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870" indent="-29687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3218" indent="-24739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588" indent="-1979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5401" indent="-1979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1238" indent="-1979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7064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2890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8719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4546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82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65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9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306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15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97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803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6635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8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3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0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75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65" indent="-29676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91" indent="-2473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240" indent="-19784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922" indent="-19784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614" indent="-19784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301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987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678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3365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89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3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75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455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14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834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52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emf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539559" y="1777498"/>
            <a:ext cx="8151977" cy="1260139"/>
          </a:xfrm>
          <a:prstGeom prst="rect">
            <a:avLst/>
          </a:prstGeom>
        </p:spPr>
        <p:txBody>
          <a:bodyPr lIns="91354" tIns="45675" rIns="91354" bIns="45675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5017740"/>
            <a:ext cx="3024336" cy="338463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қ.,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жыл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00269" y="127980"/>
            <a:ext cx="7591262" cy="4503698"/>
            <a:chOff x="1225395" y="148625"/>
            <a:chExt cx="7591262" cy="540443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225395" y="5060617"/>
              <a:ext cx="715938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386786" y="123883"/>
            <a:ext cx="7001638" cy="1153816"/>
            <a:chOff x="1386781" y="148625"/>
            <a:chExt cx="7429876" cy="138457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86781" y="203609"/>
              <a:ext cx="7429876" cy="1329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ҚР ДСМ "</a:t>
              </a:r>
              <a:r>
                <a:rPr lang="ru-RU" sz="2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Қазақ</a:t>
              </a:r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Дерматология </a:t>
              </a:r>
              <a:r>
                <a:rPr lang="ru-RU" sz="2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инфекциялы</a:t>
              </a:r>
              <a:r>
                <a:rPr lang="kk-KZ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</a:t>
              </a:r>
              <a:r>
                <a:rPr lang="ru-RU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аурулар</a:t>
              </a:r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ғылыми</a:t>
              </a:r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орталығы</a:t>
              </a:r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" ШЖҚ РМК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71600" y="249746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АИТВ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фактілерде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742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907704" y="481236"/>
            <a:ext cx="5225278" cy="4896544"/>
            <a:chOff x="1187624" y="841276"/>
            <a:chExt cx="5225278" cy="4044318"/>
          </a:xfrm>
        </p:grpSpPr>
        <p:grpSp>
          <p:nvGrpSpPr>
            <p:cNvPr id="2" name="Group 3"/>
            <p:cNvGrpSpPr/>
            <p:nvPr/>
          </p:nvGrpSpPr>
          <p:grpSpPr>
            <a:xfrm>
              <a:off x="3635896" y="841276"/>
              <a:ext cx="2777006" cy="4044318"/>
              <a:chOff x="1909091" y="1458758"/>
              <a:chExt cx="3957655" cy="5187394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972256" y="1458758"/>
                <a:ext cx="292103" cy="5187394"/>
                <a:chOff x="1374772" y="1213680"/>
                <a:chExt cx="274322" cy="5187394"/>
              </a:xfrm>
            </p:grpSpPr>
            <p:sp>
              <p:nvSpPr>
                <p:cNvPr id="22" name="Pentagon 21"/>
                <p:cNvSpPr/>
                <p:nvPr/>
              </p:nvSpPr>
              <p:spPr>
                <a:xfrm rot="5400000">
                  <a:off x="1103752" y="5857228"/>
                  <a:ext cx="814866" cy="272825"/>
                </a:xfrm>
                <a:prstGeom prst="homePlate">
                  <a:avLst>
                    <a:gd name="adj" fmla="val 281623"/>
                  </a:avLst>
                </a:prstGeom>
                <a:gradFill flip="none" rotWithShape="1">
                  <a:gsLst>
                    <a:gs pos="100000">
                      <a:srgbClr val="B88954"/>
                    </a:gs>
                    <a:gs pos="0">
                      <a:srgbClr val="E1C9AF"/>
                    </a:gs>
                  </a:gsLst>
                  <a:lin ang="54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5"/>
                <p:cNvSpPr/>
                <p:nvPr/>
              </p:nvSpPr>
              <p:spPr>
                <a:xfrm>
                  <a:off x="1374774" y="2007666"/>
                  <a:ext cx="273845" cy="3776859"/>
                </a:xfrm>
                <a:custGeom>
                  <a:avLst/>
                  <a:gdLst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0 w 272825"/>
                    <a:gd name="connsiteY4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1 w 272825"/>
                    <a:gd name="connsiteY4" fmla="*/ 3609974 h 3776662"/>
                    <a:gd name="connsiteX5" fmla="*/ 0 w 272825"/>
                    <a:gd name="connsiteY5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57151 w 272825"/>
                    <a:gd name="connsiteY3" fmla="*/ 3776661 h 3776662"/>
                    <a:gd name="connsiteX4" fmla="*/ 0 w 272825"/>
                    <a:gd name="connsiteY4" fmla="*/ 3776662 h 3776662"/>
                    <a:gd name="connsiteX5" fmla="*/ 1 w 272825"/>
                    <a:gd name="connsiteY5" fmla="*/ 3609974 h 3776662"/>
                    <a:gd name="connsiteX6" fmla="*/ 0 w 272825"/>
                    <a:gd name="connsiteY6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57151 w 272825"/>
                    <a:gd name="connsiteY4" fmla="*/ 3776661 h 3776662"/>
                    <a:gd name="connsiteX5" fmla="*/ 0 w 272825"/>
                    <a:gd name="connsiteY5" fmla="*/ 3776662 h 3776662"/>
                    <a:gd name="connsiteX6" fmla="*/ 1 w 272825"/>
                    <a:gd name="connsiteY6" fmla="*/ 3609974 h 3776662"/>
                    <a:gd name="connsiteX7" fmla="*/ 0 w 272825"/>
                    <a:gd name="connsiteY7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107157 w 272825"/>
                    <a:gd name="connsiteY4" fmla="*/ 3774280 h 3776662"/>
                    <a:gd name="connsiteX5" fmla="*/ 57151 w 272825"/>
                    <a:gd name="connsiteY5" fmla="*/ 3776661 h 3776662"/>
                    <a:gd name="connsiteX6" fmla="*/ 0 w 272825"/>
                    <a:gd name="connsiteY6" fmla="*/ 3776662 h 3776662"/>
                    <a:gd name="connsiteX7" fmla="*/ 1 w 272825"/>
                    <a:gd name="connsiteY7" fmla="*/ 3609974 h 3776662"/>
                    <a:gd name="connsiteX8" fmla="*/ 0 w 272825"/>
                    <a:gd name="connsiteY8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21457 w 272825"/>
                    <a:gd name="connsiteY3" fmla="*/ 3774280 h 3776662"/>
                    <a:gd name="connsiteX4" fmla="*/ 166689 w 272825"/>
                    <a:gd name="connsiteY4" fmla="*/ 3776661 h 3776662"/>
                    <a:gd name="connsiteX5" fmla="*/ 107157 w 272825"/>
                    <a:gd name="connsiteY5" fmla="*/ 3774280 h 3776662"/>
                    <a:gd name="connsiteX6" fmla="*/ 57151 w 272825"/>
                    <a:gd name="connsiteY6" fmla="*/ 3776661 h 3776662"/>
                    <a:gd name="connsiteX7" fmla="*/ 0 w 272825"/>
                    <a:gd name="connsiteY7" fmla="*/ 3776662 h 3776662"/>
                    <a:gd name="connsiteX8" fmla="*/ 1 w 272825"/>
                    <a:gd name="connsiteY8" fmla="*/ 3609974 h 3776662"/>
                    <a:gd name="connsiteX9" fmla="*/ 0 w 272825"/>
                    <a:gd name="connsiteY9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52414 w 272825"/>
                    <a:gd name="connsiteY3" fmla="*/ 3776661 h 3776662"/>
                    <a:gd name="connsiteX4" fmla="*/ 221457 w 272825"/>
                    <a:gd name="connsiteY4" fmla="*/ 3774280 h 3776662"/>
                    <a:gd name="connsiteX5" fmla="*/ 166689 w 272825"/>
                    <a:gd name="connsiteY5" fmla="*/ 3776661 h 3776662"/>
                    <a:gd name="connsiteX6" fmla="*/ 107157 w 272825"/>
                    <a:gd name="connsiteY6" fmla="*/ 3774280 h 3776662"/>
                    <a:gd name="connsiteX7" fmla="*/ 57151 w 272825"/>
                    <a:gd name="connsiteY7" fmla="*/ 3776661 h 3776662"/>
                    <a:gd name="connsiteX8" fmla="*/ 0 w 272825"/>
                    <a:gd name="connsiteY8" fmla="*/ 3776662 h 3776662"/>
                    <a:gd name="connsiteX9" fmla="*/ 1 w 272825"/>
                    <a:gd name="connsiteY9" fmla="*/ 3609974 h 3776662"/>
                    <a:gd name="connsiteX10" fmla="*/ 0 w 272825"/>
                    <a:gd name="connsiteY10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72825 w 273845"/>
                    <a:gd name="connsiteY3" fmla="*/ 3776662 h 3776662"/>
                    <a:gd name="connsiteX4" fmla="*/ 252414 w 273845"/>
                    <a:gd name="connsiteY4" fmla="*/ 3776661 h 3776662"/>
                    <a:gd name="connsiteX5" fmla="*/ 221457 w 273845"/>
                    <a:gd name="connsiteY5" fmla="*/ 3774280 h 3776662"/>
                    <a:gd name="connsiteX6" fmla="*/ 166689 w 273845"/>
                    <a:gd name="connsiteY6" fmla="*/ 3776661 h 3776662"/>
                    <a:gd name="connsiteX7" fmla="*/ 107157 w 273845"/>
                    <a:gd name="connsiteY7" fmla="*/ 3774280 h 3776662"/>
                    <a:gd name="connsiteX8" fmla="*/ 57151 w 273845"/>
                    <a:gd name="connsiteY8" fmla="*/ 3776661 h 3776662"/>
                    <a:gd name="connsiteX9" fmla="*/ 0 w 273845"/>
                    <a:gd name="connsiteY9" fmla="*/ 3776662 h 3776662"/>
                    <a:gd name="connsiteX10" fmla="*/ 1 w 273845"/>
                    <a:gd name="connsiteY10" fmla="*/ 3609974 h 3776662"/>
                    <a:gd name="connsiteX11" fmla="*/ 0 w 273845"/>
                    <a:gd name="connsiteY11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52414 w 273845"/>
                    <a:gd name="connsiteY3" fmla="*/ 3776661 h 3776662"/>
                    <a:gd name="connsiteX4" fmla="*/ 221457 w 273845"/>
                    <a:gd name="connsiteY4" fmla="*/ 3774280 h 3776662"/>
                    <a:gd name="connsiteX5" fmla="*/ 166689 w 273845"/>
                    <a:gd name="connsiteY5" fmla="*/ 3776661 h 3776662"/>
                    <a:gd name="connsiteX6" fmla="*/ 107157 w 273845"/>
                    <a:gd name="connsiteY6" fmla="*/ 3774280 h 3776662"/>
                    <a:gd name="connsiteX7" fmla="*/ 57151 w 273845"/>
                    <a:gd name="connsiteY7" fmla="*/ 3776661 h 3776662"/>
                    <a:gd name="connsiteX8" fmla="*/ 0 w 273845"/>
                    <a:gd name="connsiteY8" fmla="*/ 3776662 h 3776662"/>
                    <a:gd name="connsiteX9" fmla="*/ 1 w 273845"/>
                    <a:gd name="connsiteY9" fmla="*/ 3609974 h 3776662"/>
                    <a:gd name="connsiteX10" fmla="*/ 0 w 273845"/>
                    <a:gd name="connsiteY10" fmla="*/ 0 h 3776662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7157 w 273845"/>
                    <a:gd name="connsiteY6" fmla="*/ 3774280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0032 w 273845"/>
                    <a:gd name="connsiteY3" fmla="*/ 3695699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845" h="3776859">
                      <a:moveTo>
                        <a:pt x="0" y="0"/>
                      </a:moveTo>
                      <a:lnTo>
                        <a:pt x="272825" y="0"/>
                      </a:lnTo>
                      <a:lnTo>
                        <a:pt x="273845" y="3581399"/>
                      </a:lnTo>
                      <a:cubicBezTo>
                        <a:pt x="269876" y="3659980"/>
                        <a:pt x="258763" y="3688555"/>
                        <a:pt x="245270" y="3702843"/>
                      </a:cubicBezTo>
                      <a:cubicBezTo>
                        <a:pt x="228204" y="3675061"/>
                        <a:pt x="236936" y="3619101"/>
                        <a:pt x="223839" y="3631404"/>
                      </a:cubicBezTo>
                      <a:cubicBezTo>
                        <a:pt x="210742" y="3643707"/>
                        <a:pt x="186533" y="3771105"/>
                        <a:pt x="166689" y="3776661"/>
                      </a:cubicBezTo>
                      <a:cubicBezTo>
                        <a:pt x="146845" y="3782217"/>
                        <a:pt x="123032" y="3669109"/>
                        <a:pt x="104776" y="3664743"/>
                      </a:cubicBezTo>
                      <a:cubicBezTo>
                        <a:pt x="86520" y="3660377"/>
                        <a:pt x="74614" y="3759595"/>
                        <a:pt x="57151" y="3750467"/>
                      </a:cubicBezTo>
                      <a:cubicBezTo>
                        <a:pt x="28576" y="3725068"/>
                        <a:pt x="9527" y="3661568"/>
                        <a:pt x="1" y="3609974"/>
                      </a:cubicBezTo>
                      <a:cubicBezTo>
                        <a:pt x="1" y="2406649"/>
                        <a:pt x="0" y="1203325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3000">
                      <a:schemeClr val="tx2"/>
                    </a:gs>
                    <a:gs pos="82000">
                      <a:schemeClr val="tx2"/>
                    </a:gs>
                    <a:gs pos="34000">
                      <a:schemeClr val="tx2">
                        <a:lumMod val="75000"/>
                      </a:schemeClr>
                    </a:gs>
                    <a:gs pos="0">
                      <a:schemeClr val="tx2"/>
                    </a:gs>
                    <a:gs pos="38000">
                      <a:schemeClr val="tx2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74774" y="1417118"/>
                  <a:ext cx="272825" cy="5905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27000">
                      <a:srgbClr val="F2F2F2">
                        <a:lumMod val="0"/>
                        <a:lumOff val="100000"/>
                      </a:srgb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404710" y="1213680"/>
                  <a:ext cx="212954" cy="203438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5400000">
                  <a:off x="1396885" y="6250198"/>
                  <a:ext cx="228600" cy="73152"/>
                </a:xfrm>
                <a:custGeom>
                  <a:avLst/>
                  <a:gdLst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544" h="70612">
                      <a:moveTo>
                        <a:pt x="0" y="35306"/>
                      </a:moveTo>
                      <a:cubicBezTo>
                        <a:pt x="1521" y="15316"/>
                        <a:pt x="12805" y="4576"/>
                        <a:pt x="27685" y="0"/>
                      </a:cubicBezTo>
                      <a:lnTo>
                        <a:pt x="226544" y="35306"/>
                      </a:lnTo>
                      <a:lnTo>
                        <a:pt x="27685" y="70612"/>
                      </a:lnTo>
                      <a:cubicBezTo>
                        <a:pt x="11264" y="65009"/>
                        <a:pt x="1007" y="52726"/>
                        <a:pt x="0" y="35306"/>
                      </a:cubicBezTo>
                      <a:close/>
                    </a:path>
                  </a:pathLst>
                </a:custGeom>
                <a:solidFill>
                  <a:srgbClr val="4C504C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374774" y="148664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374774" y="1562425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374774" y="1638202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74774" y="1713979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74774" y="1789756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74774" y="1865533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374774" y="194130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rapezoid 5"/>
              <p:cNvSpPr/>
              <p:nvPr/>
            </p:nvSpPr>
            <p:spPr>
              <a:xfrm rot="16200000">
                <a:off x="1594832" y="5341831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6200000">
                <a:off x="1594832" y="4439533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5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>
              <a:xfrm rot="16200000">
                <a:off x="1594832" y="3537234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6200000">
                <a:off x="1594832" y="2634935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1970735" y="1957471"/>
                <a:ext cx="3896011" cy="760359"/>
              </a:xfrm>
              <a:prstGeom prst="homePlate">
                <a:avLst>
                  <a:gd name="adj" fmla="val 36274"/>
                </a:avLst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10"/>
              <p:cNvSpPr/>
              <p:nvPr/>
            </p:nvSpPr>
            <p:spPr>
              <a:xfrm>
                <a:off x="1912729" y="3080389"/>
                <a:ext cx="3896011" cy="789030"/>
              </a:xfrm>
              <a:prstGeom prst="homePlate">
                <a:avLst>
                  <a:gd name="adj" fmla="val 36274"/>
                </a:avLst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30070" y="2069040"/>
                <a:ext cx="2330566" cy="567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400" b="1" dirty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2016</a:t>
                </a:r>
                <a:endParaRPr lang="en-GB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93"/>
              <p:cNvSpPr txBox="1"/>
              <p:nvPr/>
            </p:nvSpPr>
            <p:spPr>
              <a:xfrm>
                <a:off x="1909091" y="5186362"/>
                <a:ext cx="375120" cy="3789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30070" y="3213318"/>
                <a:ext cx="2330566" cy="526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400" b="1" dirty="0" smtClean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2023</a:t>
                </a:r>
                <a:endParaRPr lang="en-GB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79705" y="4295125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79705" y="5195206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Pentagon 11"/>
            <p:cNvSpPr/>
            <p:nvPr/>
          </p:nvSpPr>
          <p:spPr>
            <a:xfrm rot="10800000">
              <a:off x="1187624" y="2929507"/>
              <a:ext cx="2679452" cy="690614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Pentagon 12"/>
            <p:cNvSpPr/>
            <p:nvPr/>
          </p:nvSpPr>
          <p:spPr>
            <a:xfrm rot="10800000">
              <a:off x="1187624" y="3806235"/>
              <a:ext cx="2679448" cy="663032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995640" y="250403"/>
            <a:ext cx="2859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тұрғандар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39316" y="2295359"/>
            <a:ext cx="2517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қабылдауда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8"/>
          <p:cNvSpPr/>
          <p:nvPr/>
        </p:nvSpPr>
        <p:spPr>
          <a:xfrm>
            <a:off x="2483768" y="3145532"/>
            <a:ext cx="16353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2016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3" name="Rectangle 18"/>
          <p:cNvSpPr/>
          <p:nvPr/>
        </p:nvSpPr>
        <p:spPr>
          <a:xfrm>
            <a:off x="2483767" y="4239001"/>
            <a:ext cx="16353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4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2023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4720" y="112740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16 121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4720" y="2260597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29 895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594" y="311683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7 994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222" y="4084291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28 855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па 68"/>
          <p:cNvGrpSpPr/>
          <p:nvPr/>
        </p:nvGrpSpPr>
        <p:grpSpPr>
          <a:xfrm>
            <a:off x="755576" y="1378406"/>
            <a:ext cx="1492446" cy="2415198"/>
            <a:chOff x="755576" y="1563817"/>
            <a:chExt cx="1492446" cy="2033520"/>
          </a:xfrm>
        </p:grpSpPr>
        <p:grpSp>
          <p:nvGrpSpPr>
            <p:cNvPr id="2" name="Group 5"/>
            <p:cNvGrpSpPr/>
            <p:nvPr/>
          </p:nvGrpSpPr>
          <p:grpSpPr>
            <a:xfrm>
              <a:off x="839444" y="1563817"/>
              <a:ext cx="1401057" cy="1556730"/>
              <a:chOff x="1119258" y="2257147"/>
              <a:chExt cx="1868076" cy="186807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755576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4" name="TextBox 63"/>
            <p:cNvSpPr txBox="1"/>
            <p:nvPr/>
          </p:nvSpPr>
          <p:spPr>
            <a:xfrm>
              <a:off x="755576" y="213742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2020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38558" y="556903"/>
            <a:ext cx="7631732" cy="3213909"/>
            <a:chOff x="1008520" y="913284"/>
            <a:chExt cx="7468417" cy="2684053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08520" y="1723153"/>
              <a:ext cx="1174075" cy="12900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43%</a:t>
              </a:r>
              <a:endParaRPr lang="id-ID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953196" y="1678282"/>
              <a:ext cx="1195845" cy="13287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endParaRPr lang="ru-RU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88%</a:t>
              </a:r>
              <a:endParaRPr lang="id-ID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850178" y="1563817"/>
              <a:ext cx="1401057" cy="1556730"/>
              <a:chOff x="3800237" y="2257147"/>
              <a:chExt cx="1868076" cy="1868076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040027" y="1708503"/>
              <a:ext cx="1141450" cy="126827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59%</a:t>
              </a:r>
              <a:endPara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4909810" y="1563817"/>
              <a:ext cx="1401057" cy="1556730"/>
              <a:chOff x="6546413" y="2257147"/>
              <a:chExt cx="1868076" cy="1868076"/>
            </a:xfrm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7058114" y="1708503"/>
              <a:ext cx="1141450" cy="12682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ru-RU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90%</a:t>
              </a:r>
              <a:endPara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" name="Group 47"/>
            <p:cNvGrpSpPr/>
            <p:nvPr/>
          </p:nvGrpSpPr>
          <p:grpSpPr>
            <a:xfrm>
              <a:off x="6927897" y="1563817"/>
              <a:ext cx="1401057" cy="1556730"/>
              <a:chOff x="9237196" y="2257147"/>
              <a:chExt cx="1868076" cy="1868076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4860032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876256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1" name="TextBox 61"/>
            <p:cNvSpPr txBox="1"/>
            <p:nvPr/>
          </p:nvSpPr>
          <p:spPr>
            <a:xfrm>
              <a:off x="5434382" y="913284"/>
              <a:ext cx="3042555" cy="36858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4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АРТ </a:t>
              </a:r>
              <a:r>
                <a:rPr lang="ru-RU" altLang="zh-CN" sz="24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тиімділігі</a:t>
              </a:r>
              <a:endParaRPr lang="zh-CN" altLang="en-US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2" name="TextBox 63"/>
            <p:cNvSpPr txBox="1"/>
            <p:nvPr/>
          </p:nvSpPr>
          <p:spPr>
            <a:xfrm>
              <a:off x="2843808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3490" y="3979101"/>
            <a:ext cx="232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АРТ мен қамту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dirty="0"/>
              <a:t>2016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02" y="748047"/>
            <a:ext cx="5369716" cy="46648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83968" y="1057300"/>
            <a:ext cx="40427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56263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ЖИТС-тен өлім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356263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АӨА-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шаққанда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56263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2600" y="2565268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4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2016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42353" y="2565268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1791" y="385569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23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51521" y="97198"/>
            <a:ext cx="936104" cy="4760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936" y="41173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99892" y="1921396"/>
            <a:ext cx="1368152" cy="2889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681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Группа 131"/>
          <p:cNvGrpSpPr/>
          <p:nvPr/>
        </p:nvGrpSpPr>
        <p:grpSpPr>
          <a:xfrm>
            <a:off x="683568" y="841276"/>
            <a:ext cx="7848873" cy="4464496"/>
            <a:chOff x="1547665" y="1057300"/>
            <a:chExt cx="6681090" cy="4248472"/>
          </a:xfrm>
        </p:grpSpPr>
        <p:grpSp>
          <p:nvGrpSpPr>
            <p:cNvPr id="2" name="组合 89"/>
            <p:cNvGrpSpPr/>
            <p:nvPr/>
          </p:nvGrpSpPr>
          <p:grpSpPr>
            <a:xfrm>
              <a:off x="1547665" y="1057300"/>
              <a:ext cx="3332210" cy="4248472"/>
              <a:chOff x="1249094" y="1220655"/>
              <a:chExt cx="2827683" cy="3548678"/>
            </a:xfrm>
          </p:grpSpPr>
          <p:sp>
            <p:nvSpPr>
              <p:cNvPr id="5" name="圆角矩形 13"/>
              <p:cNvSpPr/>
              <p:nvPr/>
            </p:nvSpPr>
            <p:spPr>
              <a:xfrm>
                <a:off x="1249094" y="1276910"/>
                <a:ext cx="2827683" cy="3492423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圆角矩形 14"/>
              <p:cNvSpPr/>
              <p:nvPr/>
            </p:nvSpPr>
            <p:spPr>
              <a:xfrm>
                <a:off x="1413534" y="1404609"/>
                <a:ext cx="2498800" cy="3118235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" name="组合 15"/>
              <p:cNvGrpSpPr/>
              <p:nvPr/>
            </p:nvGrpSpPr>
            <p:grpSpPr>
              <a:xfrm>
                <a:off x="1474375" y="1466277"/>
                <a:ext cx="2377116" cy="160026"/>
                <a:chOff x="2149634" y="1165384"/>
                <a:chExt cx="3485832" cy="234632"/>
              </a:xfrm>
            </p:grpSpPr>
            <p:grpSp>
              <p:nvGrpSpPr>
                <p:cNvPr id="4" name="组合 16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6" name="椭圆 4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4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" name="组合 17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4" name="椭圆 4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椭圆 4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" name="组合 18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2" name="椭圆 4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椭圆 4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组合 19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0" name="椭圆 3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椭圆 3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组合 20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8" name="椭圆 3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椭圆 3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" name="组合 21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6" name="椭圆 3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椭圆 3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组合 22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4" name="椭圆 3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椭圆 3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组合 23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2" name="椭圆 3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椭圆 3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" name="组合 24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0" name="椭圆 2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椭圆 2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组合 25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8" name="椭圆 2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椭圆 2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" name="组合 46"/>
              <p:cNvGrpSpPr/>
              <p:nvPr/>
            </p:nvGrpSpPr>
            <p:grpSpPr>
              <a:xfrm>
                <a:off x="151560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6" name="圆角矩形 4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圆角矩形 4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49"/>
              <p:cNvGrpSpPr/>
              <p:nvPr/>
            </p:nvGrpSpPr>
            <p:grpSpPr>
              <a:xfrm>
                <a:off x="176291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4" name="圆角矩形 5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圆角矩形 5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组合 52"/>
              <p:cNvGrpSpPr/>
              <p:nvPr/>
            </p:nvGrpSpPr>
            <p:grpSpPr>
              <a:xfrm>
                <a:off x="201021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2" name="圆角矩形 5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圆角矩形 5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55"/>
              <p:cNvGrpSpPr/>
              <p:nvPr/>
            </p:nvGrpSpPr>
            <p:grpSpPr>
              <a:xfrm>
                <a:off x="2257526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0" name="圆角矩形 5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圆角矩形 5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58"/>
              <p:cNvGrpSpPr/>
              <p:nvPr/>
            </p:nvGrpSpPr>
            <p:grpSpPr>
              <a:xfrm>
                <a:off x="250483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8" name="圆角矩形 5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圆角矩形 6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61"/>
              <p:cNvGrpSpPr/>
              <p:nvPr/>
            </p:nvGrpSpPr>
            <p:grpSpPr>
              <a:xfrm>
                <a:off x="275214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6" name="圆角矩形 6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圆角矩形 6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64"/>
              <p:cNvGrpSpPr/>
              <p:nvPr/>
            </p:nvGrpSpPr>
            <p:grpSpPr>
              <a:xfrm>
                <a:off x="299945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4" name="圆角矩形 6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圆角矩形 6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67"/>
              <p:cNvGrpSpPr/>
              <p:nvPr/>
            </p:nvGrpSpPr>
            <p:grpSpPr>
              <a:xfrm>
                <a:off x="324675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2" name="圆角矩形 6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圆角矩形 6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70"/>
              <p:cNvGrpSpPr/>
              <p:nvPr/>
            </p:nvGrpSpPr>
            <p:grpSpPr>
              <a:xfrm>
                <a:off x="3494066" y="1220655"/>
                <a:ext cx="64562" cy="330785"/>
                <a:chOff x="2244442" y="772895"/>
                <a:chExt cx="94674" cy="485002"/>
              </a:xfrm>
            </p:grpSpPr>
            <p:sp>
              <p:nvSpPr>
                <p:cNvPr id="20" name="圆角矩形 7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圆角矩形 72"/>
                <p:cNvSpPr/>
                <p:nvPr/>
              </p:nvSpPr>
              <p:spPr>
                <a:xfrm>
                  <a:off x="2313410" y="772895"/>
                  <a:ext cx="25706" cy="48500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73"/>
              <p:cNvGrpSpPr/>
              <p:nvPr/>
            </p:nvGrpSpPr>
            <p:grpSpPr>
              <a:xfrm>
                <a:off x="374137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18" name="圆角矩形 7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圆角矩形 7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6" name="文本框 124"/>
            <p:cNvSpPr txBox="1"/>
            <p:nvPr/>
          </p:nvSpPr>
          <p:spPr>
            <a:xfrm>
              <a:off x="1805233" y="2314438"/>
              <a:ext cx="3113624" cy="1984429"/>
            </a:xfrm>
            <a:prstGeom prst="rect">
              <a:avLst/>
            </a:prstGeom>
            <a:noFill/>
          </p:spPr>
          <p:txBody>
            <a:bodyPr wrap="square" lIns="53483" tIns="26742" rIns="53483" bIns="26742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</a:t>
              </a:r>
              <a:r>
                <a:rPr lang="ru-RU" altLang="zh-CN" dirty="0" err="1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өз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</a:t>
              </a:r>
              <a:r>
                <a:rPr lang="ru-RU" altLang="zh-CN" dirty="0" err="1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мәртебесін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</a:t>
              </a:r>
              <a:r>
                <a:rPr lang="ru-RU" altLang="zh-CN" dirty="0" err="1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біледі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;</a:t>
              </a:r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pPr algn="ctr"/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АРТ </a:t>
              </a:r>
              <a:r>
                <a:rPr lang="ru-RU" altLang="zh-CN" dirty="0" err="1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қабылдауда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; </a:t>
              </a:r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 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 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- </a:t>
              </a:r>
              <a:r>
                <a:rPr lang="ru-RU" altLang="zh-CN" dirty="0" err="1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а</a:t>
              </a:r>
              <a:r>
                <a:rPr lang="ru-RU" altLang="zh-CN" dirty="0" err="1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нықталмайтын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вирустық жүктеме </a:t>
              </a:r>
              <a:r>
                <a:rPr lang="ru-RU" altLang="zh-CN" dirty="0" smtClean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бар.</a:t>
              </a:r>
              <a:endParaRPr lang="zh-CN" altLang="en-US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grpSp>
          <p:nvGrpSpPr>
            <p:cNvPr id="96" name="组合 1"/>
            <p:cNvGrpSpPr/>
            <p:nvPr/>
          </p:nvGrpSpPr>
          <p:grpSpPr>
            <a:xfrm>
              <a:off x="6565160" y="1368571"/>
              <a:ext cx="819528" cy="1364604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2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7"/>
            <p:cNvGrpSpPr/>
            <p:nvPr/>
          </p:nvGrpSpPr>
          <p:grpSpPr>
            <a:xfrm>
              <a:off x="5002780" y="1345332"/>
              <a:ext cx="819528" cy="1364604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0" name="组合 76"/>
            <p:cNvGrpSpPr/>
            <p:nvPr/>
          </p:nvGrpSpPr>
          <p:grpSpPr>
            <a:xfrm>
              <a:off x="4604944" y="1129308"/>
              <a:ext cx="3623811" cy="4032448"/>
              <a:chOff x="6199676" y="1161244"/>
              <a:chExt cx="4186263" cy="4551342"/>
            </a:xfrm>
          </p:grpSpPr>
          <p:sp>
            <p:nvSpPr>
              <p:cNvPr id="113" name="梯形 77"/>
              <p:cNvSpPr/>
              <p:nvPr/>
            </p:nvSpPr>
            <p:spPr>
              <a:xfrm rot="16200000">
                <a:off x="4903190" y="2457730"/>
                <a:ext cx="4551341" cy="1958370"/>
              </a:xfrm>
              <a:prstGeom prst="trapezoid">
                <a:avLst>
                  <a:gd name="adj" fmla="val 9948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梯形 78"/>
              <p:cNvSpPr/>
              <p:nvPr/>
            </p:nvSpPr>
            <p:spPr>
              <a:xfrm rot="5400000" flipH="1">
                <a:off x="7075888" y="2402535"/>
                <a:ext cx="4551342" cy="2068760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80"/>
            <p:cNvGrpSpPr/>
            <p:nvPr/>
          </p:nvGrpSpPr>
          <p:grpSpPr>
            <a:xfrm>
              <a:off x="5139119" y="1374729"/>
              <a:ext cx="541474" cy="829177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0" name="任意多边形 81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 82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01A2B3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01A6B7"/>
                    </a:gs>
                    <a:gs pos="3000">
                      <a:srgbClr val="01808D"/>
                    </a:gs>
                    <a:gs pos="100000">
                      <a:srgbClr val="01CCE1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" name="组合 86"/>
            <p:cNvGrpSpPr/>
            <p:nvPr/>
          </p:nvGrpSpPr>
          <p:grpSpPr>
            <a:xfrm>
              <a:off x="6704375" y="1399581"/>
              <a:ext cx="541474" cy="829178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04" name="任意多边形 87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 88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E04949"/>
                  </a:gs>
                  <a:gs pos="100000">
                    <a:srgbClr val="E04949"/>
                  </a:gs>
                  <a:gs pos="0">
                    <a:srgbClr val="E04949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B8585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文本框 124"/>
          <p:cNvSpPr txBox="1"/>
          <p:nvPr/>
        </p:nvSpPr>
        <p:spPr>
          <a:xfrm>
            <a:off x="4788024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2016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4" name="文本框 124"/>
          <p:cNvSpPr txBox="1"/>
          <p:nvPr/>
        </p:nvSpPr>
        <p:spPr>
          <a:xfrm>
            <a:off x="7002718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2023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5" name="文本框 124"/>
          <p:cNvSpPr txBox="1"/>
          <p:nvPr/>
        </p:nvSpPr>
        <p:spPr>
          <a:xfrm>
            <a:off x="4370557" y="3217540"/>
            <a:ext cx="2058061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80 - 43 - 59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6" name="文本框 124"/>
          <p:cNvSpPr txBox="1"/>
          <p:nvPr/>
        </p:nvSpPr>
        <p:spPr>
          <a:xfrm>
            <a:off x="6568754" y="3217539"/>
            <a:ext cx="1872208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82 - 88 - 90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95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0"/>
          <p:cNvSpPr txBox="1"/>
          <p:nvPr/>
        </p:nvSpPr>
        <p:spPr>
          <a:xfrm>
            <a:off x="405890" y="2475123"/>
            <a:ext cx="2952328" cy="611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АИТВ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жұқтырған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әйелдерден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3246694" y="1975671"/>
            <a:ext cx="2448272" cy="2569468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53492" tIns="26746" rIns="53492" bIns="26746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900" dirty="0"/>
          </a:p>
        </p:txBody>
      </p: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169645" y="1603226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емдеумен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48164" y="2475123"/>
            <a:ext cx="2808312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АИТВ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жұқтырған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жүкті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әйелдер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3" name="椭圆 29"/>
          <p:cNvSpPr/>
          <p:nvPr/>
        </p:nvSpPr>
        <p:spPr>
          <a:xfrm>
            <a:off x="839018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椭圆 29"/>
          <p:cNvSpPr/>
          <p:nvPr/>
        </p:nvSpPr>
        <p:spPr>
          <a:xfrm>
            <a:off x="6887690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97,4%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09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5936" y="48737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2023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椭圆 29"/>
          <p:cNvSpPr/>
          <p:nvPr/>
        </p:nvSpPr>
        <p:spPr>
          <a:xfrm>
            <a:off x="767011" y="3157648"/>
            <a:ext cx="1666996" cy="1428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29"/>
          <p:cNvSpPr/>
          <p:nvPr/>
        </p:nvSpPr>
        <p:spPr>
          <a:xfrm>
            <a:off x="6959699" y="3172319"/>
            <a:ext cx="1549284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98,6%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D5D2959-37B4-4848-8AC5-F6939C9C7451}"/>
              </a:ext>
            </a:extLst>
          </p:cNvPr>
          <p:cNvSpPr>
            <a:spLocks/>
          </p:cNvSpPr>
          <p:nvPr/>
        </p:nvSpPr>
        <p:spPr bwMode="auto">
          <a:xfrm>
            <a:off x="592643" y="3139937"/>
            <a:ext cx="4522568" cy="2237843"/>
          </a:xfrm>
          <a:custGeom>
            <a:avLst/>
            <a:gdLst>
              <a:gd name="connsiteX0" fmla="*/ 2940631 w 2945318"/>
              <a:gd name="connsiteY0" fmla="*/ 0 h 1710715"/>
              <a:gd name="connsiteX1" fmla="*/ 2942396 w 2945318"/>
              <a:gd name="connsiteY1" fmla="*/ 42194 h 1710715"/>
              <a:gd name="connsiteX2" fmla="*/ 2945318 w 2945318"/>
              <a:gd name="connsiteY2" fmla="*/ 110757 h 1710715"/>
              <a:gd name="connsiteX3" fmla="*/ 2939722 w 2945318"/>
              <a:gd name="connsiteY3" fmla="*/ 195484 h 1710715"/>
              <a:gd name="connsiteX4" fmla="*/ 2930592 w 2945318"/>
              <a:gd name="connsiteY4" fmla="*/ 296065 h 1710715"/>
              <a:gd name="connsiteX5" fmla="*/ 2912625 w 2945318"/>
              <a:gd name="connsiteY5" fmla="*/ 411266 h 1710715"/>
              <a:gd name="connsiteX6" fmla="*/ 2879932 w 2945318"/>
              <a:gd name="connsiteY6" fmla="*/ 536684 h 1710715"/>
              <a:gd name="connsiteX7" fmla="*/ 2769188 w 2945318"/>
              <a:gd name="connsiteY7" fmla="*/ 810243 h 1710715"/>
              <a:gd name="connsiteX8" fmla="*/ 2587462 w 2945318"/>
              <a:gd name="connsiteY8" fmla="*/ 1090496 h 1710715"/>
              <a:gd name="connsiteX9" fmla="*/ 2528556 w 2945318"/>
              <a:gd name="connsiteY9" fmla="*/ 1157080 h 1710715"/>
              <a:gd name="connsiteX10" fmla="*/ 2467588 w 2945318"/>
              <a:gd name="connsiteY10" fmla="*/ 1223664 h 1710715"/>
              <a:gd name="connsiteX11" fmla="*/ 2328569 w 2945318"/>
              <a:gd name="connsiteY11" fmla="*/ 1345735 h 1710715"/>
              <a:gd name="connsiteX12" fmla="*/ 2002227 w 2945318"/>
              <a:gd name="connsiteY12" fmla="*/ 1546897 h 1710715"/>
              <a:gd name="connsiteX13" fmla="*/ 1914162 w 2945318"/>
              <a:gd name="connsiteY13" fmla="*/ 1587587 h 1710715"/>
              <a:gd name="connsiteX14" fmla="*/ 1821679 w 2945318"/>
              <a:gd name="connsiteY14" fmla="*/ 1619118 h 1710715"/>
              <a:gd name="connsiteX15" fmla="*/ 1625227 w 2945318"/>
              <a:gd name="connsiteY15" fmla="*/ 1672315 h 1710715"/>
              <a:gd name="connsiteX16" fmla="*/ 1574273 w 2945318"/>
              <a:gd name="connsiteY16" fmla="*/ 1683588 h 1710715"/>
              <a:gd name="connsiteX17" fmla="*/ 1531271 w 2945318"/>
              <a:gd name="connsiteY17" fmla="*/ 1689225 h 1710715"/>
              <a:gd name="connsiteX18" fmla="*/ 1447919 w 2945318"/>
              <a:gd name="connsiteY18" fmla="*/ 1701732 h 1710715"/>
              <a:gd name="connsiteX19" fmla="*/ 1426418 w 2945318"/>
              <a:gd name="connsiteY19" fmla="*/ 1705078 h 1710715"/>
              <a:gd name="connsiteX20" fmla="*/ 1421705 w 2945318"/>
              <a:gd name="connsiteY20" fmla="*/ 1705078 h 1710715"/>
              <a:gd name="connsiteX21" fmla="*/ 1419643 w 2945318"/>
              <a:gd name="connsiteY21" fmla="*/ 1706135 h 1710715"/>
              <a:gd name="connsiteX22" fmla="*/ 1417287 w 2945318"/>
              <a:gd name="connsiteY22" fmla="*/ 1706135 h 1710715"/>
              <a:gd name="connsiteX23" fmla="*/ 1404917 w 2945318"/>
              <a:gd name="connsiteY23" fmla="*/ 1706135 h 1710715"/>
              <a:gd name="connsiteX24" fmla="*/ 1393725 w 2945318"/>
              <a:gd name="connsiteY24" fmla="*/ 1706135 h 1710715"/>
              <a:gd name="connsiteX25" fmla="*/ 1345127 w 2945318"/>
              <a:gd name="connsiteY25" fmla="*/ 1708425 h 1710715"/>
              <a:gd name="connsiteX26" fmla="*/ 1250288 w 2945318"/>
              <a:gd name="connsiteY26" fmla="*/ 1710715 h 1710715"/>
              <a:gd name="connsiteX27" fmla="*/ 886541 w 2945318"/>
              <a:gd name="connsiteY27" fmla="*/ 1670025 h 1710715"/>
              <a:gd name="connsiteX28" fmla="*/ 721603 w 2945318"/>
              <a:gd name="connsiteY28" fmla="*/ 1624931 h 1710715"/>
              <a:gd name="connsiteX29" fmla="*/ 642669 w 2945318"/>
              <a:gd name="connsiteY29" fmla="*/ 1599918 h 1710715"/>
              <a:gd name="connsiteX30" fmla="*/ 569330 w 2945318"/>
              <a:gd name="connsiteY30" fmla="*/ 1568387 h 1710715"/>
              <a:gd name="connsiteX31" fmla="*/ 499232 w 2945318"/>
              <a:gd name="connsiteY31" fmla="*/ 1537913 h 1710715"/>
              <a:gd name="connsiteX32" fmla="*/ 433551 w 2945318"/>
              <a:gd name="connsiteY32" fmla="*/ 1506207 h 1710715"/>
              <a:gd name="connsiteX33" fmla="*/ 316327 w 2945318"/>
              <a:gd name="connsiteY33" fmla="*/ 1438389 h 1710715"/>
              <a:gd name="connsiteX34" fmla="*/ 262134 w 2945318"/>
              <a:gd name="connsiteY34" fmla="*/ 1402279 h 1710715"/>
              <a:gd name="connsiteX35" fmla="*/ 211180 w 2945318"/>
              <a:gd name="connsiteY35" fmla="*/ 1366168 h 1710715"/>
              <a:gd name="connsiteX36" fmla="*/ 121936 w 2945318"/>
              <a:gd name="connsiteY36" fmla="*/ 1298351 h 1710715"/>
              <a:gd name="connsiteX37" fmla="*/ 0 w 2945318"/>
              <a:gd name="connsiteY37" fmla="*/ 1194423 h 1710715"/>
              <a:gd name="connsiteX38" fmla="*/ 472697 w 2945318"/>
              <a:gd name="connsiteY38" fmla="*/ 738614 h 1710715"/>
              <a:gd name="connsiteX39" fmla="*/ 505903 w 2945318"/>
              <a:gd name="connsiteY39" fmla="*/ 783020 h 1710715"/>
              <a:gd name="connsiteX40" fmla="*/ 1568400 w 2945318"/>
              <a:gd name="connsiteY40" fmla="*/ 1284090 h 1710715"/>
              <a:gd name="connsiteX41" fmla="*/ 2938209 w 2945318"/>
              <a:gd name="connsiteY41" fmla="*/ 47954 h 17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45318" h="1710715">
                <a:moveTo>
                  <a:pt x="2940631" y="0"/>
                </a:moveTo>
                <a:lnTo>
                  <a:pt x="2942396" y="42194"/>
                </a:lnTo>
                <a:cubicBezTo>
                  <a:pt x="2943238" y="62151"/>
                  <a:pt x="2944214" y="85083"/>
                  <a:pt x="2945318" y="110757"/>
                </a:cubicBezTo>
                <a:cubicBezTo>
                  <a:pt x="2944140" y="135594"/>
                  <a:pt x="2941784" y="165010"/>
                  <a:pt x="2939722" y="195484"/>
                </a:cubicBezTo>
                <a:cubicBezTo>
                  <a:pt x="2937366" y="227191"/>
                  <a:pt x="2938544" y="261011"/>
                  <a:pt x="2930592" y="296065"/>
                </a:cubicBezTo>
                <a:cubicBezTo>
                  <a:pt x="2924995" y="332176"/>
                  <a:pt x="2918221" y="370752"/>
                  <a:pt x="2912625" y="411266"/>
                </a:cubicBezTo>
                <a:cubicBezTo>
                  <a:pt x="2902316" y="450900"/>
                  <a:pt x="2891124" y="492647"/>
                  <a:pt x="2879932" y="536684"/>
                </a:cubicBezTo>
                <a:cubicBezTo>
                  <a:pt x="2852835" y="622645"/>
                  <a:pt x="2817786" y="717589"/>
                  <a:pt x="2769188" y="810243"/>
                </a:cubicBezTo>
                <a:cubicBezTo>
                  <a:pt x="2721768" y="905187"/>
                  <a:pt x="2659622" y="998898"/>
                  <a:pt x="2587462" y="1090496"/>
                </a:cubicBezTo>
                <a:cubicBezTo>
                  <a:pt x="2569201" y="1114100"/>
                  <a:pt x="2548878" y="1134533"/>
                  <a:pt x="2528556" y="1157080"/>
                </a:cubicBezTo>
                <a:cubicBezTo>
                  <a:pt x="2508233" y="1178570"/>
                  <a:pt x="2487910" y="1201117"/>
                  <a:pt x="2467588" y="1223664"/>
                </a:cubicBezTo>
                <a:cubicBezTo>
                  <a:pt x="2422524" y="1264354"/>
                  <a:pt x="2377166" y="1306278"/>
                  <a:pt x="2328569" y="1345735"/>
                </a:cubicBezTo>
                <a:cubicBezTo>
                  <a:pt x="2229311" y="1421479"/>
                  <a:pt x="2120924" y="1493700"/>
                  <a:pt x="2002227" y="1546897"/>
                </a:cubicBezTo>
                <a:lnTo>
                  <a:pt x="1914162" y="1587587"/>
                </a:lnTo>
                <a:lnTo>
                  <a:pt x="1821679" y="1619118"/>
                </a:lnTo>
                <a:cubicBezTo>
                  <a:pt x="1761889" y="1642898"/>
                  <a:pt x="1691791" y="1657694"/>
                  <a:pt x="1625227" y="1672315"/>
                </a:cubicBezTo>
                <a:lnTo>
                  <a:pt x="1574273" y="1683588"/>
                </a:lnTo>
                <a:lnTo>
                  <a:pt x="1531271" y="1689225"/>
                </a:lnTo>
                <a:cubicBezTo>
                  <a:pt x="1503290" y="1693805"/>
                  <a:pt x="1476194" y="1697152"/>
                  <a:pt x="1447919" y="1701732"/>
                </a:cubicBezTo>
                <a:cubicBezTo>
                  <a:pt x="1440850" y="1702788"/>
                  <a:pt x="1433486" y="1704022"/>
                  <a:pt x="1426418" y="1705078"/>
                </a:cubicBezTo>
                <a:lnTo>
                  <a:pt x="1421705" y="1705078"/>
                </a:lnTo>
                <a:cubicBezTo>
                  <a:pt x="1421116" y="1705431"/>
                  <a:pt x="1420233" y="1705783"/>
                  <a:pt x="1419643" y="1706135"/>
                </a:cubicBezTo>
                <a:lnTo>
                  <a:pt x="1417287" y="1706135"/>
                </a:lnTo>
                <a:lnTo>
                  <a:pt x="1404917" y="1706135"/>
                </a:lnTo>
                <a:lnTo>
                  <a:pt x="1393725" y="1706135"/>
                </a:lnTo>
                <a:lnTo>
                  <a:pt x="1345127" y="1708425"/>
                </a:lnTo>
                <a:cubicBezTo>
                  <a:pt x="1313317" y="1708425"/>
                  <a:pt x="1281803" y="1709658"/>
                  <a:pt x="1250288" y="1710715"/>
                </a:cubicBezTo>
                <a:cubicBezTo>
                  <a:pt x="1124817" y="1708425"/>
                  <a:pt x="1001703" y="1696095"/>
                  <a:pt x="886541" y="1670025"/>
                </a:cubicBezTo>
                <a:cubicBezTo>
                  <a:pt x="828813" y="1659808"/>
                  <a:pt x="774619" y="1641841"/>
                  <a:pt x="721603" y="1624931"/>
                </a:cubicBezTo>
                <a:cubicBezTo>
                  <a:pt x="694506" y="1617004"/>
                  <a:pt x="668587" y="1607844"/>
                  <a:pt x="642669" y="1599918"/>
                </a:cubicBezTo>
                <a:cubicBezTo>
                  <a:pt x="617633" y="1589877"/>
                  <a:pt x="594071" y="1578604"/>
                  <a:pt x="569330" y="1568387"/>
                </a:cubicBezTo>
                <a:cubicBezTo>
                  <a:pt x="545473" y="1558170"/>
                  <a:pt x="522794" y="1547954"/>
                  <a:pt x="499232" y="1537913"/>
                </a:cubicBezTo>
                <a:cubicBezTo>
                  <a:pt x="476553" y="1528754"/>
                  <a:pt x="453874" y="1517480"/>
                  <a:pt x="433551" y="1506207"/>
                </a:cubicBezTo>
                <a:lnTo>
                  <a:pt x="316327" y="1438389"/>
                </a:lnTo>
                <a:cubicBezTo>
                  <a:pt x="298066" y="1428173"/>
                  <a:pt x="278922" y="1415842"/>
                  <a:pt x="262134" y="1402279"/>
                </a:cubicBezTo>
                <a:cubicBezTo>
                  <a:pt x="243873" y="1389772"/>
                  <a:pt x="227084" y="1377442"/>
                  <a:pt x="211180" y="1366168"/>
                </a:cubicBezTo>
                <a:lnTo>
                  <a:pt x="121936" y="1298351"/>
                </a:lnTo>
                <a:cubicBezTo>
                  <a:pt x="45064" y="1231591"/>
                  <a:pt x="0" y="1194423"/>
                  <a:pt x="0" y="1194423"/>
                </a:cubicBezTo>
                <a:lnTo>
                  <a:pt x="472697" y="738614"/>
                </a:lnTo>
                <a:lnTo>
                  <a:pt x="505903" y="783020"/>
                </a:lnTo>
                <a:cubicBezTo>
                  <a:pt x="758450" y="1089036"/>
                  <a:pt x="1140647" y="1284090"/>
                  <a:pt x="1568400" y="1284090"/>
                </a:cubicBezTo>
                <a:cubicBezTo>
                  <a:pt x="2281323" y="1284090"/>
                  <a:pt x="2867697" y="742274"/>
                  <a:pt x="2938209" y="479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 170">
            <a:extLst>
              <a:ext uri="{FF2B5EF4-FFF2-40B4-BE49-F238E27FC236}">
                <a16:creationId xmlns:a16="http://schemas.microsoft.com/office/drawing/2014/main" id="{4B74DEA1-D42B-463C-8F86-D6C04BA7A446}"/>
              </a:ext>
            </a:extLst>
          </p:cNvPr>
          <p:cNvSpPr>
            <a:spLocks/>
          </p:cNvSpPr>
          <p:nvPr/>
        </p:nvSpPr>
        <p:spPr bwMode="auto">
          <a:xfrm>
            <a:off x="395536" y="3465338"/>
            <a:ext cx="1467370" cy="1427335"/>
          </a:xfrm>
          <a:custGeom>
            <a:avLst/>
            <a:gdLst>
              <a:gd name="T0" fmla="*/ 0 w 134"/>
              <a:gd name="T1" fmla="*/ 153 h 153"/>
              <a:gd name="T2" fmla="*/ 4 w 134"/>
              <a:gd name="T3" fmla="*/ 0 h 153"/>
              <a:gd name="T4" fmla="*/ 134 w 134"/>
              <a:gd name="T5" fmla="*/ 80 h 153"/>
              <a:gd name="T6" fmla="*/ 0 w 134"/>
              <a:gd name="T7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53">
                <a:moveTo>
                  <a:pt x="0" y="153"/>
                </a:moveTo>
                <a:lnTo>
                  <a:pt x="4" y="0"/>
                </a:lnTo>
                <a:lnTo>
                  <a:pt x="134" y="80"/>
                </a:lnTo>
                <a:lnTo>
                  <a:pt x="0" y="1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CBB3290-9B61-44BE-B49B-13C3E745628A}"/>
              </a:ext>
            </a:extLst>
          </p:cNvPr>
          <p:cNvSpPr>
            <a:spLocks/>
          </p:cNvSpPr>
          <p:nvPr/>
        </p:nvSpPr>
        <p:spPr bwMode="auto">
          <a:xfrm>
            <a:off x="428384" y="769268"/>
            <a:ext cx="4533518" cy="2269042"/>
          </a:xfrm>
          <a:custGeom>
            <a:avLst/>
            <a:gdLst>
              <a:gd name="connsiteX0" fmla="*/ 1697148 w 2952448"/>
              <a:gd name="connsiteY0" fmla="*/ 0 h 1734565"/>
              <a:gd name="connsiteX1" fmla="*/ 2063088 w 2952448"/>
              <a:gd name="connsiteY1" fmla="*/ 40676 h 1734565"/>
              <a:gd name="connsiteX2" fmla="*/ 2229631 w 2952448"/>
              <a:gd name="connsiteY2" fmla="*/ 85871 h 1734565"/>
              <a:gd name="connsiteX3" fmla="*/ 2307804 w 2952448"/>
              <a:gd name="connsiteY3" fmla="*/ 110729 h 1734565"/>
              <a:gd name="connsiteX4" fmla="*/ 2381445 w 2952448"/>
              <a:gd name="connsiteY4" fmla="*/ 141235 h 1734565"/>
              <a:gd name="connsiteX5" fmla="*/ 2451688 w 2952448"/>
              <a:gd name="connsiteY5" fmla="*/ 171742 h 1734565"/>
              <a:gd name="connsiteX6" fmla="*/ 2517398 w 2952448"/>
              <a:gd name="connsiteY6" fmla="*/ 204509 h 1734565"/>
              <a:gd name="connsiteX7" fmla="*/ 2636357 w 2952448"/>
              <a:gd name="connsiteY7" fmla="*/ 271172 h 1734565"/>
              <a:gd name="connsiteX8" fmla="*/ 2690738 w 2952448"/>
              <a:gd name="connsiteY8" fmla="*/ 307328 h 1734565"/>
              <a:gd name="connsiteX9" fmla="*/ 2741721 w 2952448"/>
              <a:gd name="connsiteY9" fmla="*/ 343484 h 1734565"/>
              <a:gd name="connsiteX10" fmla="*/ 2831223 w 2952448"/>
              <a:gd name="connsiteY10" fmla="*/ 411277 h 1734565"/>
              <a:gd name="connsiteX11" fmla="*/ 2952448 w 2952448"/>
              <a:gd name="connsiteY11" fmla="*/ 515227 h 1734565"/>
              <a:gd name="connsiteX12" fmla="*/ 2474618 w 2952448"/>
              <a:gd name="connsiteY12" fmla="*/ 977654 h 1734565"/>
              <a:gd name="connsiteX13" fmla="*/ 2441315 w 2952448"/>
              <a:gd name="connsiteY13" fmla="*/ 933118 h 1734565"/>
              <a:gd name="connsiteX14" fmla="*/ 1378818 w 2952448"/>
              <a:gd name="connsiteY14" fmla="*/ 432048 h 1734565"/>
              <a:gd name="connsiteX15" fmla="*/ 9009 w 2952448"/>
              <a:gd name="connsiteY15" fmla="*/ 1668184 h 1734565"/>
              <a:gd name="connsiteX16" fmla="*/ 5657 w 2952448"/>
              <a:gd name="connsiteY16" fmla="*/ 1734565 h 1734565"/>
              <a:gd name="connsiteX17" fmla="*/ 0 w 2952448"/>
              <a:gd name="connsiteY17" fmla="*/ 1601044 h 1734565"/>
              <a:gd name="connsiteX18" fmla="*/ 4532 w 2952448"/>
              <a:gd name="connsiteY18" fmla="*/ 1515173 h 1734565"/>
              <a:gd name="connsiteX19" fmla="*/ 14729 w 2952448"/>
              <a:gd name="connsiteY19" fmla="*/ 1414613 h 1734565"/>
              <a:gd name="connsiteX20" fmla="*/ 32856 w 2952448"/>
              <a:gd name="connsiteY20" fmla="*/ 1300495 h 1734565"/>
              <a:gd name="connsiteX21" fmla="*/ 65711 w 2952448"/>
              <a:gd name="connsiteY21" fmla="*/ 1175078 h 1734565"/>
              <a:gd name="connsiteX22" fmla="*/ 176739 w 2952448"/>
              <a:gd name="connsiteY22" fmla="*/ 901646 h 1734565"/>
              <a:gd name="connsiteX23" fmla="*/ 359143 w 2952448"/>
              <a:gd name="connsiteY23" fmla="*/ 621436 h 1734565"/>
              <a:gd name="connsiteX24" fmla="*/ 416923 w 2952448"/>
              <a:gd name="connsiteY24" fmla="*/ 554773 h 1734565"/>
              <a:gd name="connsiteX25" fmla="*/ 479235 w 2952448"/>
              <a:gd name="connsiteY25" fmla="*/ 488109 h 1734565"/>
              <a:gd name="connsiteX26" fmla="*/ 618587 w 2952448"/>
              <a:gd name="connsiteY26" fmla="*/ 364952 h 1734565"/>
              <a:gd name="connsiteX27" fmla="*/ 944874 w 2952448"/>
              <a:gd name="connsiteY27" fmla="*/ 164963 h 1734565"/>
              <a:gd name="connsiteX28" fmla="*/ 1033244 w 2952448"/>
              <a:gd name="connsiteY28" fmla="*/ 124287 h 1734565"/>
              <a:gd name="connsiteX29" fmla="*/ 1126145 w 2952448"/>
              <a:gd name="connsiteY29" fmla="*/ 91521 h 1734565"/>
              <a:gd name="connsiteX30" fmla="*/ 1322144 w 2952448"/>
              <a:gd name="connsiteY30" fmla="*/ 38416 h 1734565"/>
              <a:gd name="connsiteX31" fmla="*/ 1373126 w 2952448"/>
              <a:gd name="connsiteY31" fmla="*/ 28247 h 1734565"/>
              <a:gd name="connsiteX32" fmla="*/ 1416178 w 2952448"/>
              <a:gd name="connsiteY32" fmla="*/ 21468 h 1734565"/>
              <a:gd name="connsiteX33" fmla="*/ 1500016 w 2952448"/>
              <a:gd name="connsiteY33" fmla="*/ 9039 h 1734565"/>
              <a:gd name="connsiteX34" fmla="*/ 1520409 w 2952448"/>
              <a:gd name="connsiteY34" fmla="*/ 6779 h 1734565"/>
              <a:gd name="connsiteX35" fmla="*/ 1531738 w 2952448"/>
              <a:gd name="connsiteY35" fmla="*/ 4520 h 1734565"/>
              <a:gd name="connsiteX36" fmla="*/ 1554397 w 2952448"/>
              <a:gd name="connsiteY36" fmla="*/ 4520 h 1734565"/>
              <a:gd name="connsiteX37" fmla="*/ 1601981 w 2952448"/>
              <a:gd name="connsiteY37" fmla="*/ 2260 h 1734565"/>
              <a:gd name="connsiteX38" fmla="*/ 1697148 w 2952448"/>
              <a:gd name="connsiteY38" fmla="*/ 0 h 17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52448" h="1734565">
                <a:moveTo>
                  <a:pt x="1697148" y="0"/>
                </a:moveTo>
                <a:cubicBezTo>
                  <a:pt x="1825170" y="2260"/>
                  <a:pt x="1948661" y="14689"/>
                  <a:pt x="2063088" y="40676"/>
                </a:cubicBezTo>
                <a:cubicBezTo>
                  <a:pt x="2122001" y="50845"/>
                  <a:pt x="2176383" y="68923"/>
                  <a:pt x="2229631" y="85871"/>
                </a:cubicBezTo>
                <a:cubicBezTo>
                  <a:pt x="2255689" y="93780"/>
                  <a:pt x="2282879" y="101690"/>
                  <a:pt x="2307804" y="110729"/>
                </a:cubicBezTo>
                <a:cubicBezTo>
                  <a:pt x="2333862" y="119768"/>
                  <a:pt x="2357653" y="131067"/>
                  <a:pt x="2381445" y="141235"/>
                </a:cubicBezTo>
                <a:cubicBezTo>
                  <a:pt x="2405237" y="151404"/>
                  <a:pt x="2429029" y="161573"/>
                  <a:pt x="2451688" y="171742"/>
                </a:cubicBezTo>
                <a:cubicBezTo>
                  <a:pt x="2475479" y="181911"/>
                  <a:pt x="2497005" y="192080"/>
                  <a:pt x="2517398" y="204509"/>
                </a:cubicBezTo>
                <a:cubicBezTo>
                  <a:pt x="2559317" y="228236"/>
                  <a:pt x="2598970" y="250834"/>
                  <a:pt x="2636357" y="271172"/>
                </a:cubicBezTo>
                <a:cubicBezTo>
                  <a:pt x="2654484" y="281341"/>
                  <a:pt x="2672611" y="293770"/>
                  <a:pt x="2690738" y="307328"/>
                </a:cubicBezTo>
                <a:cubicBezTo>
                  <a:pt x="2707733" y="319757"/>
                  <a:pt x="2724727" y="332186"/>
                  <a:pt x="2741721" y="343484"/>
                </a:cubicBezTo>
                <a:cubicBezTo>
                  <a:pt x="2773443" y="368342"/>
                  <a:pt x="2804033" y="390940"/>
                  <a:pt x="2831223" y="411277"/>
                </a:cubicBezTo>
                <a:cubicBezTo>
                  <a:pt x="2908263" y="476811"/>
                  <a:pt x="2952448" y="515227"/>
                  <a:pt x="2952448" y="515227"/>
                </a:cubicBezTo>
                <a:lnTo>
                  <a:pt x="2474618" y="977654"/>
                </a:lnTo>
                <a:lnTo>
                  <a:pt x="2441315" y="933118"/>
                </a:lnTo>
                <a:cubicBezTo>
                  <a:pt x="2188768" y="627102"/>
                  <a:pt x="1806572" y="432048"/>
                  <a:pt x="1378818" y="432048"/>
                </a:cubicBezTo>
                <a:cubicBezTo>
                  <a:pt x="665895" y="432048"/>
                  <a:pt x="79521" y="973865"/>
                  <a:pt x="9009" y="1668184"/>
                </a:cubicBezTo>
                <a:lnTo>
                  <a:pt x="5657" y="1734565"/>
                </a:lnTo>
                <a:lnTo>
                  <a:pt x="0" y="1601044"/>
                </a:lnTo>
                <a:cubicBezTo>
                  <a:pt x="1133" y="1575057"/>
                  <a:pt x="3399" y="1546809"/>
                  <a:pt x="4532" y="1515173"/>
                </a:cubicBezTo>
                <a:cubicBezTo>
                  <a:pt x="7931" y="1484666"/>
                  <a:pt x="6798" y="1449640"/>
                  <a:pt x="14729" y="1414613"/>
                </a:cubicBezTo>
                <a:cubicBezTo>
                  <a:pt x="20393" y="1378457"/>
                  <a:pt x="26058" y="1340041"/>
                  <a:pt x="32856" y="1300495"/>
                </a:cubicBezTo>
                <a:cubicBezTo>
                  <a:pt x="41919" y="1259819"/>
                  <a:pt x="54381" y="1219144"/>
                  <a:pt x="65711" y="1175078"/>
                </a:cubicBezTo>
                <a:cubicBezTo>
                  <a:pt x="92902" y="1088077"/>
                  <a:pt x="126890" y="995427"/>
                  <a:pt x="176739" y="901646"/>
                </a:cubicBezTo>
                <a:cubicBezTo>
                  <a:pt x="224323" y="807866"/>
                  <a:pt x="285502" y="714086"/>
                  <a:pt x="359143" y="621436"/>
                </a:cubicBezTo>
                <a:cubicBezTo>
                  <a:pt x="376137" y="597708"/>
                  <a:pt x="397663" y="576240"/>
                  <a:pt x="416923" y="554773"/>
                </a:cubicBezTo>
                <a:cubicBezTo>
                  <a:pt x="437316" y="532175"/>
                  <a:pt x="458842" y="510707"/>
                  <a:pt x="479235" y="488109"/>
                </a:cubicBezTo>
                <a:cubicBezTo>
                  <a:pt x="523420" y="447434"/>
                  <a:pt x="569870" y="404498"/>
                  <a:pt x="618587" y="364952"/>
                </a:cubicBezTo>
                <a:cubicBezTo>
                  <a:pt x="718286" y="290380"/>
                  <a:pt x="825915" y="218067"/>
                  <a:pt x="944874" y="164963"/>
                </a:cubicBezTo>
                <a:lnTo>
                  <a:pt x="1033244" y="124287"/>
                </a:lnTo>
                <a:lnTo>
                  <a:pt x="1126145" y="91521"/>
                </a:lnTo>
                <a:cubicBezTo>
                  <a:pt x="1186191" y="68923"/>
                  <a:pt x="1254167" y="54234"/>
                  <a:pt x="1322144" y="38416"/>
                </a:cubicBezTo>
                <a:lnTo>
                  <a:pt x="1373126" y="28247"/>
                </a:lnTo>
                <a:lnTo>
                  <a:pt x="1416178" y="21468"/>
                </a:lnTo>
                <a:cubicBezTo>
                  <a:pt x="1444502" y="16948"/>
                  <a:pt x="1471692" y="13559"/>
                  <a:pt x="1500016" y="9039"/>
                </a:cubicBezTo>
                <a:lnTo>
                  <a:pt x="1520409" y="6779"/>
                </a:lnTo>
                <a:lnTo>
                  <a:pt x="1531738" y="4520"/>
                </a:lnTo>
                <a:lnTo>
                  <a:pt x="1554397" y="4520"/>
                </a:lnTo>
                <a:lnTo>
                  <a:pt x="1601981" y="2260"/>
                </a:lnTo>
                <a:cubicBezTo>
                  <a:pt x="1634836" y="2260"/>
                  <a:pt x="1666559" y="1130"/>
                  <a:pt x="169714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172">
            <a:extLst>
              <a:ext uri="{FF2B5EF4-FFF2-40B4-BE49-F238E27FC236}">
                <a16:creationId xmlns:a16="http://schemas.microsoft.com/office/drawing/2014/main" id="{1A33582F-4B64-44DE-B850-598B2CAD1B06}"/>
              </a:ext>
            </a:extLst>
          </p:cNvPr>
          <p:cNvSpPr>
            <a:spLocks/>
          </p:cNvSpPr>
          <p:nvPr/>
        </p:nvSpPr>
        <p:spPr bwMode="auto">
          <a:xfrm>
            <a:off x="3680694" y="1254375"/>
            <a:ext cx="1467370" cy="1418003"/>
          </a:xfrm>
          <a:custGeom>
            <a:avLst/>
            <a:gdLst>
              <a:gd name="T0" fmla="*/ 134 w 134"/>
              <a:gd name="T1" fmla="*/ 0 h 152"/>
              <a:gd name="T2" fmla="*/ 130 w 134"/>
              <a:gd name="T3" fmla="*/ 152 h 152"/>
              <a:gd name="T4" fmla="*/ 0 w 134"/>
              <a:gd name="T5" fmla="*/ 73 h 152"/>
              <a:gd name="T6" fmla="*/ 134 w 134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52">
                <a:moveTo>
                  <a:pt x="134" y="0"/>
                </a:moveTo>
                <a:lnTo>
                  <a:pt x="130" y="152"/>
                </a:lnTo>
                <a:lnTo>
                  <a:pt x="0" y="73"/>
                </a:lnTo>
                <a:lnTo>
                  <a:pt x="13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C4A1EE-2E41-443C-838F-CCB7260611E6}"/>
              </a:ext>
            </a:extLst>
          </p:cNvPr>
          <p:cNvSpPr/>
          <p:nvPr/>
        </p:nvSpPr>
        <p:spPr>
          <a:xfrm>
            <a:off x="1475656" y="1903791"/>
            <a:ext cx="2520280" cy="227521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796136" y="1082561"/>
            <a:ext cx="2856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Перинатальді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трансмиссиянің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251" y="9132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2016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5837" y="164217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AutoShape 2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Беременная девушка рисунок | Беременность искусство, Рисунок, Шаблоннаяя 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10" y="1951572"/>
            <a:ext cx="1176065" cy="20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803584" y="1082561"/>
            <a:ext cx="0" cy="707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37262" y="2888553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Қазақстан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ДДҰ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ға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АИТВ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ның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анадан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балаға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берілуін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туралы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сертификат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алуға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өтінім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берді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965254" y="3005322"/>
            <a:ext cx="0" cy="1227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16016" y="44416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9132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18285" y="44416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 smtClean="0">
                <a:solidFill>
                  <a:srgbClr val="3185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3185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400962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1342448" y="398924"/>
            <a:ext cx="7127957" cy="4664082"/>
            <a:chOff x="1691680" y="409228"/>
            <a:chExt cx="6407961" cy="4448058"/>
          </a:xfrm>
        </p:grpSpPr>
        <p:sp>
          <p:nvSpPr>
            <p:cNvPr id="66" name="文本框 35"/>
            <p:cNvSpPr txBox="1"/>
            <p:nvPr/>
          </p:nvSpPr>
          <p:spPr>
            <a:xfrm>
              <a:off x="1691680" y="1201316"/>
              <a:ext cx="1080120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59"/>
            <p:cNvGrpSpPr/>
            <p:nvPr/>
          </p:nvGrpSpPr>
          <p:grpSpPr>
            <a:xfrm>
              <a:off x="3346271" y="1171107"/>
              <a:ext cx="3994668" cy="1583230"/>
              <a:chOff x="4326988" y="1991099"/>
              <a:chExt cx="5037138" cy="1797409"/>
            </a:xfrm>
          </p:grpSpPr>
          <p:sp>
            <p:nvSpPr>
              <p:cNvPr id="38" name="任意多边形 60"/>
              <p:cNvSpPr/>
              <p:nvPr/>
            </p:nvSpPr>
            <p:spPr>
              <a:xfrm rot="2700000" flipH="1">
                <a:off x="6665409" y="1089791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61"/>
              <p:cNvSpPr/>
              <p:nvPr/>
            </p:nvSpPr>
            <p:spPr>
              <a:xfrm rot="2700000" flipH="1">
                <a:off x="5759239" y="1062733"/>
                <a:ext cx="1280396" cy="4144898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1484F"/>
                  </a:gs>
                  <a:gs pos="58000">
                    <a:srgbClr val="0192A1"/>
                  </a:gs>
                  <a:gs pos="32000">
                    <a:srgbClr val="5EB8C1"/>
                  </a:gs>
                  <a:gs pos="0">
                    <a:srgbClr val="01D7ED"/>
                  </a:gs>
                  <a:gs pos="100000">
                    <a:srgbClr val="013F45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文本框 19"/>
              <p:cNvSpPr txBox="1"/>
              <p:nvPr/>
            </p:nvSpPr>
            <p:spPr>
              <a:xfrm rot="18900000" flipH="1">
                <a:off x="6261375" y="2198126"/>
                <a:ext cx="1716882" cy="523341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400" b="1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4 334 965</a:t>
                </a:r>
                <a:endParaRPr lang="zh-CN" altLang="en-US" sz="2400" b="1" dirty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63"/>
            <p:cNvGrpSpPr/>
            <p:nvPr/>
          </p:nvGrpSpPr>
          <p:grpSpPr>
            <a:xfrm>
              <a:off x="2123728" y="2505245"/>
              <a:ext cx="3296329" cy="1713982"/>
              <a:chOff x="2785403" y="3475486"/>
              <a:chExt cx="3936165" cy="1797409"/>
            </a:xfrm>
          </p:grpSpPr>
          <p:sp>
            <p:nvSpPr>
              <p:cNvPr id="42" name="任意多边形 64"/>
              <p:cNvSpPr/>
              <p:nvPr/>
            </p:nvSpPr>
            <p:spPr>
              <a:xfrm rot="2700000" flipV="1">
                <a:off x="3686711" y="2574178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任意多边形 65"/>
              <p:cNvSpPr/>
              <p:nvPr/>
            </p:nvSpPr>
            <p:spPr>
              <a:xfrm rot="2844194" flipV="1">
                <a:off x="4476690" y="2493372"/>
                <a:ext cx="1058908" cy="3430849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53000">
                    <a:srgbClr val="77448C"/>
                  </a:gs>
                  <a:gs pos="23000">
                    <a:srgbClr val="3E2349"/>
                  </a:gs>
                  <a:gs pos="0">
                    <a:srgbClr val="3C2246"/>
                  </a:gs>
                  <a:gs pos="84000">
                    <a:srgbClr val="AA78BE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16"/>
              <p:cNvSpPr txBox="1"/>
              <p:nvPr/>
            </p:nvSpPr>
            <p:spPr>
              <a:xfrm rot="18900000">
                <a:off x="3643996" y="4381271"/>
                <a:ext cx="1728572" cy="523274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62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2 725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67"/>
            <p:cNvGrpSpPr/>
            <p:nvPr/>
          </p:nvGrpSpPr>
          <p:grpSpPr>
            <a:xfrm>
              <a:off x="2861166" y="409228"/>
              <a:ext cx="1425795" cy="3840620"/>
              <a:chOff x="3715286" y="1126154"/>
              <a:chExt cx="1797878" cy="4360176"/>
            </a:xfrm>
          </p:grpSpPr>
          <p:sp>
            <p:nvSpPr>
              <p:cNvPr id="46" name="任意多边形 68"/>
              <p:cNvSpPr/>
              <p:nvPr/>
            </p:nvSpPr>
            <p:spPr>
              <a:xfrm rot="18900000">
                <a:off x="3715286" y="1126154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69"/>
              <p:cNvSpPr/>
              <p:nvPr/>
            </p:nvSpPr>
            <p:spPr>
              <a:xfrm rot="18900000">
                <a:off x="4341439" y="1356945"/>
                <a:ext cx="1171725" cy="4129385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rgbClr val="FFB850"/>
                  </a:gs>
                  <a:gs pos="34000">
                    <a:srgbClr val="FFA015"/>
                  </a:gs>
                  <a:gs pos="0">
                    <a:srgbClr val="EE8E00"/>
                  </a:gs>
                  <a:gs pos="89000">
                    <a:srgbClr val="FFC67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文本框 4"/>
              <p:cNvSpPr txBox="1"/>
              <p:nvPr/>
            </p:nvSpPr>
            <p:spPr>
              <a:xfrm rot="2700000">
                <a:off x="3480770" y="2483245"/>
                <a:ext cx="1695453" cy="87223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2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831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554</a:t>
                </a:r>
                <a:endParaRPr lang="en-US" sz="2400" b="1" dirty="0"/>
              </a:p>
              <a:p>
                <a:pPr algn="ctr"/>
                <a:endParaRPr lang="zh-CN" altLang="en-US" sz="20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71"/>
            <p:cNvGrpSpPr/>
            <p:nvPr/>
          </p:nvGrpSpPr>
          <p:grpSpPr>
            <a:xfrm>
              <a:off x="4813938" y="1400805"/>
              <a:ext cx="1827337" cy="3456481"/>
              <a:chOff x="6177659" y="2251870"/>
              <a:chExt cx="2304209" cy="3924070"/>
            </a:xfrm>
          </p:grpSpPr>
          <p:sp>
            <p:nvSpPr>
              <p:cNvPr id="50" name="任意多边形 72"/>
              <p:cNvSpPr/>
              <p:nvPr/>
            </p:nvSpPr>
            <p:spPr>
              <a:xfrm rot="18900000" flipH="1" flipV="1">
                <a:off x="6684459" y="2575915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任意多边形 73"/>
              <p:cNvSpPr/>
              <p:nvPr/>
            </p:nvSpPr>
            <p:spPr>
              <a:xfrm rot="18900000" flipH="1" flipV="1">
                <a:off x="6177659" y="2251870"/>
                <a:ext cx="1032764" cy="3704591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5000">
                    <a:srgbClr val="E34F4F"/>
                  </a:gs>
                  <a:gs pos="52000">
                    <a:srgbClr val="E87071"/>
                  </a:gs>
                  <a:gs pos="0">
                    <a:srgbClr val="EF9B9B"/>
                  </a:gs>
                  <a:gs pos="100000">
                    <a:srgbClr val="E24A4A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文本框 20"/>
              <p:cNvSpPr txBox="1"/>
              <p:nvPr/>
            </p:nvSpPr>
            <p:spPr>
              <a:xfrm rot="2700000" flipH="1">
                <a:off x="5969226" y="4092683"/>
                <a:ext cx="1846815" cy="566489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08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3 862</a:t>
                </a:r>
                <a:endParaRPr lang="zh-CN" altLang="en-US" sz="19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文本框 39"/>
            <p:cNvSpPr txBox="1"/>
            <p:nvPr/>
          </p:nvSpPr>
          <p:spPr>
            <a:xfrm>
              <a:off x="7235545" y="1097211"/>
              <a:ext cx="864096" cy="362206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3367004" y="419531"/>
            <a:ext cx="1997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көлемі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63888" y="4395774"/>
            <a:ext cx="317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жағыдайлар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018" y="4990661"/>
            <a:ext cx="11895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19,6%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4413" y="5000968"/>
            <a:ext cx="7585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13,4%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705" y="4990661"/>
            <a:ext cx="354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   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Тестілеумен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</a:p>
        </p:txBody>
      </p:sp>
    </p:spTree>
    <p:extLst>
      <p:ext uri="{BB962C8B-B14F-4D97-AF65-F5344CB8AC3E}">
        <p14:creationId xmlns:p14="http://schemas.microsoft.com/office/powerpoint/2010/main" val="15907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3CD6472-C761-487E-8E45-E9445190BC8E}"/>
              </a:ext>
            </a:extLst>
          </p:cNvPr>
          <p:cNvSpPr txBox="1"/>
          <p:nvPr/>
        </p:nvSpPr>
        <p:spPr>
          <a:xfrm>
            <a:off x="454500" y="2970001"/>
            <a:ext cx="14512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ametibh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Арка 37">
            <a:extLst>
              <a:ext uri="{FF2B5EF4-FFF2-40B4-BE49-F238E27FC236}">
                <a16:creationId xmlns:a16="http://schemas.microsoft.com/office/drawing/2014/main" id="{961AD73B-441F-4F8D-9554-8719D8170E9F}"/>
              </a:ext>
            </a:extLst>
          </p:cNvPr>
          <p:cNvSpPr/>
          <p:nvPr/>
        </p:nvSpPr>
        <p:spPr>
          <a:xfrm rot="5809858">
            <a:off x="6044935" y="1593121"/>
            <a:ext cx="2018293" cy="225922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53">
            <a:extLst>
              <a:ext uri="{FF2B5EF4-FFF2-40B4-BE49-F238E27FC236}">
                <a16:creationId xmlns:a16="http://schemas.microsoft.com/office/drawing/2014/main" id="{E101285F-5C19-48DB-BAFB-479D596B9B95}"/>
              </a:ext>
            </a:extLst>
          </p:cNvPr>
          <p:cNvGrpSpPr/>
          <p:nvPr/>
        </p:nvGrpSpPr>
        <p:grpSpPr>
          <a:xfrm>
            <a:off x="827584" y="1777380"/>
            <a:ext cx="2105112" cy="1872208"/>
            <a:chOff x="3305345" y="2166532"/>
            <a:chExt cx="2514198" cy="2494983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A4BFC59-5126-46E7-B855-ED7EDE039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305345" y="3263185"/>
              <a:ext cx="2508213" cy="139833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61489F-1779-46BF-9364-814C7033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11330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3" name="Группа 55">
            <a:extLst>
              <a:ext uri="{FF2B5EF4-FFF2-40B4-BE49-F238E27FC236}">
                <a16:creationId xmlns:a16="http://schemas.microsoft.com/office/drawing/2014/main" id="{CD859C09-79D0-4516-A0BF-368C889EE284}"/>
              </a:ext>
            </a:extLst>
          </p:cNvPr>
          <p:cNvGrpSpPr/>
          <p:nvPr/>
        </p:nvGrpSpPr>
        <p:grpSpPr>
          <a:xfrm>
            <a:off x="3491880" y="1770000"/>
            <a:ext cx="2083780" cy="1951595"/>
            <a:chOff x="6438764" y="2166532"/>
            <a:chExt cx="2508213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309C589-80D0-47C7-B7CB-393C1CB4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438764" y="3273316"/>
              <a:ext cx="2508213" cy="139833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875D088-6EB4-4772-8E62-8CA61E38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38764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4" name="Группа 56">
            <a:extLst>
              <a:ext uri="{FF2B5EF4-FFF2-40B4-BE49-F238E27FC236}">
                <a16:creationId xmlns:a16="http://schemas.microsoft.com/office/drawing/2014/main" id="{331A6CF5-E34D-48AF-9609-41263C57CDE7}"/>
              </a:ext>
            </a:extLst>
          </p:cNvPr>
          <p:cNvGrpSpPr/>
          <p:nvPr/>
        </p:nvGrpSpPr>
        <p:grpSpPr>
          <a:xfrm>
            <a:off x="6012160" y="1777380"/>
            <a:ext cx="2106384" cy="1867587"/>
            <a:chOff x="9372589" y="2166532"/>
            <a:chExt cx="2509621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2B65C6-84AC-4E9A-8EED-4B715B0C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372589" y="3273316"/>
              <a:ext cx="2508213" cy="1398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7B5D76A-F12E-453D-9E72-29F30661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373997" y="2166532"/>
              <a:ext cx="2508213" cy="1404599"/>
            </a:xfrm>
            <a:prstGeom prst="rect">
              <a:avLst/>
            </a:prstGeom>
            <a:effectLst/>
          </p:spPr>
        </p:pic>
      </p:grpSp>
      <p:sp>
        <p:nvSpPr>
          <p:cNvPr id="35" name="Арка 34">
            <a:extLst>
              <a:ext uri="{FF2B5EF4-FFF2-40B4-BE49-F238E27FC236}">
                <a16:creationId xmlns:a16="http://schemas.microsoft.com/office/drawing/2014/main" id="{B78E94E6-E4B4-4FAF-9B10-BD461C279F13}"/>
              </a:ext>
            </a:extLst>
          </p:cNvPr>
          <p:cNvSpPr/>
          <p:nvPr/>
        </p:nvSpPr>
        <p:spPr>
          <a:xfrm rot="6367628">
            <a:off x="831099" y="1571621"/>
            <a:ext cx="1989507" cy="224580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Арка 36">
            <a:extLst>
              <a:ext uri="{FF2B5EF4-FFF2-40B4-BE49-F238E27FC236}">
                <a16:creationId xmlns:a16="http://schemas.microsoft.com/office/drawing/2014/main" id="{6CD49B5D-17E5-459A-B65D-40EA624A2AF7}"/>
              </a:ext>
            </a:extLst>
          </p:cNvPr>
          <p:cNvSpPr/>
          <p:nvPr/>
        </p:nvSpPr>
        <p:spPr>
          <a:xfrm rot="17095771">
            <a:off x="3477106" y="1629155"/>
            <a:ext cx="2071957" cy="216271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5" y="1919024"/>
            <a:ext cx="687235" cy="638344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3740" y="1919023"/>
            <a:ext cx="540060" cy="638343"/>
          </a:xfrm>
          <a:prstGeom prst="rect">
            <a:avLst/>
          </a:prstGeom>
          <a:ln>
            <a:noFill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5" y="1865456"/>
            <a:ext cx="936104" cy="7348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50750" y="157501"/>
            <a:ext cx="1200763" cy="6158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195736" y="277213"/>
            <a:ext cx="500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097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топтарының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 (ХНТ)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87624" y="2737487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ЕЖЕ 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00736" y="2767488"/>
            <a:ext cx="9252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СҚ </a:t>
            </a:r>
            <a:endParaRPr lang="ru-RU" sz="2800" b="1" dirty="0">
              <a:solidFill>
                <a:schemeClr val="bg1"/>
              </a:solidFill>
            </a:endParaRPr>
          </a:p>
          <a:p>
            <a:pPr defTabSz="913097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44208" y="2713484"/>
            <a:ext cx="1252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ИЕТ </a:t>
            </a:r>
            <a:endParaRPr lang="ru-RU" sz="2800" b="1" dirty="0">
              <a:solidFill>
                <a:schemeClr val="bg1"/>
              </a:solidFill>
            </a:endParaRPr>
          </a:p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303" y="392624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61 740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353" y="389647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428" y="12733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670" y="396203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21 800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668" y="394600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79 900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5837" y="127697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14 320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23928" y="120131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18 660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88224" y="1201316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118 000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73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33722" y="614977"/>
            <a:ext cx="7486750" cy="461574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097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ХНТ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15-49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таралуы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(%)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95536" y="1561356"/>
            <a:ext cx="8496944" cy="3516357"/>
            <a:chOff x="755576" y="1057300"/>
            <a:chExt cx="7056784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/>
            <a:stretch/>
          </p:blipFill>
          <p:spPr bwMode="auto">
            <a:xfrm>
              <a:off x="5360427" y="1191893"/>
              <a:ext cx="2451933" cy="405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815379" y="1057300"/>
              <a:ext cx="4485244" cy="4288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2016 </a:t>
              </a:r>
              <a:r>
                <a:rPr lang="ru-RU" dirty="0" smtClean="0"/>
                <a:t>    2017    2018   2019    2020   2021    2022     2023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15379" y="1849388"/>
              <a:ext cx="4485244" cy="428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</a:t>
              </a:r>
              <a:r>
                <a:rPr lang="ru-RU" dirty="0" smtClean="0"/>
                <a:t>8,8                   7,9                     8,3                    7,6       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15379" y="2797304"/>
              <a:ext cx="4457185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       </a:t>
              </a:r>
              <a:r>
                <a:rPr lang="ru-RU" dirty="0" smtClean="0"/>
                <a:t>     </a:t>
              </a:r>
              <a:r>
                <a:rPr lang="ru-RU" dirty="0"/>
                <a:t>1,9           </a:t>
              </a:r>
              <a:r>
                <a:rPr lang="ru-RU" dirty="0" smtClean="0"/>
                <a:t>          1,4                   1,3                   1,5      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5379" y="3716944"/>
              <a:ext cx="4485244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/>
                <a:t>          </a:t>
              </a:r>
              <a:r>
                <a:rPr lang="ru-RU" dirty="0" smtClean="0"/>
                <a:t>    6,2                     6,6                  6,9                    8,8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5577" y="4657421"/>
              <a:ext cx="4545047" cy="42883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0,19       0,21     0,23     0,25     0,27    </a:t>
              </a:r>
              <a:r>
                <a:rPr lang="ru-RU" dirty="0" smtClean="0">
                  <a:solidFill>
                    <a:schemeClr val="bg1"/>
                  </a:solidFill>
                </a:rPr>
                <a:t>0,29     0,31     0,32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443" y="1634267"/>
              <a:ext cx="640048" cy="758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21"/>
            <p:cNvGrpSpPr/>
            <p:nvPr/>
          </p:nvGrpSpPr>
          <p:grpSpPr>
            <a:xfrm>
              <a:off x="5659443" y="2607491"/>
              <a:ext cx="588269" cy="619326"/>
              <a:chOff x="1362374" y="2457834"/>
              <a:chExt cx="915085" cy="1437563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1362374" y="2457834"/>
                <a:ext cx="915085" cy="14375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097"/>
                <a:endParaRPr lang="ru-RU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41456" y="2663201"/>
                <a:ext cx="367811" cy="932822"/>
              </a:xfrm>
              <a:prstGeom prst="rect">
                <a:avLst/>
              </a:prstGeom>
            </p:spPr>
          </p:pic>
        </p:grpSp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443" y="3580713"/>
              <a:ext cx="573584" cy="60707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44"/>
            <p:cNvSpPr/>
            <p:nvPr/>
          </p:nvSpPr>
          <p:spPr>
            <a:xfrm>
              <a:off x="5539836" y="4553936"/>
              <a:ext cx="719791" cy="40604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ru-RU" sz="1600" b="1" dirty="0">
                  <a:solidFill>
                    <a:srgbClr val="FF9900"/>
                  </a:solidFill>
                  <a:latin typeface="Arial" pitchFamily="34"/>
                  <a:ea typeface="Arial Unicode MS" pitchFamily="2"/>
                  <a:cs typeface="Tahoma" pitchFamily="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Arial" pitchFamily="34"/>
                  <a:ea typeface="Arial Unicode MS" pitchFamily="2"/>
                  <a:cs typeface="Tahoma" pitchFamily="2"/>
                </a:rPr>
                <a:t>15-49</a:t>
              </a:r>
              <a:endParaRPr lang="en-US" sz="1600" b="1" dirty="0">
                <a:solidFill>
                  <a:schemeClr val="bg1"/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413412" y="1103418"/>
              <a:ext cx="0" cy="3538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55576" y="184938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413412" y="181121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951641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489870" y="181121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5576" y="285750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489870" y="282679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951641" y="282679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028100" y="282679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55576" y="393762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489870" y="3711545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951641" y="3711545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55576" y="494573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951641" y="468476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489870" y="468476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028100" y="468476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951641" y="1103418"/>
              <a:ext cx="0" cy="343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489870" y="1103419"/>
              <a:ext cx="0" cy="3538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3028100" y="1103419"/>
              <a:ext cx="0" cy="3538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028100" y="189969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413412" y="3711545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413412" y="2826797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13412" y="468476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DFE4634-2AB7-4DAB-9F32-E4AE91036BC5}"/>
              </a:ext>
            </a:extLst>
          </p:cNvPr>
          <p:cNvCxnSpPr/>
          <p:nvPr/>
        </p:nvCxnSpPr>
        <p:spPr>
          <a:xfrm>
            <a:off x="5076056" y="1561356"/>
            <a:ext cx="0" cy="351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5076056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28FAD7C-DBEF-4478-850D-A519E152CAC9}"/>
              </a:ext>
            </a:extLst>
          </p:cNvPr>
          <p:cNvCxnSpPr/>
          <p:nvPr/>
        </p:nvCxnSpPr>
        <p:spPr>
          <a:xfrm>
            <a:off x="5076056" y="300151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3131840" y="372159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B9EED14-563A-43EC-A3F0-D2E11EBADAB5}"/>
              </a:ext>
            </a:extLst>
          </p:cNvPr>
          <p:cNvCxnSpPr/>
          <p:nvPr/>
        </p:nvCxnSpPr>
        <p:spPr>
          <a:xfrm>
            <a:off x="5076056" y="372159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FFCA18C-079F-4E82-885A-7B3B15B6BAF0}"/>
              </a:ext>
            </a:extLst>
          </p:cNvPr>
          <p:cNvCxnSpPr/>
          <p:nvPr/>
        </p:nvCxnSpPr>
        <p:spPr>
          <a:xfrm>
            <a:off x="5076056" y="444167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779912" y="1561356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27984" y="1561356"/>
            <a:ext cx="0" cy="351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79912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427984" y="2209428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779912" y="300151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27984" y="300151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3779912" y="372159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4427984" y="372159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779912" y="444167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27984" y="444167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26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319972" y="1210949"/>
            <a:ext cx="1440160" cy="3647132"/>
            <a:chOff x="3295717" y="81722"/>
            <a:chExt cx="525344" cy="420851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65295" r="57842" b="5489"/>
            <a:stretch/>
          </p:blipFill>
          <p:spPr>
            <a:xfrm>
              <a:off x="3305245" y="2537763"/>
              <a:ext cx="515816" cy="175246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3726" r="57450" b="37058"/>
            <a:stretch/>
          </p:blipFill>
          <p:spPr>
            <a:xfrm>
              <a:off x="3295717" y="1319969"/>
              <a:ext cx="515816" cy="166967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t="2353" r="57646" b="68431"/>
            <a:stretch/>
          </p:blipFill>
          <p:spPr>
            <a:xfrm>
              <a:off x="3295717" y="81722"/>
              <a:ext cx="520886" cy="1669676"/>
            </a:xfrm>
            <a:prstGeom prst="rect">
              <a:avLst/>
            </a:prstGeom>
          </p:spPr>
        </p:pic>
      </p:grpSp>
      <p:pic>
        <p:nvPicPr>
          <p:cNvPr id="1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16" y="1360876"/>
            <a:ext cx="281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Профилактикалық</a:t>
            </a:r>
            <a:r>
              <a:rPr lang="ru-RU" b="1" dirty="0"/>
              <a:t> </a:t>
            </a:r>
            <a:r>
              <a:rPr lang="ru-RU" b="1" dirty="0" err="1"/>
              <a:t>бағдарламалармен</a:t>
            </a:r>
            <a:r>
              <a:rPr lang="ru-RU" b="1" dirty="0"/>
              <a:t> </a:t>
            </a:r>
            <a:r>
              <a:rPr lang="ru-RU" b="1" dirty="0" err="1"/>
              <a:t>қамту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7722" y="2822837"/>
            <a:ext cx="20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Тестілеумен</a:t>
            </a:r>
            <a:r>
              <a:rPr lang="ru-RU" b="1" dirty="0"/>
              <a:t> </a:t>
            </a:r>
            <a:r>
              <a:rPr lang="ru-RU" b="1" dirty="0" err="1"/>
              <a:t>қамту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0177" y="3810153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ЭТ</a:t>
            </a:r>
            <a:r>
              <a:rPr lang="kk-KZ" b="1" dirty="0" smtClean="0"/>
              <a:t> қамту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13376" y="144601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66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5384" y="25902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93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3376" y="36754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84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840" y="151518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57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32890" y="276517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50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08428" y="376398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33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837140" y="323790"/>
            <a:ext cx="91440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2016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6544136" y="4297660"/>
            <a:ext cx="914400" cy="9144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202</a:t>
            </a:r>
            <a:r>
              <a:rPr lang="ru-RU" sz="2400" b="1" dirty="0" smtClean="0">
                <a:solidFill>
                  <a:schemeClr val="tx2"/>
                </a:solidFill>
              </a:rPr>
              <a:t>3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876614"/>
            <a:ext cx="1512168" cy="10048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24328" y="299563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ИЕТ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61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237142" y="774708"/>
            <a:ext cx="3396043" cy="1441300"/>
            <a:chOff x="2482316" y="2299046"/>
            <a:chExt cx="4752528" cy="1940042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9" y="2405561"/>
              <a:ext cx="2242959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688418" y="1971872"/>
            <a:ext cx="3115965" cy="1361822"/>
            <a:chOff x="2482316" y="1932891"/>
            <a:chExt cx="4752528" cy="2334993"/>
          </a:xfrm>
        </p:grpSpPr>
        <p:sp>
          <p:nvSpPr>
            <p:cNvPr id="31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418834" y="1932891"/>
              <a:ext cx="2498688" cy="2334993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966972" y="3569463"/>
            <a:ext cx="3054437" cy="1203550"/>
            <a:chOff x="2482316" y="2299046"/>
            <a:chExt cx="4752528" cy="1940042"/>
          </a:xfrm>
        </p:grpSpPr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97530" y="2367058"/>
              <a:ext cx="2268347" cy="181210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1201070" y="2195982"/>
            <a:ext cx="1143613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42768" y="1276257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137420"/>
            <a:ext cx="759243" cy="948977"/>
          </a:xfrm>
          <a:prstGeom prst="rect">
            <a:avLst/>
          </a:prstGeom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187974" y="4140576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197875" y="132794"/>
            <a:ext cx="914712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kk-KZ" altLang="zh-CN" sz="4000" b="1" dirty="0" smtClean="0">
                <a:latin typeface="微软雅黑" pitchFamily="34" charset="-122"/>
                <a:ea typeface="微软雅黑" pitchFamily="34" charset="-122"/>
              </a:rPr>
              <a:t>С</a:t>
            </a:r>
            <a:r>
              <a:rPr lang="kk-KZ" altLang="zh-CN" sz="4800" b="1" dirty="0" smtClean="0">
                <a:latin typeface="微软雅黑" pitchFamily="34" charset="-122"/>
                <a:ea typeface="微软雅黑" pitchFamily="34" charset="-122"/>
              </a:rPr>
              <a:t>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2206" y="223468"/>
            <a:ext cx="254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Профилактикалық</a:t>
            </a:r>
            <a:r>
              <a:rPr lang="ru-RU" sz="1600" b="1" dirty="0"/>
              <a:t> </a:t>
            </a:r>
            <a:r>
              <a:rPr lang="ru-RU" sz="1600" b="1" dirty="0" err="1"/>
              <a:t>бағдарламалармен</a:t>
            </a:r>
            <a:r>
              <a:rPr lang="ru-RU" sz="1600" b="1" dirty="0"/>
              <a:t> </a:t>
            </a:r>
            <a:r>
              <a:rPr lang="ru-RU" sz="1600" b="1" dirty="0" err="1"/>
              <a:t>қамту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3126" y="1062392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76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02950" y="4177497"/>
            <a:ext cx="765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65919" y="223468"/>
            <a:ext cx="179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Тестілеумен</a:t>
            </a:r>
            <a:r>
              <a:rPr lang="ru-RU" sz="1600" b="1" dirty="0"/>
              <a:t> </a:t>
            </a:r>
            <a:r>
              <a:rPr lang="ru-RU" sz="1600" b="1" dirty="0" err="1"/>
              <a:t>қамту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190024" y="1058517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80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16886" y="4146039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90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479411"/>
            <a:ext cx="0" cy="450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33262" y="544989"/>
            <a:ext cx="0" cy="4432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96320" y="578096"/>
            <a:ext cx="0" cy="4309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87790" y="1072236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001415" y="331189"/>
            <a:ext cx="129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ЭТ</a:t>
            </a:r>
            <a:r>
              <a:rPr lang="kk-KZ" sz="1600" b="1" dirty="0" smtClean="0"/>
              <a:t> қамту</a:t>
            </a:r>
            <a:endParaRPr lang="ru-RU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58795" y="4146039"/>
            <a:ext cx="76115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91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085384" y="1439509"/>
            <a:ext cx="2919313" cy="2945050"/>
            <a:chOff x="817310" y="2201172"/>
            <a:chExt cx="3060000" cy="3060000"/>
          </a:xfrm>
        </p:grpSpPr>
        <p:sp>
          <p:nvSpPr>
            <p:cNvPr id="7" name="椭圆 2"/>
            <p:cNvSpPr>
              <a:spLocks noChangeAspect="1"/>
            </p:cNvSpPr>
            <p:nvPr/>
          </p:nvSpPr>
          <p:spPr>
            <a:xfrm>
              <a:off x="817310" y="2201172"/>
              <a:ext cx="3060000" cy="306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600" dirty="0"/>
            </a:p>
          </p:txBody>
        </p:sp>
        <p:sp>
          <p:nvSpPr>
            <p:cNvPr id="8" name="椭圆 3"/>
            <p:cNvSpPr>
              <a:spLocks noChangeAspect="1"/>
            </p:cNvSpPr>
            <p:nvPr/>
          </p:nvSpPr>
          <p:spPr bwMode="auto">
            <a:xfrm>
              <a:off x="1051881" y="2435878"/>
              <a:ext cx="2590858" cy="2590588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 w="76200" algn="ctr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1600" dirty="0">
                <a:solidFill>
                  <a:schemeClr val="lt1"/>
                </a:solidFill>
              </a:endParaRPr>
            </a:p>
          </p:txBody>
        </p:sp>
      </p:grpSp>
      <p:sp>
        <p:nvSpPr>
          <p:cNvPr id="10" name="矩形 6"/>
          <p:cNvSpPr>
            <a:spLocks/>
          </p:cNvSpPr>
          <p:nvPr/>
        </p:nvSpPr>
        <p:spPr bwMode="auto">
          <a:xfrm>
            <a:off x="3538412" y="769268"/>
            <a:ext cx="5282060" cy="103967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k-KZ" altLang="zh-CN" sz="19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zh-CN" altLang="en-US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5"/>
          <p:cNvSpPr>
            <a:spLocks/>
          </p:cNvSpPr>
          <p:nvPr/>
        </p:nvSpPr>
        <p:spPr bwMode="auto">
          <a:xfrm>
            <a:off x="4455996" y="2083065"/>
            <a:ext cx="4603272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k-KZ" altLang="zh-CN" sz="2400" dirty="0">
                <a:solidFill>
                  <a:schemeClr val="tx2"/>
                </a:solidFill>
              </a:rPr>
              <a:t>  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矩形 4"/>
          <p:cNvSpPr>
            <a:spLocks/>
          </p:cNvSpPr>
          <p:nvPr/>
        </p:nvSpPr>
        <p:spPr bwMode="auto">
          <a:xfrm>
            <a:off x="4110164" y="3954961"/>
            <a:ext cx="4180943" cy="662026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/>
              <a:t>ЭТ</a:t>
            </a:r>
            <a:r>
              <a:rPr lang="kk-KZ" sz="2800" b="1" dirty="0"/>
              <a:t> </a:t>
            </a:r>
            <a:r>
              <a:rPr lang="kk-KZ" sz="2000" b="1" dirty="0"/>
              <a:t>қамту</a:t>
            </a:r>
            <a:endParaRPr lang="ru-RU" sz="2800" b="1" dirty="0"/>
          </a:p>
        </p:txBody>
      </p:sp>
      <p:grpSp>
        <p:nvGrpSpPr>
          <p:cNvPr id="13" name="组合 28"/>
          <p:cNvGrpSpPr>
            <a:grpSpLocks/>
          </p:cNvGrpSpPr>
          <p:nvPr/>
        </p:nvGrpSpPr>
        <p:grpSpPr bwMode="auto">
          <a:xfrm>
            <a:off x="2609855" y="1004676"/>
            <a:ext cx="985011" cy="869666"/>
            <a:chOff x="2813907" y="1331913"/>
            <a:chExt cx="875386" cy="741362"/>
          </a:xfrm>
          <a:solidFill>
            <a:srgbClr val="C00000"/>
          </a:solidFill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941580" y="1529347"/>
              <a:ext cx="747713" cy="393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2813907" y="1331913"/>
              <a:ext cx="838790" cy="741362"/>
              <a:chOff x="957114" y="2401342"/>
              <a:chExt cx="931422" cy="823237"/>
            </a:xfrm>
            <a:grpFill/>
          </p:grpSpPr>
          <p:sp>
            <p:nvSpPr>
              <p:cNvPr id="24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椭圆 12"/>
              <p:cNvSpPr>
                <a:spLocks noChangeAspect="1"/>
              </p:cNvSpPr>
              <p:nvPr/>
            </p:nvSpPr>
            <p:spPr bwMode="auto">
              <a:xfrm>
                <a:off x="957114" y="2439462"/>
                <a:ext cx="931422" cy="720000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Calibri" pitchFamily="34" charset="0"/>
                  </a:rPr>
                  <a:t>2016</a:t>
                </a:r>
                <a:endParaRPr lang="zh-CN" altLang="en-US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1" name="组合 29"/>
          <p:cNvGrpSpPr>
            <a:grpSpLocks/>
          </p:cNvGrpSpPr>
          <p:nvPr/>
        </p:nvGrpSpPr>
        <p:grpSpPr bwMode="auto">
          <a:xfrm>
            <a:off x="3563888" y="2370194"/>
            <a:ext cx="924706" cy="867804"/>
            <a:chOff x="3584575" y="2498725"/>
            <a:chExt cx="875869" cy="739775"/>
          </a:xfrm>
          <a:solidFill>
            <a:schemeClr val="accent3">
              <a:lumMod val="75000"/>
            </a:schemeClr>
          </a:solidFill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22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29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37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548" y="2272337"/>
            <a:ext cx="1180614" cy="1279394"/>
          </a:xfrm>
          <a:prstGeom prst="rect">
            <a:avLst/>
          </a:prstGeom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7853143" y="4614156"/>
            <a:ext cx="1147478" cy="8948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13284"/>
            <a:ext cx="310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Профилактикалық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бағдарламалармен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қамту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841276"/>
            <a:ext cx="1013419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37%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5 348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3317" y="2542702"/>
            <a:ext cx="2248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Тестілеумен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қамту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0808" y="24625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24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809" y="246001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4" name="组合 29"/>
          <p:cNvGrpSpPr>
            <a:grpSpLocks/>
          </p:cNvGrpSpPr>
          <p:nvPr/>
        </p:nvGrpSpPr>
        <p:grpSpPr bwMode="auto">
          <a:xfrm>
            <a:off x="3299979" y="3852072"/>
            <a:ext cx="924706" cy="867804"/>
            <a:chOff x="3584575" y="2498725"/>
            <a:chExt cx="875869" cy="739775"/>
          </a:xfrm>
          <a:solidFill>
            <a:schemeClr val="accent6"/>
          </a:solidFill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46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47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4385764" y="4081080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21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6216" y="40971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88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3143" y="86880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ЕЖЕ</a:t>
            </a:r>
            <a:endParaRPr lang="ru-RU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96336" y="841276"/>
            <a:ext cx="115212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29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18 213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88" y="896227"/>
            <a:ext cx="5716098" cy="306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69"/>
          <p:cNvGrpSpPr/>
          <p:nvPr/>
        </p:nvGrpSpPr>
        <p:grpSpPr>
          <a:xfrm>
            <a:off x="2346324" y="809902"/>
            <a:ext cx="5306518" cy="3054549"/>
            <a:chOff x="1564592" y="1202748"/>
            <a:chExt cx="7979065" cy="5196838"/>
          </a:xfrm>
        </p:grpSpPr>
        <p:sp>
          <p:nvSpPr>
            <p:cNvPr id="27" name="TextBox 26"/>
            <p:cNvSpPr txBox="1"/>
            <p:nvPr/>
          </p:nvSpPr>
          <p:spPr>
            <a:xfrm>
              <a:off x="7683959" y="3601593"/>
              <a:ext cx="788662" cy="44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ШҚО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9329" y="3473970"/>
              <a:ext cx="1774439" cy="73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Қарағанды</a:t>
              </a:r>
              <a:endParaRPr lang="ru-RU" sz="1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kk-KZ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5352" y="4644553"/>
              <a:ext cx="1000770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Алматы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9384" y="4871994"/>
              <a:ext cx="1309291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Қызылорда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kk-KZ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51611" y="5666499"/>
              <a:ext cx="1174313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Түркістан</a:t>
              </a:r>
              <a:endPara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kk-KZ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6108" y="4935100"/>
              <a:ext cx="1053797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Жамбыл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68100" y="2444875"/>
              <a:ext cx="1029694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Ақмола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913097"/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38558" y="2256154"/>
              <a:ext cx="1147801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Павлодар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9403" y="2256154"/>
              <a:ext cx="1509249" cy="73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Костанай</a:t>
              </a: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140" y="3473971"/>
              <a:ext cx="976668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Ақтөбе</a:t>
              </a:r>
              <a:endPara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kk-KZ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66541" y="3177962"/>
              <a:ext cx="697068" cy="44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БҚО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64592" y="3975642"/>
              <a:ext cx="974255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Атырау</a:t>
              </a: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92680" y="4983780"/>
              <a:ext cx="1287600" cy="733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Маңғыстау</a:t>
              </a:r>
              <a:endPara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kk-KZ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облысы</a:t>
              </a:r>
              <a:endPara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94512" y="1353979"/>
              <a:ext cx="476413" cy="296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СКО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6886913" y="5195014"/>
              <a:ext cx="133359" cy="1241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99489" y="4851062"/>
              <a:ext cx="944168" cy="38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Алматы</a:t>
              </a:r>
              <a:endPara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6868" y="1202748"/>
              <a:ext cx="1271595" cy="575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kk-KZ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Астана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457184" y="1621814"/>
              <a:ext cx="1906944" cy="12195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565017" y="1715900"/>
              <a:ext cx="676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014743" y="5234131"/>
              <a:ext cx="1665877" cy="20465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680620" y="5423715"/>
              <a:ext cx="781904" cy="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-конечная звезда 15"/>
            <p:cNvSpPr/>
            <p:nvPr/>
          </p:nvSpPr>
          <p:spPr>
            <a:xfrm>
              <a:off x="5313869" y="2740203"/>
              <a:ext cx="249795" cy="229235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15662" y="85573"/>
            <a:ext cx="6579550" cy="461530"/>
          </a:xfrm>
          <a:prstGeom prst="rect">
            <a:avLst/>
          </a:prstGeom>
          <a:noFill/>
        </p:spPr>
        <p:txBody>
          <a:bodyPr wrap="square" lIns="91311" tIns="45653" rIns="91311" bIns="45653" rtlCol="0">
            <a:spAutoFit/>
          </a:bodyPr>
          <a:lstStyle/>
          <a:p>
            <a:pPr algn="ctr" defTabSz="913097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ҮЕҰ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155826" y="3556245"/>
            <a:ext cx="564965" cy="545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806802" y="4102183"/>
            <a:ext cx="78190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79806" y="3720127"/>
            <a:ext cx="1134666" cy="338419"/>
          </a:xfrm>
          <a:prstGeom prst="rect">
            <a:avLst/>
          </a:prstGeom>
          <a:noFill/>
        </p:spPr>
        <p:txBody>
          <a:bodyPr wrap="none" lIns="91311" tIns="45653" rIns="91311" bIns="45653" rtlCol="0">
            <a:spAutoFit/>
          </a:bodyPr>
          <a:lstStyle/>
          <a:p>
            <a:pPr algn="ctr" defTabSz="913097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Шымкент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09231" y="47268"/>
            <a:ext cx="1112373" cy="4459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3542" y="1101987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С</a:t>
            </a:r>
            <a:r>
              <a:rPr lang="ru-RU" sz="1200" b="1" dirty="0" smtClean="0">
                <a:solidFill>
                  <a:schemeClr val="bg1"/>
                </a:solidFill>
              </a:rPr>
              <a:t>ҚО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054508" y="3378682"/>
            <a:ext cx="133359" cy="109764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3" rIns="91311" bIns="45653" rtlCol="0" anchor="ctr"/>
          <a:lstStyle/>
          <a:p>
            <a:pPr algn="ctr" defTabSz="913097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207" y="910770"/>
            <a:ext cx="0" cy="1234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887197" y="3996262"/>
            <a:ext cx="0" cy="1416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3423" y="6947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4328" y="37215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795" y="1111518"/>
            <a:ext cx="197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49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МӘТ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МӘТ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ХНТмен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32240" y="4369668"/>
            <a:ext cx="2094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Барлығы – 47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МӘТ– 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МӘТ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ХНТмен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066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411760" y="481236"/>
            <a:ext cx="4608512" cy="4501547"/>
            <a:chOff x="1401124" y="785866"/>
            <a:chExt cx="3348037" cy="4129193"/>
          </a:xfrm>
        </p:grpSpPr>
        <p:grpSp>
          <p:nvGrpSpPr>
            <p:cNvPr id="2" name="Ellipse 256"/>
            <p:cNvGrpSpPr>
              <a:grpSpLocks/>
            </p:cNvGrpSpPr>
            <p:nvPr/>
          </p:nvGrpSpPr>
          <p:grpSpPr bwMode="auto">
            <a:xfrm>
              <a:off x="1414817" y="4375206"/>
              <a:ext cx="3320653" cy="539853"/>
              <a:chOff x="4712208" y="4803648"/>
              <a:chExt cx="2822448" cy="621792"/>
            </a:xfrm>
          </p:grpSpPr>
          <p:pic>
            <p:nvPicPr>
              <p:cNvPr id="5" name="Ellipse 256"/>
              <p:cNvPicPr>
                <a:picLocks noChangeArrowheads="1"/>
              </p:cNvPicPr>
              <p:nvPr/>
            </p:nvPicPr>
            <p:blipFill>
              <a:blip r:embed="rId3" cstate="print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118005" y="785866"/>
              <a:ext cx="1631156" cy="2721240"/>
            </a:xfrm>
            <a:custGeom>
              <a:avLst/>
              <a:gdLst>
                <a:gd name="connsiteX0" fmla="*/ 0 w 2174875"/>
                <a:gd name="connsiteY0" fmla="*/ 0 h 3265488"/>
                <a:gd name="connsiteX1" fmla="*/ 71438 w 2174875"/>
                <a:gd name="connsiteY1" fmla="*/ 1588 h 3265488"/>
                <a:gd name="connsiteX2" fmla="*/ 142081 w 2174875"/>
                <a:gd name="connsiteY2" fmla="*/ 4764 h 3265488"/>
                <a:gd name="connsiteX3" fmla="*/ 213519 w 2174875"/>
                <a:gd name="connsiteY3" fmla="*/ 10321 h 3265488"/>
                <a:gd name="connsiteX4" fmla="*/ 283369 w 2174875"/>
                <a:gd name="connsiteY4" fmla="*/ 19849 h 3265488"/>
                <a:gd name="connsiteX5" fmla="*/ 354806 w 2174875"/>
                <a:gd name="connsiteY5" fmla="*/ 28582 h 3265488"/>
                <a:gd name="connsiteX6" fmla="*/ 425450 w 2174875"/>
                <a:gd name="connsiteY6" fmla="*/ 42873 h 3265488"/>
                <a:gd name="connsiteX7" fmla="*/ 493713 w 2174875"/>
                <a:gd name="connsiteY7" fmla="*/ 57958 h 3265488"/>
                <a:gd name="connsiteX8" fmla="*/ 562769 w 2174875"/>
                <a:gd name="connsiteY8" fmla="*/ 74631 h 3265488"/>
                <a:gd name="connsiteX9" fmla="*/ 631031 w 2174875"/>
                <a:gd name="connsiteY9" fmla="*/ 94479 h 3265488"/>
                <a:gd name="connsiteX10" fmla="*/ 697706 w 2174875"/>
                <a:gd name="connsiteY10" fmla="*/ 115916 h 3265488"/>
                <a:gd name="connsiteX11" fmla="*/ 765175 w 2174875"/>
                <a:gd name="connsiteY11" fmla="*/ 140528 h 3265488"/>
                <a:gd name="connsiteX12" fmla="*/ 831850 w 2174875"/>
                <a:gd name="connsiteY12" fmla="*/ 165934 h 3265488"/>
                <a:gd name="connsiteX13" fmla="*/ 897731 w 2174875"/>
                <a:gd name="connsiteY13" fmla="*/ 193722 h 3265488"/>
                <a:gd name="connsiteX14" fmla="*/ 962025 w 2174875"/>
                <a:gd name="connsiteY14" fmla="*/ 223892 h 3265488"/>
                <a:gd name="connsiteX15" fmla="*/ 1025525 w 2174875"/>
                <a:gd name="connsiteY15" fmla="*/ 257238 h 3265488"/>
                <a:gd name="connsiteX16" fmla="*/ 1088231 w 2174875"/>
                <a:gd name="connsiteY16" fmla="*/ 292965 h 3265488"/>
                <a:gd name="connsiteX17" fmla="*/ 1182688 w 2174875"/>
                <a:gd name="connsiteY17" fmla="*/ 350923 h 3265488"/>
                <a:gd name="connsiteX18" fmla="*/ 1273969 w 2174875"/>
                <a:gd name="connsiteY18" fmla="*/ 412851 h 3265488"/>
                <a:gd name="connsiteX19" fmla="*/ 1362869 w 2174875"/>
                <a:gd name="connsiteY19" fmla="*/ 480336 h 3265488"/>
                <a:gd name="connsiteX20" fmla="*/ 1444625 w 2174875"/>
                <a:gd name="connsiteY20" fmla="*/ 550203 h 3265488"/>
                <a:gd name="connsiteX21" fmla="*/ 1524000 w 2174875"/>
                <a:gd name="connsiteY21" fmla="*/ 623245 h 3265488"/>
                <a:gd name="connsiteX22" fmla="*/ 1598613 w 2174875"/>
                <a:gd name="connsiteY22" fmla="*/ 699464 h 3265488"/>
                <a:gd name="connsiteX23" fmla="*/ 1669256 w 2174875"/>
                <a:gd name="connsiteY23" fmla="*/ 780446 h 3265488"/>
                <a:gd name="connsiteX24" fmla="*/ 1735931 w 2174875"/>
                <a:gd name="connsiteY24" fmla="*/ 864604 h 3265488"/>
                <a:gd name="connsiteX25" fmla="*/ 1797050 w 2174875"/>
                <a:gd name="connsiteY25" fmla="*/ 949556 h 3265488"/>
                <a:gd name="connsiteX26" fmla="*/ 1854994 w 2174875"/>
                <a:gd name="connsiteY26" fmla="*/ 1037684 h 3265488"/>
                <a:gd name="connsiteX27" fmla="*/ 1906588 w 2174875"/>
                <a:gd name="connsiteY27" fmla="*/ 1129781 h 3265488"/>
                <a:gd name="connsiteX28" fmla="*/ 1955800 w 2174875"/>
                <a:gd name="connsiteY28" fmla="*/ 1222673 h 3265488"/>
                <a:gd name="connsiteX29" fmla="*/ 1999456 w 2174875"/>
                <a:gd name="connsiteY29" fmla="*/ 1317152 h 3265488"/>
                <a:gd name="connsiteX30" fmla="*/ 2037556 w 2174875"/>
                <a:gd name="connsiteY30" fmla="*/ 1414807 h 3265488"/>
                <a:gd name="connsiteX31" fmla="*/ 2072481 w 2174875"/>
                <a:gd name="connsiteY31" fmla="*/ 1514050 h 3265488"/>
                <a:gd name="connsiteX32" fmla="*/ 2101850 w 2174875"/>
                <a:gd name="connsiteY32" fmla="*/ 1612499 h 3265488"/>
                <a:gd name="connsiteX33" fmla="*/ 2126456 w 2174875"/>
                <a:gd name="connsiteY33" fmla="*/ 1714917 h 3265488"/>
                <a:gd name="connsiteX34" fmla="*/ 2146300 w 2174875"/>
                <a:gd name="connsiteY34" fmla="*/ 1817336 h 3265488"/>
                <a:gd name="connsiteX35" fmla="*/ 2161381 w 2174875"/>
                <a:gd name="connsiteY35" fmla="*/ 1920549 h 3265488"/>
                <a:gd name="connsiteX36" fmla="*/ 2170113 w 2174875"/>
                <a:gd name="connsiteY36" fmla="*/ 2026143 h 3265488"/>
                <a:gd name="connsiteX37" fmla="*/ 2174875 w 2174875"/>
                <a:gd name="connsiteY37" fmla="*/ 2129356 h 3265488"/>
                <a:gd name="connsiteX38" fmla="*/ 2174875 w 2174875"/>
                <a:gd name="connsiteY38" fmla="*/ 2234950 h 3265488"/>
                <a:gd name="connsiteX39" fmla="*/ 2170113 w 2174875"/>
                <a:gd name="connsiteY39" fmla="*/ 2339750 h 3265488"/>
                <a:gd name="connsiteX40" fmla="*/ 2159794 w 2174875"/>
                <a:gd name="connsiteY40" fmla="*/ 2445345 h 3265488"/>
                <a:gd name="connsiteX41" fmla="*/ 2144713 w 2174875"/>
                <a:gd name="connsiteY41" fmla="*/ 2550145 h 3265488"/>
                <a:gd name="connsiteX42" fmla="*/ 2123281 w 2174875"/>
                <a:gd name="connsiteY42" fmla="*/ 2655740 h 3265488"/>
                <a:gd name="connsiteX43" fmla="*/ 2097088 w 2174875"/>
                <a:gd name="connsiteY43" fmla="*/ 2758952 h 3265488"/>
                <a:gd name="connsiteX44" fmla="*/ 2065338 w 2174875"/>
                <a:gd name="connsiteY44" fmla="*/ 2862959 h 3265488"/>
                <a:gd name="connsiteX45" fmla="*/ 2028825 w 2174875"/>
                <a:gd name="connsiteY45" fmla="*/ 2964584 h 3265488"/>
                <a:gd name="connsiteX46" fmla="*/ 1985963 w 2174875"/>
                <a:gd name="connsiteY46" fmla="*/ 3067002 h 3265488"/>
                <a:gd name="connsiteX47" fmla="*/ 1937544 w 2174875"/>
                <a:gd name="connsiteY47" fmla="*/ 3166245 h 3265488"/>
                <a:gd name="connsiteX48" fmla="*/ 1883569 w 2174875"/>
                <a:gd name="connsiteY48" fmla="*/ 3265488 h 3265488"/>
                <a:gd name="connsiteX49" fmla="*/ 885771 w 2174875"/>
                <a:gd name="connsiteY49" fmla="*/ 2688870 h 3265488"/>
                <a:gd name="connsiteX50" fmla="*/ 0 w 2174875"/>
                <a:gd name="connsiteY50" fmla="*/ 1161679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4875" h="3265488">
                  <a:moveTo>
                    <a:pt x="0" y="0"/>
                  </a:moveTo>
                  <a:lnTo>
                    <a:pt x="71438" y="1588"/>
                  </a:lnTo>
                  <a:lnTo>
                    <a:pt x="142081" y="4764"/>
                  </a:lnTo>
                  <a:lnTo>
                    <a:pt x="213519" y="10321"/>
                  </a:lnTo>
                  <a:lnTo>
                    <a:pt x="283369" y="19849"/>
                  </a:lnTo>
                  <a:lnTo>
                    <a:pt x="354806" y="28582"/>
                  </a:lnTo>
                  <a:lnTo>
                    <a:pt x="425450" y="42873"/>
                  </a:lnTo>
                  <a:lnTo>
                    <a:pt x="493713" y="57958"/>
                  </a:lnTo>
                  <a:lnTo>
                    <a:pt x="562769" y="74631"/>
                  </a:lnTo>
                  <a:lnTo>
                    <a:pt x="631031" y="94479"/>
                  </a:lnTo>
                  <a:lnTo>
                    <a:pt x="697706" y="115916"/>
                  </a:lnTo>
                  <a:lnTo>
                    <a:pt x="765175" y="140528"/>
                  </a:lnTo>
                  <a:lnTo>
                    <a:pt x="831850" y="165934"/>
                  </a:lnTo>
                  <a:lnTo>
                    <a:pt x="897731" y="193722"/>
                  </a:lnTo>
                  <a:lnTo>
                    <a:pt x="962025" y="223892"/>
                  </a:lnTo>
                  <a:lnTo>
                    <a:pt x="1025525" y="257238"/>
                  </a:lnTo>
                  <a:lnTo>
                    <a:pt x="1088231" y="292965"/>
                  </a:lnTo>
                  <a:lnTo>
                    <a:pt x="1182688" y="350923"/>
                  </a:lnTo>
                  <a:lnTo>
                    <a:pt x="1273969" y="412851"/>
                  </a:lnTo>
                  <a:lnTo>
                    <a:pt x="1362869" y="480336"/>
                  </a:lnTo>
                  <a:lnTo>
                    <a:pt x="1444625" y="550203"/>
                  </a:lnTo>
                  <a:lnTo>
                    <a:pt x="1524000" y="623245"/>
                  </a:lnTo>
                  <a:lnTo>
                    <a:pt x="1598613" y="699464"/>
                  </a:lnTo>
                  <a:lnTo>
                    <a:pt x="1669256" y="780446"/>
                  </a:lnTo>
                  <a:lnTo>
                    <a:pt x="1735931" y="864604"/>
                  </a:lnTo>
                  <a:lnTo>
                    <a:pt x="1797050" y="949556"/>
                  </a:lnTo>
                  <a:lnTo>
                    <a:pt x="1854994" y="1037684"/>
                  </a:lnTo>
                  <a:lnTo>
                    <a:pt x="1906588" y="1129781"/>
                  </a:lnTo>
                  <a:lnTo>
                    <a:pt x="1955800" y="1222673"/>
                  </a:lnTo>
                  <a:lnTo>
                    <a:pt x="1999456" y="1317152"/>
                  </a:lnTo>
                  <a:lnTo>
                    <a:pt x="2037556" y="1414807"/>
                  </a:lnTo>
                  <a:lnTo>
                    <a:pt x="2072481" y="1514050"/>
                  </a:lnTo>
                  <a:lnTo>
                    <a:pt x="2101850" y="1612499"/>
                  </a:lnTo>
                  <a:lnTo>
                    <a:pt x="2126456" y="1714917"/>
                  </a:lnTo>
                  <a:lnTo>
                    <a:pt x="2146300" y="1817336"/>
                  </a:lnTo>
                  <a:lnTo>
                    <a:pt x="2161381" y="1920549"/>
                  </a:lnTo>
                  <a:lnTo>
                    <a:pt x="2170113" y="2026143"/>
                  </a:lnTo>
                  <a:lnTo>
                    <a:pt x="2174875" y="2129356"/>
                  </a:lnTo>
                  <a:lnTo>
                    <a:pt x="2174875" y="2234950"/>
                  </a:lnTo>
                  <a:lnTo>
                    <a:pt x="2170113" y="2339750"/>
                  </a:lnTo>
                  <a:lnTo>
                    <a:pt x="2159794" y="2445345"/>
                  </a:lnTo>
                  <a:lnTo>
                    <a:pt x="2144713" y="2550145"/>
                  </a:lnTo>
                  <a:lnTo>
                    <a:pt x="2123281" y="2655740"/>
                  </a:lnTo>
                  <a:lnTo>
                    <a:pt x="2097088" y="2758952"/>
                  </a:lnTo>
                  <a:lnTo>
                    <a:pt x="2065338" y="2862959"/>
                  </a:lnTo>
                  <a:lnTo>
                    <a:pt x="2028825" y="2964584"/>
                  </a:lnTo>
                  <a:lnTo>
                    <a:pt x="1985963" y="3067002"/>
                  </a:lnTo>
                  <a:lnTo>
                    <a:pt x="1937544" y="3166245"/>
                  </a:lnTo>
                  <a:lnTo>
                    <a:pt x="1883569" y="3265488"/>
                  </a:lnTo>
                  <a:lnTo>
                    <a:pt x="885771" y="2688870"/>
                  </a:lnTo>
                  <a:lnTo>
                    <a:pt x="0" y="1161679"/>
                  </a:lnTo>
                  <a:close/>
                </a:path>
              </a:pathLst>
            </a:custGeom>
            <a:solidFill>
              <a:srgbClr val="EC6E6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61871" y="3130826"/>
              <a:ext cx="2826544" cy="1364499"/>
            </a:xfrm>
            <a:custGeom>
              <a:avLst/>
              <a:gdLst>
                <a:gd name="connsiteX0" fmla="*/ 950989 w 3768725"/>
                <a:gd name="connsiteY0" fmla="*/ 0 h 1637399"/>
                <a:gd name="connsiteX1" fmla="*/ 2818537 w 3768725"/>
                <a:gd name="connsiteY1" fmla="*/ 0 h 1637399"/>
                <a:gd name="connsiteX2" fmla="*/ 3768725 w 3768725"/>
                <a:gd name="connsiteY2" fmla="*/ 548771 h 1637399"/>
                <a:gd name="connsiteX3" fmla="*/ 3732213 w 3768725"/>
                <a:gd name="connsiteY3" fmla="*/ 609912 h 1637399"/>
                <a:gd name="connsiteX4" fmla="*/ 3694113 w 3768725"/>
                <a:gd name="connsiteY4" fmla="*/ 671053 h 1637399"/>
                <a:gd name="connsiteX5" fmla="*/ 3652838 w 3768725"/>
                <a:gd name="connsiteY5" fmla="*/ 729018 h 1637399"/>
                <a:gd name="connsiteX6" fmla="*/ 3610769 w 3768725"/>
                <a:gd name="connsiteY6" fmla="*/ 786983 h 1637399"/>
                <a:gd name="connsiteX7" fmla="*/ 3566319 w 3768725"/>
                <a:gd name="connsiteY7" fmla="*/ 841771 h 1637399"/>
                <a:gd name="connsiteX8" fmla="*/ 3520281 w 3768725"/>
                <a:gd name="connsiteY8" fmla="*/ 896560 h 1637399"/>
                <a:gd name="connsiteX9" fmla="*/ 3473450 w 3768725"/>
                <a:gd name="connsiteY9" fmla="*/ 948967 h 1637399"/>
                <a:gd name="connsiteX10" fmla="*/ 3422650 w 3768725"/>
                <a:gd name="connsiteY10" fmla="*/ 1000579 h 1637399"/>
                <a:gd name="connsiteX11" fmla="*/ 3372644 w 3768725"/>
                <a:gd name="connsiteY11" fmla="*/ 1049016 h 1637399"/>
                <a:gd name="connsiteX12" fmla="*/ 3319463 w 3768725"/>
                <a:gd name="connsiteY12" fmla="*/ 1098246 h 1637399"/>
                <a:gd name="connsiteX13" fmla="*/ 3266281 w 3768725"/>
                <a:gd name="connsiteY13" fmla="*/ 1143506 h 1637399"/>
                <a:gd name="connsiteX14" fmla="*/ 3209925 w 3768725"/>
                <a:gd name="connsiteY14" fmla="*/ 1187973 h 1637399"/>
                <a:gd name="connsiteX15" fmla="*/ 3153569 w 3768725"/>
                <a:gd name="connsiteY15" fmla="*/ 1230851 h 1637399"/>
                <a:gd name="connsiteX16" fmla="*/ 3094038 w 3768725"/>
                <a:gd name="connsiteY16" fmla="*/ 1270553 h 1637399"/>
                <a:gd name="connsiteX17" fmla="*/ 3034506 w 3768725"/>
                <a:gd name="connsiteY17" fmla="*/ 1310255 h 1637399"/>
                <a:gd name="connsiteX18" fmla="*/ 2971800 w 3768725"/>
                <a:gd name="connsiteY18" fmla="*/ 1346781 h 1637399"/>
                <a:gd name="connsiteX19" fmla="*/ 2874169 w 3768725"/>
                <a:gd name="connsiteY19" fmla="*/ 1399981 h 1637399"/>
                <a:gd name="connsiteX20" fmla="*/ 2773363 w 3768725"/>
                <a:gd name="connsiteY20" fmla="*/ 1446830 h 1637399"/>
                <a:gd name="connsiteX21" fmla="*/ 2673350 w 3768725"/>
                <a:gd name="connsiteY21" fmla="*/ 1489708 h 1637399"/>
                <a:gd name="connsiteX22" fmla="*/ 2570956 w 3768725"/>
                <a:gd name="connsiteY22" fmla="*/ 1526234 h 1637399"/>
                <a:gd name="connsiteX23" fmla="*/ 2466975 w 3768725"/>
                <a:gd name="connsiteY23" fmla="*/ 1558789 h 1637399"/>
                <a:gd name="connsiteX24" fmla="*/ 2363788 w 3768725"/>
                <a:gd name="connsiteY24" fmla="*/ 1584198 h 1637399"/>
                <a:gd name="connsiteX25" fmla="*/ 2258219 w 3768725"/>
                <a:gd name="connsiteY25" fmla="*/ 1605638 h 1637399"/>
                <a:gd name="connsiteX26" fmla="*/ 2153444 w 3768725"/>
                <a:gd name="connsiteY26" fmla="*/ 1620724 h 1637399"/>
                <a:gd name="connsiteX27" fmla="*/ 2047875 w 3768725"/>
                <a:gd name="connsiteY27" fmla="*/ 1631841 h 1637399"/>
                <a:gd name="connsiteX28" fmla="*/ 1943100 w 3768725"/>
                <a:gd name="connsiteY28" fmla="*/ 1637399 h 1637399"/>
                <a:gd name="connsiteX29" fmla="*/ 1837531 w 3768725"/>
                <a:gd name="connsiteY29" fmla="*/ 1637399 h 1637399"/>
                <a:gd name="connsiteX30" fmla="*/ 1732756 w 3768725"/>
                <a:gd name="connsiteY30" fmla="*/ 1633429 h 1637399"/>
                <a:gd name="connsiteX31" fmla="*/ 1628775 w 3768725"/>
                <a:gd name="connsiteY31" fmla="*/ 1622312 h 1637399"/>
                <a:gd name="connsiteX32" fmla="*/ 1525588 w 3768725"/>
                <a:gd name="connsiteY32" fmla="*/ 1607226 h 1637399"/>
                <a:gd name="connsiteX33" fmla="*/ 1423194 w 3768725"/>
                <a:gd name="connsiteY33" fmla="*/ 1587375 h 1637399"/>
                <a:gd name="connsiteX34" fmla="*/ 1320800 w 3768725"/>
                <a:gd name="connsiteY34" fmla="*/ 1562759 h 1637399"/>
                <a:gd name="connsiteX35" fmla="*/ 1220788 w 3768725"/>
                <a:gd name="connsiteY35" fmla="*/ 1534174 h 1637399"/>
                <a:gd name="connsiteX36" fmla="*/ 1123156 w 3768725"/>
                <a:gd name="connsiteY36" fmla="*/ 1500824 h 1637399"/>
                <a:gd name="connsiteX37" fmla="*/ 1025525 w 3768725"/>
                <a:gd name="connsiteY37" fmla="*/ 1461122 h 1637399"/>
                <a:gd name="connsiteX38" fmla="*/ 929481 w 3768725"/>
                <a:gd name="connsiteY38" fmla="*/ 1416656 h 1637399"/>
                <a:gd name="connsiteX39" fmla="*/ 836613 w 3768725"/>
                <a:gd name="connsiteY39" fmla="*/ 1369014 h 1637399"/>
                <a:gd name="connsiteX40" fmla="*/ 746919 w 3768725"/>
                <a:gd name="connsiteY40" fmla="*/ 1315813 h 1637399"/>
                <a:gd name="connsiteX41" fmla="*/ 658019 w 3768725"/>
                <a:gd name="connsiteY41" fmla="*/ 1259436 h 1637399"/>
                <a:gd name="connsiteX42" fmla="*/ 571500 w 3768725"/>
                <a:gd name="connsiteY42" fmla="*/ 1196707 h 1637399"/>
                <a:gd name="connsiteX43" fmla="*/ 488950 w 3768725"/>
                <a:gd name="connsiteY43" fmla="*/ 1131596 h 1637399"/>
                <a:gd name="connsiteX44" fmla="*/ 407988 w 3768725"/>
                <a:gd name="connsiteY44" fmla="*/ 1061720 h 1637399"/>
                <a:gd name="connsiteX45" fmla="*/ 331788 w 3768725"/>
                <a:gd name="connsiteY45" fmla="*/ 987081 h 1637399"/>
                <a:gd name="connsiteX46" fmla="*/ 257175 w 3768725"/>
                <a:gd name="connsiteY46" fmla="*/ 907677 h 1637399"/>
                <a:gd name="connsiteX47" fmla="*/ 187325 w 3768725"/>
                <a:gd name="connsiteY47" fmla="*/ 823508 h 1637399"/>
                <a:gd name="connsiteX48" fmla="*/ 121444 w 3768725"/>
                <a:gd name="connsiteY48" fmla="*/ 736958 h 1637399"/>
                <a:gd name="connsiteX49" fmla="*/ 59531 w 3768725"/>
                <a:gd name="connsiteY49" fmla="*/ 644849 h 1637399"/>
                <a:gd name="connsiteX50" fmla="*/ 0 w 3768725"/>
                <a:gd name="connsiteY50" fmla="*/ 548771 h 163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68725" h="1637399">
                  <a:moveTo>
                    <a:pt x="950989" y="0"/>
                  </a:moveTo>
                  <a:lnTo>
                    <a:pt x="2818537" y="0"/>
                  </a:lnTo>
                  <a:lnTo>
                    <a:pt x="3768725" y="548771"/>
                  </a:lnTo>
                  <a:lnTo>
                    <a:pt x="3732213" y="609912"/>
                  </a:lnTo>
                  <a:lnTo>
                    <a:pt x="3694113" y="671053"/>
                  </a:lnTo>
                  <a:lnTo>
                    <a:pt x="3652838" y="729018"/>
                  </a:lnTo>
                  <a:lnTo>
                    <a:pt x="3610769" y="786983"/>
                  </a:lnTo>
                  <a:lnTo>
                    <a:pt x="3566319" y="841771"/>
                  </a:lnTo>
                  <a:lnTo>
                    <a:pt x="3520281" y="896560"/>
                  </a:lnTo>
                  <a:lnTo>
                    <a:pt x="3473450" y="948967"/>
                  </a:lnTo>
                  <a:lnTo>
                    <a:pt x="3422650" y="1000579"/>
                  </a:lnTo>
                  <a:lnTo>
                    <a:pt x="3372644" y="1049016"/>
                  </a:lnTo>
                  <a:lnTo>
                    <a:pt x="3319463" y="1098246"/>
                  </a:lnTo>
                  <a:lnTo>
                    <a:pt x="3266281" y="1143506"/>
                  </a:lnTo>
                  <a:lnTo>
                    <a:pt x="3209925" y="1187973"/>
                  </a:lnTo>
                  <a:lnTo>
                    <a:pt x="3153569" y="1230851"/>
                  </a:lnTo>
                  <a:lnTo>
                    <a:pt x="3094038" y="1270553"/>
                  </a:lnTo>
                  <a:lnTo>
                    <a:pt x="3034506" y="1310255"/>
                  </a:lnTo>
                  <a:lnTo>
                    <a:pt x="2971800" y="1346781"/>
                  </a:lnTo>
                  <a:lnTo>
                    <a:pt x="2874169" y="1399981"/>
                  </a:lnTo>
                  <a:lnTo>
                    <a:pt x="2773363" y="1446830"/>
                  </a:lnTo>
                  <a:lnTo>
                    <a:pt x="2673350" y="1489708"/>
                  </a:lnTo>
                  <a:lnTo>
                    <a:pt x="2570956" y="1526234"/>
                  </a:lnTo>
                  <a:lnTo>
                    <a:pt x="2466975" y="1558789"/>
                  </a:lnTo>
                  <a:lnTo>
                    <a:pt x="2363788" y="1584198"/>
                  </a:lnTo>
                  <a:lnTo>
                    <a:pt x="2258219" y="1605638"/>
                  </a:lnTo>
                  <a:lnTo>
                    <a:pt x="2153444" y="1620724"/>
                  </a:lnTo>
                  <a:lnTo>
                    <a:pt x="2047875" y="1631841"/>
                  </a:lnTo>
                  <a:lnTo>
                    <a:pt x="1943100" y="1637399"/>
                  </a:lnTo>
                  <a:lnTo>
                    <a:pt x="1837531" y="1637399"/>
                  </a:lnTo>
                  <a:lnTo>
                    <a:pt x="1732756" y="1633429"/>
                  </a:lnTo>
                  <a:lnTo>
                    <a:pt x="1628775" y="1622312"/>
                  </a:lnTo>
                  <a:lnTo>
                    <a:pt x="1525588" y="1607226"/>
                  </a:lnTo>
                  <a:lnTo>
                    <a:pt x="1423194" y="1587375"/>
                  </a:lnTo>
                  <a:lnTo>
                    <a:pt x="1320800" y="1562759"/>
                  </a:lnTo>
                  <a:lnTo>
                    <a:pt x="1220788" y="1534174"/>
                  </a:lnTo>
                  <a:lnTo>
                    <a:pt x="1123156" y="1500824"/>
                  </a:lnTo>
                  <a:lnTo>
                    <a:pt x="1025525" y="1461122"/>
                  </a:lnTo>
                  <a:lnTo>
                    <a:pt x="929481" y="1416656"/>
                  </a:lnTo>
                  <a:lnTo>
                    <a:pt x="836613" y="1369014"/>
                  </a:lnTo>
                  <a:lnTo>
                    <a:pt x="746919" y="1315813"/>
                  </a:lnTo>
                  <a:lnTo>
                    <a:pt x="658019" y="1259436"/>
                  </a:lnTo>
                  <a:lnTo>
                    <a:pt x="571500" y="1196707"/>
                  </a:lnTo>
                  <a:lnTo>
                    <a:pt x="488950" y="1131596"/>
                  </a:lnTo>
                  <a:lnTo>
                    <a:pt x="407988" y="1061720"/>
                  </a:lnTo>
                  <a:lnTo>
                    <a:pt x="331788" y="987081"/>
                  </a:lnTo>
                  <a:lnTo>
                    <a:pt x="257175" y="907677"/>
                  </a:lnTo>
                  <a:lnTo>
                    <a:pt x="187325" y="823508"/>
                  </a:lnTo>
                  <a:lnTo>
                    <a:pt x="121444" y="736958"/>
                  </a:lnTo>
                  <a:lnTo>
                    <a:pt x="59531" y="644849"/>
                  </a:lnTo>
                  <a:lnTo>
                    <a:pt x="0" y="548771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01124" y="785866"/>
              <a:ext cx="1632347" cy="2721240"/>
            </a:xfrm>
            <a:custGeom>
              <a:avLst/>
              <a:gdLst>
                <a:gd name="connsiteX0" fmla="*/ 2176463 w 2176463"/>
                <a:gd name="connsiteY0" fmla="*/ 0 h 3265488"/>
                <a:gd name="connsiteX1" fmla="*/ 2176463 w 2176463"/>
                <a:gd name="connsiteY1" fmla="*/ 1147103 h 3265488"/>
                <a:gd name="connsiteX2" fmla="*/ 1278357 w 2176463"/>
                <a:gd name="connsiteY2" fmla="*/ 2695562 h 3265488"/>
                <a:gd name="connsiteX3" fmla="*/ 291306 w 2176463"/>
                <a:gd name="connsiteY3" fmla="*/ 3265488 h 3265488"/>
                <a:gd name="connsiteX4" fmla="*/ 255588 w 2176463"/>
                <a:gd name="connsiteY4" fmla="*/ 3202767 h 3265488"/>
                <a:gd name="connsiteX5" fmla="*/ 223838 w 2176463"/>
                <a:gd name="connsiteY5" fmla="*/ 3138457 h 3265488"/>
                <a:gd name="connsiteX6" fmla="*/ 193675 w 2176463"/>
                <a:gd name="connsiteY6" fmla="*/ 3074942 h 3265488"/>
                <a:gd name="connsiteX7" fmla="*/ 164306 w 2176463"/>
                <a:gd name="connsiteY7" fmla="*/ 3009045 h 3265488"/>
                <a:gd name="connsiteX8" fmla="*/ 138906 w 2176463"/>
                <a:gd name="connsiteY8" fmla="*/ 2943147 h 3265488"/>
                <a:gd name="connsiteX9" fmla="*/ 115888 w 2176463"/>
                <a:gd name="connsiteY9" fmla="*/ 2876456 h 3265488"/>
                <a:gd name="connsiteX10" fmla="*/ 92869 w 2176463"/>
                <a:gd name="connsiteY10" fmla="*/ 2808177 h 3265488"/>
                <a:gd name="connsiteX11" fmla="*/ 74613 w 2176463"/>
                <a:gd name="connsiteY11" fmla="*/ 2740692 h 3265488"/>
                <a:gd name="connsiteX12" fmla="*/ 56356 w 2176463"/>
                <a:gd name="connsiteY12" fmla="*/ 2670825 h 3265488"/>
                <a:gd name="connsiteX13" fmla="*/ 41275 w 2176463"/>
                <a:gd name="connsiteY13" fmla="*/ 2601752 h 3265488"/>
                <a:gd name="connsiteX14" fmla="*/ 28575 w 2176463"/>
                <a:gd name="connsiteY14" fmla="*/ 2531885 h 3265488"/>
                <a:gd name="connsiteX15" fmla="*/ 18256 w 2176463"/>
                <a:gd name="connsiteY15" fmla="*/ 2462018 h 3265488"/>
                <a:gd name="connsiteX16" fmla="*/ 10319 w 2176463"/>
                <a:gd name="connsiteY16" fmla="*/ 2390563 h 3265488"/>
                <a:gd name="connsiteX17" fmla="*/ 4763 w 2176463"/>
                <a:gd name="connsiteY17" fmla="*/ 2319902 h 3265488"/>
                <a:gd name="connsiteX18" fmla="*/ 1588 w 2176463"/>
                <a:gd name="connsiteY18" fmla="*/ 2248447 h 3265488"/>
                <a:gd name="connsiteX19" fmla="*/ 0 w 2176463"/>
                <a:gd name="connsiteY19" fmla="*/ 2176992 h 3265488"/>
                <a:gd name="connsiteX20" fmla="*/ 3175 w 2176463"/>
                <a:gd name="connsiteY20" fmla="*/ 2064252 h 3265488"/>
                <a:gd name="connsiteX21" fmla="*/ 10319 w 2176463"/>
                <a:gd name="connsiteY21" fmla="*/ 1953894 h 3265488"/>
                <a:gd name="connsiteX22" fmla="*/ 24606 w 2176463"/>
                <a:gd name="connsiteY22" fmla="*/ 1845918 h 3265488"/>
                <a:gd name="connsiteX23" fmla="*/ 44450 w 2176463"/>
                <a:gd name="connsiteY23" fmla="*/ 1737942 h 3265488"/>
                <a:gd name="connsiteX24" fmla="*/ 68263 w 2176463"/>
                <a:gd name="connsiteY24" fmla="*/ 1632347 h 3265488"/>
                <a:gd name="connsiteX25" fmla="*/ 97631 w 2176463"/>
                <a:gd name="connsiteY25" fmla="*/ 1529135 h 3265488"/>
                <a:gd name="connsiteX26" fmla="*/ 130969 w 2176463"/>
                <a:gd name="connsiteY26" fmla="*/ 1428304 h 3265488"/>
                <a:gd name="connsiteX27" fmla="*/ 170656 w 2176463"/>
                <a:gd name="connsiteY27" fmla="*/ 1329061 h 3265488"/>
                <a:gd name="connsiteX28" fmla="*/ 215106 w 2176463"/>
                <a:gd name="connsiteY28" fmla="*/ 1232994 h 3265488"/>
                <a:gd name="connsiteX29" fmla="*/ 261938 w 2176463"/>
                <a:gd name="connsiteY29" fmla="*/ 1138515 h 3265488"/>
                <a:gd name="connsiteX30" fmla="*/ 315119 w 2176463"/>
                <a:gd name="connsiteY30" fmla="*/ 1048799 h 3265488"/>
                <a:gd name="connsiteX31" fmla="*/ 371475 w 2176463"/>
                <a:gd name="connsiteY31" fmla="*/ 960671 h 3265488"/>
                <a:gd name="connsiteX32" fmla="*/ 431006 w 2176463"/>
                <a:gd name="connsiteY32" fmla="*/ 874925 h 3265488"/>
                <a:gd name="connsiteX33" fmla="*/ 496888 w 2176463"/>
                <a:gd name="connsiteY33" fmla="*/ 792355 h 3265488"/>
                <a:gd name="connsiteX34" fmla="*/ 565150 w 2176463"/>
                <a:gd name="connsiteY34" fmla="*/ 713755 h 3265488"/>
                <a:gd name="connsiteX35" fmla="*/ 637382 w 2176463"/>
                <a:gd name="connsiteY35" fmla="*/ 637536 h 3265488"/>
                <a:gd name="connsiteX36" fmla="*/ 713582 w 2176463"/>
                <a:gd name="connsiteY36" fmla="*/ 565288 h 3265488"/>
                <a:gd name="connsiteX37" fmla="*/ 790575 w 2176463"/>
                <a:gd name="connsiteY37" fmla="*/ 497008 h 3265488"/>
                <a:gd name="connsiteX38" fmla="*/ 873125 w 2176463"/>
                <a:gd name="connsiteY38" fmla="*/ 432699 h 3265488"/>
                <a:gd name="connsiteX39" fmla="*/ 958850 w 2176463"/>
                <a:gd name="connsiteY39" fmla="*/ 371565 h 3265488"/>
                <a:gd name="connsiteX40" fmla="*/ 1046957 w 2176463"/>
                <a:gd name="connsiteY40" fmla="*/ 315195 h 3265488"/>
                <a:gd name="connsiteX41" fmla="*/ 1138238 w 2176463"/>
                <a:gd name="connsiteY41" fmla="*/ 263589 h 3265488"/>
                <a:gd name="connsiteX42" fmla="*/ 1232694 w 2176463"/>
                <a:gd name="connsiteY42" fmla="*/ 215159 h 3265488"/>
                <a:gd name="connsiteX43" fmla="*/ 1328738 w 2176463"/>
                <a:gd name="connsiteY43" fmla="*/ 172286 h 3265488"/>
                <a:gd name="connsiteX44" fmla="*/ 1427957 w 2176463"/>
                <a:gd name="connsiteY44" fmla="*/ 132589 h 3265488"/>
                <a:gd name="connsiteX45" fmla="*/ 1528763 w 2176463"/>
                <a:gd name="connsiteY45" fmla="*/ 99243 h 3265488"/>
                <a:gd name="connsiteX46" fmla="*/ 1631951 w 2176463"/>
                <a:gd name="connsiteY46" fmla="*/ 68279 h 3265488"/>
                <a:gd name="connsiteX47" fmla="*/ 1737519 w 2176463"/>
                <a:gd name="connsiteY47" fmla="*/ 44461 h 3265488"/>
                <a:gd name="connsiteX48" fmla="*/ 1843882 w 2176463"/>
                <a:gd name="connsiteY48" fmla="*/ 26200 h 3265488"/>
                <a:gd name="connsiteX49" fmla="*/ 1954213 w 2176463"/>
                <a:gd name="connsiteY49" fmla="*/ 11909 h 3265488"/>
                <a:gd name="connsiteX50" fmla="*/ 2063751 w 2176463"/>
                <a:gd name="connsiteY50" fmla="*/ 3176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6463" h="3265488">
                  <a:moveTo>
                    <a:pt x="2176463" y="0"/>
                  </a:moveTo>
                  <a:lnTo>
                    <a:pt x="2176463" y="1147103"/>
                  </a:lnTo>
                  <a:lnTo>
                    <a:pt x="1278357" y="2695562"/>
                  </a:lnTo>
                  <a:lnTo>
                    <a:pt x="291306" y="3265488"/>
                  </a:lnTo>
                  <a:lnTo>
                    <a:pt x="255588" y="3202767"/>
                  </a:lnTo>
                  <a:lnTo>
                    <a:pt x="223838" y="3138457"/>
                  </a:lnTo>
                  <a:lnTo>
                    <a:pt x="193675" y="3074942"/>
                  </a:lnTo>
                  <a:lnTo>
                    <a:pt x="164306" y="3009045"/>
                  </a:lnTo>
                  <a:lnTo>
                    <a:pt x="138906" y="2943147"/>
                  </a:lnTo>
                  <a:lnTo>
                    <a:pt x="115888" y="2876456"/>
                  </a:lnTo>
                  <a:lnTo>
                    <a:pt x="92869" y="2808177"/>
                  </a:lnTo>
                  <a:lnTo>
                    <a:pt x="74613" y="2740692"/>
                  </a:lnTo>
                  <a:lnTo>
                    <a:pt x="56356" y="2670825"/>
                  </a:lnTo>
                  <a:lnTo>
                    <a:pt x="41275" y="2601752"/>
                  </a:lnTo>
                  <a:lnTo>
                    <a:pt x="28575" y="2531885"/>
                  </a:lnTo>
                  <a:lnTo>
                    <a:pt x="18256" y="2462018"/>
                  </a:lnTo>
                  <a:lnTo>
                    <a:pt x="10319" y="2390563"/>
                  </a:lnTo>
                  <a:lnTo>
                    <a:pt x="4763" y="2319902"/>
                  </a:lnTo>
                  <a:lnTo>
                    <a:pt x="1588" y="2248447"/>
                  </a:lnTo>
                  <a:lnTo>
                    <a:pt x="0" y="2176992"/>
                  </a:lnTo>
                  <a:lnTo>
                    <a:pt x="3175" y="2064252"/>
                  </a:lnTo>
                  <a:lnTo>
                    <a:pt x="10319" y="1953894"/>
                  </a:lnTo>
                  <a:lnTo>
                    <a:pt x="24606" y="1845918"/>
                  </a:lnTo>
                  <a:lnTo>
                    <a:pt x="44450" y="1737942"/>
                  </a:lnTo>
                  <a:lnTo>
                    <a:pt x="68263" y="1632347"/>
                  </a:lnTo>
                  <a:lnTo>
                    <a:pt x="97631" y="1529135"/>
                  </a:lnTo>
                  <a:lnTo>
                    <a:pt x="130969" y="1428304"/>
                  </a:lnTo>
                  <a:lnTo>
                    <a:pt x="170656" y="1329061"/>
                  </a:lnTo>
                  <a:lnTo>
                    <a:pt x="215106" y="1232994"/>
                  </a:lnTo>
                  <a:lnTo>
                    <a:pt x="261938" y="1138515"/>
                  </a:lnTo>
                  <a:lnTo>
                    <a:pt x="315119" y="1048799"/>
                  </a:lnTo>
                  <a:lnTo>
                    <a:pt x="371475" y="960671"/>
                  </a:lnTo>
                  <a:lnTo>
                    <a:pt x="431006" y="874925"/>
                  </a:lnTo>
                  <a:lnTo>
                    <a:pt x="496888" y="792355"/>
                  </a:lnTo>
                  <a:lnTo>
                    <a:pt x="565150" y="713755"/>
                  </a:lnTo>
                  <a:lnTo>
                    <a:pt x="637382" y="637536"/>
                  </a:lnTo>
                  <a:lnTo>
                    <a:pt x="713582" y="565288"/>
                  </a:lnTo>
                  <a:lnTo>
                    <a:pt x="790575" y="497008"/>
                  </a:lnTo>
                  <a:lnTo>
                    <a:pt x="873125" y="432699"/>
                  </a:lnTo>
                  <a:lnTo>
                    <a:pt x="958850" y="371565"/>
                  </a:lnTo>
                  <a:lnTo>
                    <a:pt x="1046957" y="315195"/>
                  </a:lnTo>
                  <a:lnTo>
                    <a:pt x="1138238" y="263589"/>
                  </a:lnTo>
                  <a:lnTo>
                    <a:pt x="1232694" y="215159"/>
                  </a:lnTo>
                  <a:lnTo>
                    <a:pt x="1328738" y="172286"/>
                  </a:lnTo>
                  <a:lnTo>
                    <a:pt x="1427957" y="132589"/>
                  </a:lnTo>
                  <a:lnTo>
                    <a:pt x="1528763" y="99243"/>
                  </a:lnTo>
                  <a:lnTo>
                    <a:pt x="1631951" y="68279"/>
                  </a:lnTo>
                  <a:lnTo>
                    <a:pt x="1737519" y="44461"/>
                  </a:lnTo>
                  <a:lnTo>
                    <a:pt x="1843882" y="26200"/>
                  </a:lnTo>
                  <a:lnTo>
                    <a:pt x="1954213" y="11909"/>
                  </a:lnTo>
                  <a:lnTo>
                    <a:pt x="2063751" y="3176"/>
                  </a:lnTo>
                  <a:close/>
                </a:path>
              </a:pathLst>
            </a:cu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1404" y="785866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4817" y="785866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2016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49391" y="1716163"/>
            <a:ext cx="1131489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23 000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1221" y="1777380"/>
            <a:ext cx="1131489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40 000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08558" y="3289548"/>
            <a:ext cx="2763795" cy="81068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АӨА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саны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26777</TotalTime>
  <Words>510</Words>
  <Application>Microsoft Office PowerPoint</Application>
  <PresentationFormat>Экран (16:10)</PresentationFormat>
  <Paragraphs>189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 Unicode MS</vt:lpstr>
      <vt:lpstr>微软雅黑</vt:lpstr>
      <vt:lpstr>MS PGothic</vt:lpstr>
      <vt:lpstr>MS PGothic</vt:lpstr>
      <vt:lpstr>宋体</vt:lpstr>
      <vt:lpstr>Arial</vt:lpstr>
      <vt:lpstr>Calibri</vt:lpstr>
      <vt:lpstr>Open Sans</vt:lpstr>
      <vt:lpstr>Tahoma</vt:lpstr>
      <vt:lpstr>Times New Roman</vt:lpstr>
      <vt:lpstr>Тема Office</vt:lpstr>
      <vt:lpstr>1_Default Design</vt:lpstr>
      <vt:lpstr>3_Default Design</vt:lpstr>
      <vt:lpstr>2_Default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Казаков</dc:creator>
  <cp:lastModifiedBy>JM</cp:lastModifiedBy>
  <cp:revision>1267</cp:revision>
  <cp:lastPrinted>2023-06-02T09:20:39Z</cp:lastPrinted>
  <dcterms:created xsi:type="dcterms:W3CDTF">2018-02-12T07:55:17Z</dcterms:created>
  <dcterms:modified xsi:type="dcterms:W3CDTF">2024-02-07T09:44:29Z</dcterms:modified>
</cp:coreProperties>
</file>