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874" r:id="rId2"/>
    <p:sldMasterId id="2147483877" r:id="rId3"/>
    <p:sldMasterId id="2147483880" r:id="rId4"/>
  </p:sldMasterIdLst>
  <p:notesMasterIdLst>
    <p:notesMasterId r:id="rId20"/>
  </p:notesMasterIdLst>
  <p:sldIdLst>
    <p:sldId id="257" r:id="rId5"/>
    <p:sldId id="308" r:id="rId6"/>
    <p:sldId id="293" r:id="rId7"/>
    <p:sldId id="267" r:id="rId8"/>
    <p:sldId id="317" r:id="rId9"/>
    <p:sldId id="318" r:id="rId10"/>
    <p:sldId id="319" r:id="rId11"/>
    <p:sldId id="320" r:id="rId12"/>
    <p:sldId id="291" r:id="rId13"/>
    <p:sldId id="285" r:id="rId14"/>
    <p:sldId id="312" r:id="rId15"/>
    <p:sldId id="321" r:id="rId16"/>
    <p:sldId id="274" r:id="rId17"/>
    <p:sldId id="301" r:id="rId18"/>
    <p:sldId id="292" r:id="rId19"/>
  </p:sldIdLst>
  <p:sldSz cx="9144000" cy="5715000" type="screen16x10"/>
  <p:notesSz cx="6858000" cy="9947275"/>
  <p:defaultTextStyle>
    <a:defPPr>
      <a:defRPr lang="ru-RU"/>
    </a:defPPr>
    <a:lvl1pPr marL="0" algn="l" defTabSz="9135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65" algn="l" defTabSz="9135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23" algn="l" defTabSz="9135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281" algn="l" defTabSz="9135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047" algn="l" defTabSz="9135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799" algn="l" defTabSz="9135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560" algn="l" defTabSz="9135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328" algn="l" defTabSz="9135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091" algn="l" defTabSz="9135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1859C"/>
    <a:srgbClr val="CFD9E5"/>
    <a:srgbClr val="C00000"/>
    <a:srgbClr val="604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7" autoAdjust="0"/>
    <p:restoredTop sz="92518" autoAdjust="0"/>
  </p:normalViewPr>
  <p:slideViewPr>
    <p:cSldViewPr>
      <p:cViewPr varScale="1">
        <p:scale>
          <a:sx n="118" d="100"/>
          <a:sy n="118" d="100"/>
        </p:scale>
        <p:origin x="846" y="13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FE502941-DF9C-4BD1-A94E-ECD2E5F3B483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746125"/>
            <a:ext cx="59690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9" tIns="45994" rIns="91989" bIns="4599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989" tIns="45994" rIns="91989" bIns="4599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4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C3F64150-69F8-49D2-A4FD-21A24F59F0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30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65" algn="l" defTabSz="9135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523" algn="l" defTabSz="9135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281" algn="l" defTabSz="9135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047" algn="l" defTabSz="9135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799" algn="l" defTabSz="9135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560" algn="l" defTabSz="9135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328" algn="l" defTabSz="9135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091" algn="l" defTabSz="9135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746125"/>
            <a:ext cx="59690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64150-69F8-49D2-A4FD-21A24F59F0F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320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64150-69F8-49D2-A4FD-21A24F59F0F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426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6088" y="746125"/>
            <a:ext cx="5965825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   </a:t>
            </a:r>
            <a:r>
              <a:rPr lang="ru-RU" b="1" dirty="0"/>
              <a:t>К регионам с высокой распространенностью ВИЧ-инфекции в возрастной группе 15-49 лет</a:t>
            </a:r>
            <a:r>
              <a:rPr lang="ru-RU" dirty="0"/>
              <a:t> (выше показателя РК - 0,27)  относятся Павлодарская (0,59), Карагандинская (0,51), ВКО (0,46), СКО (0,49), г. Алматы (0,4), Костанайская область (0,44). </a:t>
            </a:r>
          </a:p>
          <a:p>
            <a:endParaRPr lang="ru-RU" dirty="0"/>
          </a:p>
          <a:p>
            <a:r>
              <a:rPr lang="ru-RU" b="1" dirty="0"/>
              <a:t>    </a:t>
            </a:r>
            <a:r>
              <a:rPr lang="ru-RU" dirty="0"/>
              <a:t>В Кызылординской области сохраняется наименьший в стране уровень распространенности ВИЧ-инфекции (0,03), в 8 раз ниже средне республиканского показателя, тогда как в Павлодарской области, занимающей 1 место по этому показателю, распространенность  более чем в 2 раза выше среднего по РК.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6D015-2D84-4B91-9A9E-718F28586CEB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63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64150-69F8-49D2-A4FD-21A24F59F0F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64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472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9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9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50" y="5296958"/>
            <a:ext cx="5737500" cy="304272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051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421"/>
            <a:ext cx="7772400" cy="1225021"/>
          </a:xfrm>
          <a:prstGeom prst="rect">
            <a:avLst/>
          </a:prstGeom>
        </p:spPr>
        <p:txBody>
          <a:bodyPr lIns="79130" tIns="39567" rIns="79130" bIns="39567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 lIns="79130" tIns="39567" rIns="79130" bIns="39567"/>
          <a:lstStyle>
            <a:lvl1pPr marL="0" indent="0" algn="ctr">
              <a:buNone/>
              <a:defRPr/>
            </a:lvl1pPr>
            <a:lvl2pPr marL="395643" indent="0" algn="ctr">
              <a:buNone/>
              <a:defRPr/>
            </a:lvl2pPr>
            <a:lvl3pPr marL="791283" indent="0" algn="ctr">
              <a:buNone/>
              <a:defRPr/>
            </a:lvl3pPr>
            <a:lvl4pPr marL="1186936" indent="0" algn="ctr">
              <a:buNone/>
              <a:defRPr/>
            </a:lvl4pPr>
            <a:lvl5pPr marL="1582569" indent="0" algn="ctr">
              <a:buNone/>
              <a:defRPr/>
            </a:lvl5pPr>
            <a:lvl6pPr marL="1978224" indent="0" algn="ctr">
              <a:buNone/>
              <a:defRPr/>
            </a:lvl6pPr>
            <a:lvl7pPr marL="2373865" indent="0" algn="ctr">
              <a:buNone/>
              <a:defRPr/>
            </a:lvl7pPr>
            <a:lvl8pPr marL="2769509" indent="0" algn="ctr">
              <a:buNone/>
              <a:defRPr/>
            </a:lvl8pPr>
            <a:lvl9pPr marL="316515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</p:spPr>
        <p:txBody>
          <a:bodyPr lIns="79130" tIns="39567" rIns="79130" bIns="39567"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7912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</p:spPr>
        <p:txBody>
          <a:bodyPr lIns="79130" tIns="39567" rIns="79130" bIns="39567"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7912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8502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</p:spPr>
        <p:txBody>
          <a:bodyPr lIns="79130" tIns="39567" rIns="79130" bIns="39567"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7912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</p:spPr>
        <p:txBody>
          <a:bodyPr lIns="79130" tIns="39567" rIns="79130" bIns="39567"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7912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120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411"/>
            <a:ext cx="7772400" cy="1225021"/>
          </a:xfrm>
          <a:prstGeom prst="rect">
            <a:avLst/>
          </a:prstGeom>
        </p:spPr>
        <p:txBody>
          <a:bodyPr lIns="79169" tIns="39586" rIns="79169" bIns="39586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 lIns="79169" tIns="39586" rIns="79169" bIns="39586"/>
          <a:lstStyle>
            <a:lvl1pPr marL="0" indent="0" algn="ctr">
              <a:buNone/>
              <a:defRPr/>
            </a:lvl1pPr>
            <a:lvl2pPr marL="395827" indent="0" algn="ctr">
              <a:buNone/>
              <a:defRPr/>
            </a:lvl2pPr>
            <a:lvl3pPr marL="791652" indent="0" algn="ctr">
              <a:buNone/>
              <a:defRPr/>
            </a:lvl3pPr>
            <a:lvl4pPr marL="1187492" indent="0" algn="ctr">
              <a:buNone/>
              <a:defRPr/>
            </a:lvl4pPr>
            <a:lvl5pPr marL="1583306" indent="0" algn="ctr">
              <a:buNone/>
              <a:defRPr/>
            </a:lvl5pPr>
            <a:lvl6pPr marL="1979150" indent="0" algn="ctr">
              <a:buNone/>
              <a:defRPr/>
            </a:lvl6pPr>
            <a:lvl7pPr marL="2374977" indent="0" algn="ctr">
              <a:buNone/>
              <a:defRPr/>
            </a:lvl7pPr>
            <a:lvl8pPr marL="2770803" indent="0" algn="ctr">
              <a:buNone/>
              <a:defRPr/>
            </a:lvl8pPr>
            <a:lvl9pPr marL="316663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</p:spPr>
        <p:txBody>
          <a:bodyPr lIns="79169" tIns="39586" rIns="79169" bIns="39586"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7916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</p:spPr>
        <p:txBody>
          <a:bodyPr lIns="79169" tIns="39586" rIns="79169" bIns="39586"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7916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7941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</p:spPr>
        <p:txBody>
          <a:bodyPr lIns="79169" tIns="39586" rIns="79169" bIns="39586"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7916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</p:spPr>
        <p:txBody>
          <a:bodyPr lIns="79169" tIns="39586" rIns="79169" bIns="39586"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7916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8102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414"/>
            <a:ext cx="7772400" cy="1225021"/>
          </a:xfrm>
          <a:prstGeom prst="rect">
            <a:avLst/>
          </a:prstGeom>
        </p:spPr>
        <p:txBody>
          <a:bodyPr lIns="79139" tIns="39572" rIns="79139" bIns="39572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 lIns="79139" tIns="39572" rIns="79139" bIns="39572"/>
          <a:lstStyle>
            <a:lvl1pPr marL="0" indent="0" algn="ctr">
              <a:buNone/>
              <a:defRPr/>
            </a:lvl1pPr>
            <a:lvl2pPr marL="395689" indent="0" algn="ctr">
              <a:buNone/>
              <a:defRPr/>
            </a:lvl2pPr>
            <a:lvl3pPr marL="791376" indent="0" algn="ctr">
              <a:buNone/>
              <a:defRPr/>
            </a:lvl3pPr>
            <a:lvl4pPr marL="1187076" indent="0" algn="ctr">
              <a:buNone/>
              <a:defRPr/>
            </a:lvl4pPr>
            <a:lvl5pPr marL="1582753" indent="0" algn="ctr">
              <a:buNone/>
              <a:defRPr/>
            </a:lvl5pPr>
            <a:lvl6pPr marL="1978455" indent="0" algn="ctr">
              <a:buNone/>
              <a:defRPr/>
            </a:lvl6pPr>
            <a:lvl7pPr marL="2374143" indent="0" algn="ctr">
              <a:buNone/>
              <a:defRPr/>
            </a:lvl7pPr>
            <a:lvl8pPr marL="2769834" indent="0" algn="ctr">
              <a:buNone/>
              <a:defRPr/>
            </a:lvl8pPr>
            <a:lvl9pPr marL="31655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</p:spPr>
        <p:txBody>
          <a:bodyPr lIns="79139" tIns="39572" rIns="79139" bIns="39572"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79137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</p:spPr>
        <p:txBody>
          <a:bodyPr lIns="79139" tIns="39572" rIns="79139" bIns="39572"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79137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6449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</p:spPr>
        <p:txBody>
          <a:bodyPr lIns="79139" tIns="39572" rIns="79139" bIns="39572"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79137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</p:spPr>
        <p:txBody>
          <a:bodyPr lIns="79139" tIns="39572" rIns="79139" bIns="39572"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79137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278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3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65" indent="0">
              <a:buNone/>
              <a:defRPr sz="2000" b="1"/>
            </a:lvl2pPr>
            <a:lvl3pPr marL="913523" indent="0">
              <a:buNone/>
              <a:defRPr sz="1800" b="1"/>
            </a:lvl3pPr>
            <a:lvl4pPr marL="1370281" indent="0">
              <a:buNone/>
              <a:defRPr sz="1600" b="1"/>
            </a:lvl4pPr>
            <a:lvl5pPr marL="1827047" indent="0">
              <a:buNone/>
              <a:defRPr sz="1600" b="1"/>
            </a:lvl5pPr>
            <a:lvl6pPr marL="2283799" indent="0">
              <a:buNone/>
              <a:defRPr sz="1600" b="1"/>
            </a:lvl6pPr>
            <a:lvl7pPr marL="2740560" indent="0">
              <a:buNone/>
              <a:defRPr sz="1600" b="1"/>
            </a:lvl7pPr>
            <a:lvl8pPr marL="3197328" indent="0">
              <a:buNone/>
              <a:defRPr sz="1600" b="1"/>
            </a:lvl8pPr>
            <a:lvl9pPr marL="365409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7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65" indent="0">
              <a:buNone/>
              <a:defRPr sz="2000" b="1"/>
            </a:lvl2pPr>
            <a:lvl3pPr marL="913523" indent="0">
              <a:buNone/>
              <a:defRPr sz="1800" b="1"/>
            </a:lvl3pPr>
            <a:lvl4pPr marL="1370281" indent="0">
              <a:buNone/>
              <a:defRPr sz="1600" b="1"/>
            </a:lvl4pPr>
            <a:lvl5pPr marL="1827047" indent="0">
              <a:buNone/>
              <a:defRPr sz="1600" b="1"/>
            </a:lvl5pPr>
            <a:lvl6pPr marL="2283799" indent="0">
              <a:buNone/>
              <a:defRPr sz="1600" b="1"/>
            </a:lvl6pPr>
            <a:lvl7pPr marL="2740560" indent="0">
              <a:buNone/>
              <a:defRPr sz="1600" b="1"/>
            </a:lvl7pPr>
            <a:lvl8pPr marL="3197328" indent="0">
              <a:buNone/>
              <a:defRPr sz="1600" b="1"/>
            </a:lvl8pPr>
            <a:lvl9pPr marL="365409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6765" indent="0">
              <a:buNone/>
              <a:defRPr sz="1200"/>
            </a:lvl2pPr>
            <a:lvl3pPr marL="913523" indent="0">
              <a:buNone/>
              <a:defRPr sz="1000"/>
            </a:lvl3pPr>
            <a:lvl4pPr marL="1370281" indent="0">
              <a:buNone/>
              <a:defRPr sz="900"/>
            </a:lvl4pPr>
            <a:lvl5pPr marL="1827047" indent="0">
              <a:buNone/>
              <a:defRPr sz="900"/>
            </a:lvl5pPr>
            <a:lvl6pPr marL="2283799" indent="0">
              <a:buNone/>
              <a:defRPr sz="900"/>
            </a:lvl6pPr>
            <a:lvl7pPr marL="2740560" indent="0">
              <a:buNone/>
              <a:defRPr sz="900"/>
            </a:lvl7pPr>
            <a:lvl8pPr marL="3197328" indent="0">
              <a:buNone/>
              <a:defRPr sz="900"/>
            </a:lvl8pPr>
            <a:lvl9pPr marL="365409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6765" indent="0">
              <a:buNone/>
              <a:defRPr sz="2800"/>
            </a:lvl2pPr>
            <a:lvl3pPr marL="913523" indent="0">
              <a:buNone/>
              <a:defRPr sz="2400"/>
            </a:lvl3pPr>
            <a:lvl4pPr marL="1370281" indent="0">
              <a:buNone/>
              <a:defRPr sz="2000"/>
            </a:lvl4pPr>
            <a:lvl5pPr marL="1827047" indent="0">
              <a:buNone/>
              <a:defRPr sz="2000"/>
            </a:lvl5pPr>
            <a:lvl6pPr marL="2283799" indent="0">
              <a:buNone/>
              <a:defRPr sz="2000"/>
            </a:lvl6pPr>
            <a:lvl7pPr marL="2740560" indent="0">
              <a:buNone/>
              <a:defRPr sz="2000"/>
            </a:lvl7pPr>
            <a:lvl8pPr marL="3197328" indent="0">
              <a:buNone/>
              <a:defRPr sz="2000"/>
            </a:lvl8pPr>
            <a:lvl9pPr marL="365409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6765" indent="0">
              <a:buNone/>
              <a:defRPr sz="1200"/>
            </a:lvl2pPr>
            <a:lvl3pPr marL="913523" indent="0">
              <a:buNone/>
              <a:defRPr sz="1000"/>
            </a:lvl3pPr>
            <a:lvl4pPr marL="1370281" indent="0">
              <a:buNone/>
              <a:defRPr sz="900"/>
            </a:lvl4pPr>
            <a:lvl5pPr marL="1827047" indent="0">
              <a:buNone/>
              <a:defRPr sz="900"/>
            </a:lvl5pPr>
            <a:lvl6pPr marL="2283799" indent="0">
              <a:buNone/>
              <a:defRPr sz="900"/>
            </a:lvl6pPr>
            <a:lvl7pPr marL="2740560" indent="0">
              <a:buNone/>
              <a:defRPr sz="900"/>
            </a:lvl7pPr>
            <a:lvl8pPr marL="3197328" indent="0">
              <a:buNone/>
              <a:defRPr sz="900"/>
            </a:lvl8pPr>
            <a:lvl9pPr marL="365409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354" tIns="45675" rIns="91354" bIns="4567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354" tIns="45675" rIns="91354" bIns="4567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7076"/>
            <a:ext cx="2133600" cy="304271"/>
          </a:xfrm>
          <a:prstGeom prst="rect">
            <a:avLst/>
          </a:prstGeom>
        </p:spPr>
        <p:txBody>
          <a:bodyPr vert="horz" lIns="91354" tIns="45675" rIns="91354" bIns="4567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7076"/>
            <a:ext cx="2895600" cy="304271"/>
          </a:xfrm>
          <a:prstGeom prst="rect">
            <a:avLst/>
          </a:prstGeom>
        </p:spPr>
        <p:txBody>
          <a:bodyPr vert="horz" lIns="91354" tIns="45675" rIns="91354" bIns="4567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7076"/>
            <a:ext cx="2133600" cy="304271"/>
          </a:xfrm>
          <a:prstGeom prst="rect">
            <a:avLst/>
          </a:prstGeom>
        </p:spPr>
        <p:txBody>
          <a:bodyPr vert="horz" lIns="91354" tIns="45675" rIns="91354" bIns="4567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83" r:id="rId12"/>
  </p:sldLayoutIdLst>
  <p:transition/>
  <p:txStyles>
    <p:titleStyle>
      <a:lvl1pPr algn="ctr" defTabSz="91352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65" indent="-342565" algn="l" defTabSz="91352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34" indent="-285482" algn="l" defTabSz="91352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97" indent="-228384" algn="l" defTabSz="91352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64" indent="-228384" algn="l" defTabSz="91352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28" indent="-228384" algn="l" defTabSz="91352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190" indent="-228384" algn="l" defTabSz="9135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48" indent="-228384" algn="l" defTabSz="9135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12" indent="-228384" algn="l" defTabSz="9135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59" indent="-228384" algn="l" defTabSz="9135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5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3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1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7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99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0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28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91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>
            <a:extLst>
              <a:ext uri="{FF2B5EF4-FFF2-40B4-BE49-F238E27FC236}">
                <a16:creationId xmlns:a16="http://schemas.microsoft.com/office/drawing/2014/main" id="{5E842C59-4AD7-4D58-9923-AF86475358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99" y="5219702"/>
            <a:ext cx="1100328" cy="193417"/>
          </a:xfrm>
          <a:prstGeom prst="rect">
            <a:avLst/>
          </a:prstGeom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74BF52-AFDA-4F9E-8B8A-625565EFB9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5219700"/>
            <a:ext cx="1369568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ＭＳ Ｐゴシック" pitchFamily="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4" charset="-128"/>
        </a:defRPr>
      </a:lvl5pPr>
      <a:lvl6pPr marL="395643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791283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186936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582569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296730" indent="-29673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1pPr>
      <a:lvl2pPr marL="642919" indent="-24727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4" charset="-128"/>
        </a:defRPr>
      </a:lvl2pPr>
      <a:lvl3pPr marL="989123" indent="-19782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ＭＳ Ｐゴシック" pitchFamily="4" charset="-128"/>
        </a:defRPr>
      </a:lvl3pPr>
      <a:lvl4pPr marL="1384759" indent="-19782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ＭＳ Ｐゴシック" pitchFamily="4" charset="-128"/>
        </a:defRPr>
      </a:lvl4pPr>
      <a:lvl5pPr marL="1780406" indent="-19782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ＭＳ Ｐゴシック" pitchFamily="4" charset="-128"/>
        </a:defRPr>
      </a:lvl5pPr>
      <a:lvl6pPr marL="2176046" indent="-19782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571686" indent="-19782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967329" indent="-19782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362972" indent="-19782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91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643" algn="l" defTabSz="791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1283" algn="l" defTabSz="791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6936" algn="l" defTabSz="791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2569" algn="l" defTabSz="791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8224" algn="l" defTabSz="791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3865" algn="l" defTabSz="791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9509" algn="l" defTabSz="791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5151" algn="l" defTabSz="791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>
            <a:extLst>
              <a:ext uri="{FF2B5EF4-FFF2-40B4-BE49-F238E27FC236}">
                <a16:creationId xmlns:a16="http://schemas.microsoft.com/office/drawing/2014/main" id="{5E842C59-4AD7-4D58-9923-AF86475358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99" y="5219702"/>
            <a:ext cx="1100328" cy="193417"/>
          </a:xfrm>
          <a:prstGeom prst="rect">
            <a:avLst/>
          </a:prstGeom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74BF52-AFDA-4F9E-8B8A-625565EFB9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5219700"/>
            <a:ext cx="1369568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8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ＭＳ Ｐゴシック" pitchFamily="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4" charset="-128"/>
        </a:defRPr>
      </a:lvl5pPr>
      <a:lvl6pPr marL="395827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791652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187492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583306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296870" indent="-29687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1pPr>
      <a:lvl2pPr marL="643218" indent="-247391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4" charset="-128"/>
        </a:defRPr>
      </a:lvl2pPr>
      <a:lvl3pPr marL="989588" indent="-197913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ＭＳ Ｐゴシック" pitchFamily="4" charset="-128"/>
        </a:defRPr>
      </a:lvl3pPr>
      <a:lvl4pPr marL="1385401" indent="-197913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ＭＳ Ｐゴシック" pitchFamily="4" charset="-128"/>
        </a:defRPr>
      </a:lvl4pPr>
      <a:lvl5pPr marL="1781238" indent="-197913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ＭＳ Ｐゴシック" pitchFamily="4" charset="-128"/>
        </a:defRPr>
      </a:lvl5pPr>
      <a:lvl6pPr marL="2177064" indent="-1979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572890" indent="-1979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968719" indent="-1979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364546" indent="-1979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916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827" algn="l" defTabSz="7916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1652" algn="l" defTabSz="7916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92" algn="l" defTabSz="7916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3306" algn="l" defTabSz="7916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9150" algn="l" defTabSz="7916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4977" algn="l" defTabSz="7916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0803" algn="l" defTabSz="7916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6635" algn="l" defTabSz="7916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>
            <a:extLst>
              <a:ext uri="{FF2B5EF4-FFF2-40B4-BE49-F238E27FC236}">
                <a16:creationId xmlns:a16="http://schemas.microsoft.com/office/drawing/2014/main" id="{5E842C59-4AD7-4D58-9923-AF86475358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99" y="5219702"/>
            <a:ext cx="1100328" cy="193417"/>
          </a:xfrm>
          <a:prstGeom prst="rect">
            <a:avLst/>
          </a:prstGeom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74BF52-AFDA-4F9E-8B8A-625565EFB9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5219700"/>
            <a:ext cx="1369568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3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ＭＳ Ｐゴシック" pitchFamily="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4" charset="-128"/>
        </a:defRPr>
      </a:lvl5pPr>
      <a:lvl6pPr marL="395689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791376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187076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582753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296765" indent="-296765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1pPr>
      <a:lvl2pPr marL="642991" indent="-24730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4" charset="-128"/>
        </a:defRPr>
      </a:lvl2pPr>
      <a:lvl3pPr marL="989240" indent="-197843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ＭＳ Ｐゴシック" pitchFamily="4" charset="-128"/>
        </a:defRPr>
      </a:lvl3pPr>
      <a:lvl4pPr marL="1384922" indent="-197843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ＭＳ Ｐゴシック" pitchFamily="4" charset="-128"/>
        </a:defRPr>
      </a:lvl4pPr>
      <a:lvl5pPr marL="1780614" indent="-197843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ＭＳ Ｐゴシック" pitchFamily="4" charset="-128"/>
        </a:defRPr>
      </a:lvl5pPr>
      <a:lvl6pPr marL="2176301" indent="-19784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571987" indent="-19784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967678" indent="-19784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363365" indent="-19784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913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689" algn="l" defTabSz="7913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1376" algn="l" defTabSz="7913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076" algn="l" defTabSz="7913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2753" algn="l" defTabSz="7913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8455" algn="l" defTabSz="7913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4143" algn="l" defTabSz="7913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9834" algn="l" defTabSz="7913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5520" algn="l" defTabSz="7913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emf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5" Type="http://schemas.openxmlformats.org/officeDocument/2006/relationships/image" Target="../media/image4.png"/><Relationship Id="rId10" Type="http://schemas.openxmlformats.org/officeDocument/2006/relationships/image" Target="../media/image14.sv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2.emf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дзаголовок 2"/>
          <p:cNvSpPr txBox="1">
            <a:spLocks/>
          </p:cNvSpPr>
          <p:nvPr/>
        </p:nvSpPr>
        <p:spPr>
          <a:xfrm>
            <a:off x="539559" y="1777498"/>
            <a:ext cx="8151977" cy="1260139"/>
          </a:xfrm>
          <a:prstGeom prst="rect">
            <a:avLst/>
          </a:prstGeom>
        </p:spPr>
        <p:txBody>
          <a:bodyPr lIns="91354" tIns="45675" rIns="91354" bIns="45675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3909" y="4996949"/>
            <a:ext cx="3024336" cy="338463"/>
          </a:xfrm>
          <a:prstGeom prst="rect">
            <a:avLst/>
          </a:prstGeom>
          <a:noFill/>
        </p:spPr>
        <p:txBody>
          <a:bodyPr wrap="square" lIns="91354" tIns="45675" rIns="91354" bIns="45675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Almaty, 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100269" y="127980"/>
            <a:ext cx="7591262" cy="4503698"/>
            <a:chOff x="1225395" y="148625"/>
            <a:chExt cx="7591262" cy="5404435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225395" y="5060617"/>
              <a:ext cx="7159383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8361950" y="148625"/>
              <a:ext cx="454707" cy="80094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100270" y="121196"/>
            <a:ext cx="7720202" cy="923330"/>
            <a:chOff x="1055483" y="145401"/>
            <a:chExt cx="8926851" cy="1107995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055483" y="145401"/>
              <a:ext cx="8926851" cy="1107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Republican state enterprise on the right of economic management "Kazakh Scientific Center of Dermatology and Infectious Diseases" of the Ministry of Health of the Republic of Kazakhstan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8361950" y="148625"/>
              <a:ext cx="454707" cy="80094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985677" y="2065412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HIV in facts and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figures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(2016 -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years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КАЗАХСКИЙ НАУЧНЫЙ ЦЕНТР ДЕРМАТОЛОГИИ И ИНФЕКЦИОННЫХ ЗАБОЛЕВАНИЙ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087" r="77986" b="-1"/>
          <a:stretch/>
        </p:blipFill>
        <p:spPr bwMode="auto">
          <a:xfrm>
            <a:off x="179512" y="121196"/>
            <a:ext cx="806165" cy="4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07429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Группа 57"/>
          <p:cNvGrpSpPr/>
          <p:nvPr/>
        </p:nvGrpSpPr>
        <p:grpSpPr>
          <a:xfrm>
            <a:off x="1907704" y="481236"/>
            <a:ext cx="5225278" cy="4896544"/>
            <a:chOff x="1187624" y="841276"/>
            <a:chExt cx="5225278" cy="4044318"/>
          </a:xfrm>
        </p:grpSpPr>
        <p:grpSp>
          <p:nvGrpSpPr>
            <p:cNvPr id="2" name="Group 3"/>
            <p:cNvGrpSpPr/>
            <p:nvPr/>
          </p:nvGrpSpPr>
          <p:grpSpPr>
            <a:xfrm>
              <a:off x="3635896" y="841276"/>
              <a:ext cx="2777006" cy="4044318"/>
              <a:chOff x="1909091" y="1458758"/>
              <a:chExt cx="3957655" cy="5187394"/>
            </a:xfrm>
          </p:grpSpPr>
          <p:grpSp>
            <p:nvGrpSpPr>
              <p:cNvPr id="3" name="Group 4"/>
              <p:cNvGrpSpPr/>
              <p:nvPr/>
            </p:nvGrpSpPr>
            <p:grpSpPr>
              <a:xfrm>
                <a:off x="1972256" y="1458758"/>
                <a:ext cx="292103" cy="5187394"/>
                <a:chOff x="1374772" y="1213680"/>
                <a:chExt cx="274322" cy="5187394"/>
              </a:xfrm>
            </p:grpSpPr>
            <p:sp>
              <p:nvSpPr>
                <p:cNvPr id="22" name="Pentagon 21"/>
                <p:cNvSpPr/>
                <p:nvPr/>
              </p:nvSpPr>
              <p:spPr>
                <a:xfrm rot="5400000">
                  <a:off x="1103752" y="5857228"/>
                  <a:ext cx="814866" cy="272825"/>
                </a:xfrm>
                <a:prstGeom prst="homePlate">
                  <a:avLst>
                    <a:gd name="adj" fmla="val 281623"/>
                  </a:avLst>
                </a:prstGeom>
                <a:gradFill flip="none" rotWithShape="1">
                  <a:gsLst>
                    <a:gs pos="100000">
                      <a:srgbClr val="B88954"/>
                    </a:gs>
                    <a:gs pos="0">
                      <a:srgbClr val="E1C9AF"/>
                    </a:gs>
                  </a:gsLst>
                  <a:lin ang="5400000" scaled="1"/>
                  <a:tileRect/>
                </a:gra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20000"/>
                    </a:lnSpc>
                  </a:pPr>
                  <a:endParaRPr lang="en-US" sz="11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Rectangle 5"/>
                <p:cNvSpPr/>
                <p:nvPr/>
              </p:nvSpPr>
              <p:spPr>
                <a:xfrm>
                  <a:off x="1374774" y="2007666"/>
                  <a:ext cx="273845" cy="3776859"/>
                </a:xfrm>
                <a:custGeom>
                  <a:avLst/>
                  <a:gdLst>
                    <a:gd name="connsiteX0" fmla="*/ 0 w 272825"/>
                    <a:gd name="connsiteY0" fmla="*/ 0 h 3776662"/>
                    <a:gd name="connsiteX1" fmla="*/ 272825 w 272825"/>
                    <a:gd name="connsiteY1" fmla="*/ 0 h 3776662"/>
                    <a:gd name="connsiteX2" fmla="*/ 272825 w 272825"/>
                    <a:gd name="connsiteY2" fmla="*/ 3776662 h 3776662"/>
                    <a:gd name="connsiteX3" fmla="*/ 0 w 272825"/>
                    <a:gd name="connsiteY3" fmla="*/ 3776662 h 3776662"/>
                    <a:gd name="connsiteX4" fmla="*/ 0 w 272825"/>
                    <a:gd name="connsiteY4" fmla="*/ 0 h 3776662"/>
                    <a:gd name="connsiteX0" fmla="*/ 0 w 272825"/>
                    <a:gd name="connsiteY0" fmla="*/ 0 h 3776662"/>
                    <a:gd name="connsiteX1" fmla="*/ 272825 w 272825"/>
                    <a:gd name="connsiteY1" fmla="*/ 0 h 3776662"/>
                    <a:gd name="connsiteX2" fmla="*/ 272825 w 272825"/>
                    <a:gd name="connsiteY2" fmla="*/ 3776662 h 3776662"/>
                    <a:gd name="connsiteX3" fmla="*/ 0 w 272825"/>
                    <a:gd name="connsiteY3" fmla="*/ 3776662 h 3776662"/>
                    <a:gd name="connsiteX4" fmla="*/ 1 w 272825"/>
                    <a:gd name="connsiteY4" fmla="*/ 3609974 h 3776662"/>
                    <a:gd name="connsiteX5" fmla="*/ 0 w 272825"/>
                    <a:gd name="connsiteY5" fmla="*/ 0 h 3776662"/>
                    <a:gd name="connsiteX0" fmla="*/ 0 w 272825"/>
                    <a:gd name="connsiteY0" fmla="*/ 0 h 3776662"/>
                    <a:gd name="connsiteX1" fmla="*/ 272825 w 272825"/>
                    <a:gd name="connsiteY1" fmla="*/ 0 h 3776662"/>
                    <a:gd name="connsiteX2" fmla="*/ 272825 w 272825"/>
                    <a:gd name="connsiteY2" fmla="*/ 3776662 h 3776662"/>
                    <a:gd name="connsiteX3" fmla="*/ 57151 w 272825"/>
                    <a:gd name="connsiteY3" fmla="*/ 3776661 h 3776662"/>
                    <a:gd name="connsiteX4" fmla="*/ 0 w 272825"/>
                    <a:gd name="connsiteY4" fmla="*/ 3776662 h 3776662"/>
                    <a:gd name="connsiteX5" fmla="*/ 1 w 272825"/>
                    <a:gd name="connsiteY5" fmla="*/ 3609974 h 3776662"/>
                    <a:gd name="connsiteX6" fmla="*/ 0 w 272825"/>
                    <a:gd name="connsiteY6" fmla="*/ 0 h 3776662"/>
                    <a:gd name="connsiteX0" fmla="*/ 0 w 272825"/>
                    <a:gd name="connsiteY0" fmla="*/ 0 h 3776662"/>
                    <a:gd name="connsiteX1" fmla="*/ 272825 w 272825"/>
                    <a:gd name="connsiteY1" fmla="*/ 0 h 3776662"/>
                    <a:gd name="connsiteX2" fmla="*/ 272825 w 272825"/>
                    <a:gd name="connsiteY2" fmla="*/ 3776662 h 3776662"/>
                    <a:gd name="connsiteX3" fmla="*/ 166689 w 272825"/>
                    <a:gd name="connsiteY3" fmla="*/ 3776661 h 3776662"/>
                    <a:gd name="connsiteX4" fmla="*/ 57151 w 272825"/>
                    <a:gd name="connsiteY4" fmla="*/ 3776661 h 3776662"/>
                    <a:gd name="connsiteX5" fmla="*/ 0 w 272825"/>
                    <a:gd name="connsiteY5" fmla="*/ 3776662 h 3776662"/>
                    <a:gd name="connsiteX6" fmla="*/ 1 w 272825"/>
                    <a:gd name="connsiteY6" fmla="*/ 3609974 h 3776662"/>
                    <a:gd name="connsiteX7" fmla="*/ 0 w 272825"/>
                    <a:gd name="connsiteY7" fmla="*/ 0 h 3776662"/>
                    <a:gd name="connsiteX0" fmla="*/ 0 w 272825"/>
                    <a:gd name="connsiteY0" fmla="*/ 0 h 3776662"/>
                    <a:gd name="connsiteX1" fmla="*/ 272825 w 272825"/>
                    <a:gd name="connsiteY1" fmla="*/ 0 h 3776662"/>
                    <a:gd name="connsiteX2" fmla="*/ 272825 w 272825"/>
                    <a:gd name="connsiteY2" fmla="*/ 3776662 h 3776662"/>
                    <a:gd name="connsiteX3" fmla="*/ 166689 w 272825"/>
                    <a:gd name="connsiteY3" fmla="*/ 3776661 h 3776662"/>
                    <a:gd name="connsiteX4" fmla="*/ 107157 w 272825"/>
                    <a:gd name="connsiteY4" fmla="*/ 3774280 h 3776662"/>
                    <a:gd name="connsiteX5" fmla="*/ 57151 w 272825"/>
                    <a:gd name="connsiteY5" fmla="*/ 3776661 h 3776662"/>
                    <a:gd name="connsiteX6" fmla="*/ 0 w 272825"/>
                    <a:gd name="connsiteY6" fmla="*/ 3776662 h 3776662"/>
                    <a:gd name="connsiteX7" fmla="*/ 1 w 272825"/>
                    <a:gd name="connsiteY7" fmla="*/ 3609974 h 3776662"/>
                    <a:gd name="connsiteX8" fmla="*/ 0 w 272825"/>
                    <a:gd name="connsiteY8" fmla="*/ 0 h 3776662"/>
                    <a:gd name="connsiteX0" fmla="*/ 0 w 272825"/>
                    <a:gd name="connsiteY0" fmla="*/ 0 h 3776662"/>
                    <a:gd name="connsiteX1" fmla="*/ 272825 w 272825"/>
                    <a:gd name="connsiteY1" fmla="*/ 0 h 3776662"/>
                    <a:gd name="connsiteX2" fmla="*/ 272825 w 272825"/>
                    <a:gd name="connsiteY2" fmla="*/ 3776662 h 3776662"/>
                    <a:gd name="connsiteX3" fmla="*/ 221457 w 272825"/>
                    <a:gd name="connsiteY3" fmla="*/ 3774280 h 3776662"/>
                    <a:gd name="connsiteX4" fmla="*/ 166689 w 272825"/>
                    <a:gd name="connsiteY4" fmla="*/ 3776661 h 3776662"/>
                    <a:gd name="connsiteX5" fmla="*/ 107157 w 272825"/>
                    <a:gd name="connsiteY5" fmla="*/ 3774280 h 3776662"/>
                    <a:gd name="connsiteX6" fmla="*/ 57151 w 272825"/>
                    <a:gd name="connsiteY6" fmla="*/ 3776661 h 3776662"/>
                    <a:gd name="connsiteX7" fmla="*/ 0 w 272825"/>
                    <a:gd name="connsiteY7" fmla="*/ 3776662 h 3776662"/>
                    <a:gd name="connsiteX8" fmla="*/ 1 w 272825"/>
                    <a:gd name="connsiteY8" fmla="*/ 3609974 h 3776662"/>
                    <a:gd name="connsiteX9" fmla="*/ 0 w 272825"/>
                    <a:gd name="connsiteY9" fmla="*/ 0 h 3776662"/>
                    <a:gd name="connsiteX0" fmla="*/ 0 w 272825"/>
                    <a:gd name="connsiteY0" fmla="*/ 0 h 3776662"/>
                    <a:gd name="connsiteX1" fmla="*/ 272825 w 272825"/>
                    <a:gd name="connsiteY1" fmla="*/ 0 h 3776662"/>
                    <a:gd name="connsiteX2" fmla="*/ 272825 w 272825"/>
                    <a:gd name="connsiteY2" fmla="*/ 3776662 h 3776662"/>
                    <a:gd name="connsiteX3" fmla="*/ 252414 w 272825"/>
                    <a:gd name="connsiteY3" fmla="*/ 3776661 h 3776662"/>
                    <a:gd name="connsiteX4" fmla="*/ 221457 w 272825"/>
                    <a:gd name="connsiteY4" fmla="*/ 3774280 h 3776662"/>
                    <a:gd name="connsiteX5" fmla="*/ 166689 w 272825"/>
                    <a:gd name="connsiteY5" fmla="*/ 3776661 h 3776662"/>
                    <a:gd name="connsiteX6" fmla="*/ 107157 w 272825"/>
                    <a:gd name="connsiteY6" fmla="*/ 3774280 h 3776662"/>
                    <a:gd name="connsiteX7" fmla="*/ 57151 w 272825"/>
                    <a:gd name="connsiteY7" fmla="*/ 3776661 h 3776662"/>
                    <a:gd name="connsiteX8" fmla="*/ 0 w 272825"/>
                    <a:gd name="connsiteY8" fmla="*/ 3776662 h 3776662"/>
                    <a:gd name="connsiteX9" fmla="*/ 1 w 272825"/>
                    <a:gd name="connsiteY9" fmla="*/ 3609974 h 3776662"/>
                    <a:gd name="connsiteX10" fmla="*/ 0 w 272825"/>
                    <a:gd name="connsiteY10" fmla="*/ 0 h 3776662"/>
                    <a:gd name="connsiteX0" fmla="*/ 0 w 273845"/>
                    <a:gd name="connsiteY0" fmla="*/ 0 h 3776662"/>
                    <a:gd name="connsiteX1" fmla="*/ 272825 w 273845"/>
                    <a:gd name="connsiteY1" fmla="*/ 0 h 3776662"/>
                    <a:gd name="connsiteX2" fmla="*/ 273845 w 273845"/>
                    <a:gd name="connsiteY2" fmla="*/ 3581399 h 3776662"/>
                    <a:gd name="connsiteX3" fmla="*/ 272825 w 273845"/>
                    <a:gd name="connsiteY3" fmla="*/ 3776662 h 3776662"/>
                    <a:gd name="connsiteX4" fmla="*/ 252414 w 273845"/>
                    <a:gd name="connsiteY4" fmla="*/ 3776661 h 3776662"/>
                    <a:gd name="connsiteX5" fmla="*/ 221457 w 273845"/>
                    <a:gd name="connsiteY5" fmla="*/ 3774280 h 3776662"/>
                    <a:gd name="connsiteX6" fmla="*/ 166689 w 273845"/>
                    <a:gd name="connsiteY6" fmla="*/ 3776661 h 3776662"/>
                    <a:gd name="connsiteX7" fmla="*/ 107157 w 273845"/>
                    <a:gd name="connsiteY7" fmla="*/ 3774280 h 3776662"/>
                    <a:gd name="connsiteX8" fmla="*/ 57151 w 273845"/>
                    <a:gd name="connsiteY8" fmla="*/ 3776661 h 3776662"/>
                    <a:gd name="connsiteX9" fmla="*/ 0 w 273845"/>
                    <a:gd name="connsiteY9" fmla="*/ 3776662 h 3776662"/>
                    <a:gd name="connsiteX10" fmla="*/ 1 w 273845"/>
                    <a:gd name="connsiteY10" fmla="*/ 3609974 h 3776662"/>
                    <a:gd name="connsiteX11" fmla="*/ 0 w 273845"/>
                    <a:gd name="connsiteY11" fmla="*/ 0 h 3776662"/>
                    <a:gd name="connsiteX0" fmla="*/ 0 w 273845"/>
                    <a:gd name="connsiteY0" fmla="*/ 0 h 3776662"/>
                    <a:gd name="connsiteX1" fmla="*/ 272825 w 273845"/>
                    <a:gd name="connsiteY1" fmla="*/ 0 h 3776662"/>
                    <a:gd name="connsiteX2" fmla="*/ 273845 w 273845"/>
                    <a:gd name="connsiteY2" fmla="*/ 3581399 h 3776662"/>
                    <a:gd name="connsiteX3" fmla="*/ 252414 w 273845"/>
                    <a:gd name="connsiteY3" fmla="*/ 3776661 h 3776662"/>
                    <a:gd name="connsiteX4" fmla="*/ 221457 w 273845"/>
                    <a:gd name="connsiteY4" fmla="*/ 3774280 h 3776662"/>
                    <a:gd name="connsiteX5" fmla="*/ 166689 w 273845"/>
                    <a:gd name="connsiteY5" fmla="*/ 3776661 h 3776662"/>
                    <a:gd name="connsiteX6" fmla="*/ 107157 w 273845"/>
                    <a:gd name="connsiteY6" fmla="*/ 3774280 h 3776662"/>
                    <a:gd name="connsiteX7" fmla="*/ 57151 w 273845"/>
                    <a:gd name="connsiteY7" fmla="*/ 3776661 h 3776662"/>
                    <a:gd name="connsiteX8" fmla="*/ 0 w 273845"/>
                    <a:gd name="connsiteY8" fmla="*/ 3776662 h 3776662"/>
                    <a:gd name="connsiteX9" fmla="*/ 1 w 273845"/>
                    <a:gd name="connsiteY9" fmla="*/ 3609974 h 3776662"/>
                    <a:gd name="connsiteX10" fmla="*/ 0 w 273845"/>
                    <a:gd name="connsiteY10" fmla="*/ 0 h 3776662"/>
                    <a:gd name="connsiteX0" fmla="*/ 0 w 273845"/>
                    <a:gd name="connsiteY0" fmla="*/ 0 h 3776661"/>
                    <a:gd name="connsiteX1" fmla="*/ 272825 w 273845"/>
                    <a:gd name="connsiteY1" fmla="*/ 0 h 3776661"/>
                    <a:gd name="connsiteX2" fmla="*/ 273845 w 273845"/>
                    <a:gd name="connsiteY2" fmla="*/ 3581399 h 3776661"/>
                    <a:gd name="connsiteX3" fmla="*/ 252414 w 273845"/>
                    <a:gd name="connsiteY3" fmla="*/ 3776661 h 3776661"/>
                    <a:gd name="connsiteX4" fmla="*/ 221457 w 273845"/>
                    <a:gd name="connsiteY4" fmla="*/ 3774280 h 3776661"/>
                    <a:gd name="connsiteX5" fmla="*/ 166689 w 273845"/>
                    <a:gd name="connsiteY5" fmla="*/ 3776661 h 3776661"/>
                    <a:gd name="connsiteX6" fmla="*/ 107157 w 273845"/>
                    <a:gd name="connsiteY6" fmla="*/ 3774280 h 3776661"/>
                    <a:gd name="connsiteX7" fmla="*/ 57151 w 273845"/>
                    <a:gd name="connsiteY7" fmla="*/ 3776661 h 3776661"/>
                    <a:gd name="connsiteX8" fmla="*/ 1 w 273845"/>
                    <a:gd name="connsiteY8" fmla="*/ 3609974 h 3776661"/>
                    <a:gd name="connsiteX9" fmla="*/ 0 w 273845"/>
                    <a:gd name="connsiteY9" fmla="*/ 0 h 3776661"/>
                    <a:gd name="connsiteX0" fmla="*/ 0 w 273845"/>
                    <a:gd name="connsiteY0" fmla="*/ 0 h 3776661"/>
                    <a:gd name="connsiteX1" fmla="*/ 272825 w 273845"/>
                    <a:gd name="connsiteY1" fmla="*/ 0 h 3776661"/>
                    <a:gd name="connsiteX2" fmla="*/ 273845 w 273845"/>
                    <a:gd name="connsiteY2" fmla="*/ 3581399 h 3776661"/>
                    <a:gd name="connsiteX3" fmla="*/ 252414 w 273845"/>
                    <a:gd name="connsiteY3" fmla="*/ 3776661 h 3776661"/>
                    <a:gd name="connsiteX4" fmla="*/ 221457 w 273845"/>
                    <a:gd name="connsiteY4" fmla="*/ 3774280 h 3776661"/>
                    <a:gd name="connsiteX5" fmla="*/ 166689 w 273845"/>
                    <a:gd name="connsiteY5" fmla="*/ 3776661 h 3776661"/>
                    <a:gd name="connsiteX6" fmla="*/ 104776 w 273845"/>
                    <a:gd name="connsiteY6" fmla="*/ 3664743 h 3776661"/>
                    <a:gd name="connsiteX7" fmla="*/ 57151 w 273845"/>
                    <a:gd name="connsiteY7" fmla="*/ 3776661 h 3776661"/>
                    <a:gd name="connsiteX8" fmla="*/ 1 w 273845"/>
                    <a:gd name="connsiteY8" fmla="*/ 3609974 h 3776661"/>
                    <a:gd name="connsiteX9" fmla="*/ 0 w 273845"/>
                    <a:gd name="connsiteY9" fmla="*/ 0 h 3776661"/>
                    <a:gd name="connsiteX0" fmla="*/ 0 w 273845"/>
                    <a:gd name="connsiteY0" fmla="*/ 0 h 3776661"/>
                    <a:gd name="connsiteX1" fmla="*/ 272825 w 273845"/>
                    <a:gd name="connsiteY1" fmla="*/ 0 h 3776661"/>
                    <a:gd name="connsiteX2" fmla="*/ 273845 w 273845"/>
                    <a:gd name="connsiteY2" fmla="*/ 3581399 h 3776661"/>
                    <a:gd name="connsiteX3" fmla="*/ 252414 w 273845"/>
                    <a:gd name="connsiteY3" fmla="*/ 3776661 h 3776661"/>
                    <a:gd name="connsiteX4" fmla="*/ 221457 w 273845"/>
                    <a:gd name="connsiteY4" fmla="*/ 3774280 h 3776661"/>
                    <a:gd name="connsiteX5" fmla="*/ 166689 w 273845"/>
                    <a:gd name="connsiteY5" fmla="*/ 3776661 h 3776661"/>
                    <a:gd name="connsiteX6" fmla="*/ 104776 w 273845"/>
                    <a:gd name="connsiteY6" fmla="*/ 3664743 h 3776661"/>
                    <a:gd name="connsiteX7" fmla="*/ 57151 w 273845"/>
                    <a:gd name="connsiteY7" fmla="*/ 3750467 h 3776661"/>
                    <a:gd name="connsiteX8" fmla="*/ 1 w 273845"/>
                    <a:gd name="connsiteY8" fmla="*/ 3609974 h 3776661"/>
                    <a:gd name="connsiteX9" fmla="*/ 0 w 273845"/>
                    <a:gd name="connsiteY9" fmla="*/ 0 h 3776661"/>
                    <a:gd name="connsiteX0" fmla="*/ 0 w 273845"/>
                    <a:gd name="connsiteY0" fmla="*/ 0 h 3776661"/>
                    <a:gd name="connsiteX1" fmla="*/ 272825 w 273845"/>
                    <a:gd name="connsiteY1" fmla="*/ 0 h 3776661"/>
                    <a:gd name="connsiteX2" fmla="*/ 273845 w 273845"/>
                    <a:gd name="connsiteY2" fmla="*/ 3581399 h 3776661"/>
                    <a:gd name="connsiteX3" fmla="*/ 252414 w 273845"/>
                    <a:gd name="connsiteY3" fmla="*/ 3776661 h 3776661"/>
                    <a:gd name="connsiteX4" fmla="*/ 228601 w 273845"/>
                    <a:gd name="connsiteY4" fmla="*/ 3629023 h 3776661"/>
                    <a:gd name="connsiteX5" fmla="*/ 166689 w 273845"/>
                    <a:gd name="connsiteY5" fmla="*/ 3776661 h 3776661"/>
                    <a:gd name="connsiteX6" fmla="*/ 104776 w 273845"/>
                    <a:gd name="connsiteY6" fmla="*/ 3664743 h 3776661"/>
                    <a:gd name="connsiteX7" fmla="*/ 57151 w 273845"/>
                    <a:gd name="connsiteY7" fmla="*/ 3750467 h 3776661"/>
                    <a:gd name="connsiteX8" fmla="*/ 1 w 273845"/>
                    <a:gd name="connsiteY8" fmla="*/ 3609974 h 3776661"/>
                    <a:gd name="connsiteX9" fmla="*/ 0 w 273845"/>
                    <a:gd name="connsiteY9" fmla="*/ 0 h 3776661"/>
                    <a:gd name="connsiteX0" fmla="*/ 0 w 273845"/>
                    <a:gd name="connsiteY0" fmla="*/ 0 h 3776661"/>
                    <a:gd name="connsiteX1" fmla="*/ 272825 w 273845"/>
                    <a:gd name="connsiteY1" fmla="*/ 0 h 3776661"/>
                    <a:gd name="connsiteX2" fmla="*/ 273845 w 273845"/>
                    <a:gd name="connsiteY2" fmla="*/ 3581399 h 3776661"/>
                    <a:gd name="connsiteX3" fmla="*/ 250032 w 273845"/>
                    <a:gd name="connsiteY3" fmla="*/ 3695699 h 3776661"/>
                    <a:gd name="connsiteX4" fmla="*/ 228601 w 273845"/>
                    <a:gd name="connsiteY4" fmla="*/ 3629023 h 3776661"/>
                    <a:gd name="connsiteX5" fmla="*/ 166689 w 273845"/>
                    <a:gd name="connsiteY5" fmla="*/ 3776661 h 3776661"/>
                    <a:gd name="connsiteX6" fmla="*/ 104776 w 273845"/>
                    <a:gd name="connsiteY6" fmla="*/ 3664743 h 3776661"/>
                    <a:gd name="connsiteX7" fmla="*/ 57151 w 273845"/>
                    <a:gd name="connsiteY7" fmla="*/ 3750467 h 3776661"/>
                    <a:gd name="connsiteX8" fmla="*/ 1 w 273845"/>
                    <a:gd name="connsiteY8" fmla="*/ 3609974 h 3776661"/>
                    <a:gd name="connsiteX9" fmla="*/ 0 w 273845"/>
                    <a:gd name="connsiteY9" fmla="*/ 0 h 3776661"/>
                    <a:gd name="connsiteX0" fmla="*/ 0 w 273845"/>
                    <a:gd name="connsiteY0" fmla="*/ 0 h 3776661"/>
                    <a:gd name="connsiteX1" fmla="*/ 272825 w 273845"/>
                    <a:gd name="connsiteY1" fmla="*/ 0 h 3776661"/>
                    <a:gd name="connsiteX2" fmla="*/ 273845 w 273845"/>
                    <a:gd name="connsiteY2" fmla="*/ 3581399 h 3776661"/>
                    <a:gd name="connsiteX3" fmla="*/ 247651 w 273845"/>
                    <a:gd name="connsiteY3" fmla="*/ 3702843 h 3776661"/>
                    <a:gd name="connsiteX4" fmla="*/ 228601 w 273845"/>
                    <a:gd name="connsiteY4" fmla="*/ 3629023 h 3776661"/>
                    <a:gd name="connsiteX5" fmla="*/ 166689 w 273845"/>
                    <a:gd name="connsiteY5" fmla="*/ 3776661 h 3776661"/>
                    <a:gd name="connsiteX6" fmla="*/ 104776 w 273845"/>
                    <a:gd name="connsiteY6" fmla="*/ 3664743 h 3776661"/>
                    <a:gd name="connsiteX7" fmla="*/ 57151 w 273845"/>
                    <a:gd name="connsiteY7" fmla="*/ 3750467 h 3776661"/>
                    <a:gd name="connsiteX8" fmla="*/ 1 w 273845"/>
                    <a:gd name="connsiteY8" fmla="*/ 3609974 h 3776661"/>
                    <a:gd name="connsiteX9" fmla="*/ 0 w 273845"/>
                    <a:gd name="connsiteY9" fmla="*/ 0 h 3776661"/>
                    <a:gd name="connsiteX0" fmla="*/ 0 w 273845"/>
                    <a:gd name="connsiteY0" fmla="*/ 0 h 3776661"/>
                    <a:gd name="connsiteX1" fmla="*/ 272825 w 273845"/>
                    <a:gd name="connsiteY1" fmla="*/ 0 h 3776661"/>
                    <a:gd name="connsiteX2" fmla="*/ 273845 w 273845"/>
                    <a:gd name="connsiteY2" fmla="*/ 3581399 h 3776661"/>
                    <a:gd name="connsiteX3" fmla="*/ 247651 w 273845"/>
                    <a:gd name="connsiteY3" fmla="*/ 3702843 h 3776661"/>
                    <a:gd name="connsiteX4" fmla="*/ 228601 w 273845"/>
                    <a:gd name="connsiteY4" fmla="*/ 3629023 h 3776661"/>
                    <a:gd name="connsiteX5" fmla="*/ 166689 w 273845"/>
                    <a:gd name="connsiteY5" fmla="*/ 3776661 h 3776661"/>
                    <a:gd name="connsiteX6" fmla="*/ 104776 w 273845"/>
                    <a:gd name="connsiteY6" fmla="*/ 3664743 h 3776661"/>
                    <a:gd name="connsiteX7" fmla="*/ 57151 w 273845"/>
                    <a:gd name="connsiteY7" fmla="*/ 3750467 h 3776661"/>
                    <a:gd name="connsiteX8" fmla="*/ 1 w 273845"/>
                    <a:gd name="connsiteY8" fmla="*/ 3609974 h 3776661"/>
                    <a:gd name="connsiteX9" fmla="*/ 0 w 273845"/>
                    <a:gd name="connsiteY9" fmla="*/ 0 h 3776661"/>
                    <a:gd name="connsiteX0" fmla="*/ 0 w 273845"/>
                    <a:gd name="connsiteY0" fmla="*/ 0 h 3776661"/>
                    <a:gd name="connsiteX1" fmla="*/ 272825 w 273845"/>
                    <a:gd name="connsiteY1" fmla="*/ 0 h 3776661"/>
                    <a:gd name="connsiteX2" fmla="*/ 273845 w 273845"/>
                    <a:gd name="connsiteY2" fmla="*/ 3581399 h 3776661"/>
                    <a:gd name="connsiteX3" fmla="*/ 247651 w 273845"/>
                    <a:gd name="connsiteY3" fmla="*/ 3702843 h 3776661"/>
                    <a:gd name="connsiteX4" fmla="*/ 228601 w 273845"/>
                    <a:gd name="connsiteY4" fmla="*/ 3629023 h 3776661"/>
                    <a:gd name="connsiteX5" fmla="*/ 166689 w 273845"/>
                    <a:gd name="connsiteY5" fmla="*/ 3776661 h 3776661"/>
                    <a:gd name="connsiteX6" fmla="*/ 104776 w 273845"/>
                    <a:gd name="connsiteY6" fmla="*/ 3664743 h 3776661"/>
                    <a:gd name="connsiteX7" fmla="*/ 57151 w 273845"/>
                    <a:gd name="connsiteY7" fmla="*/ 3750467 h 3776661"/>
                    <a:gd name="connsiteX8" fmla="*/ 1 w 273845"/>
                    <a:gd name="connsiteY8" fmla="*/ 3609974 h 3776661"/>
                    <a:gd name="connsiteX9" fmla="*/ 0 w 273845"/>
                    <a:gd name="connsiteY9" fmla="*/ 0 h 3776661"/>
                    <a:gd name="connsiteX0" fmla="*/ 0 w 273845"/>
                    <a:gd name="connsiteY0" fmla="*/ 0 h 3776661"/>
                    <a:gd name="connsiteX1" fmla="*/ 272825 w 273845"/>
                    <a:gd name="connsiteY1" fmla="*/ 0 h 3776661"/>
                    <a:gd name="connsiteX2" fmla="*/ 273845 w 273845"/>
                    <a:gd name="connsiteY2" fmla="*/ 3581399 h 3776661"/>
                    <a:gd name="connsiteX3" fmla="*/ 247651 w 273845"/>
                    <a:gd name="connsiteY3" fmla="*/ 3702843 h 3776661"/>
                    <a:gd name="connsiteX4" fmla="*/ 228601 w 273845"/>
                    <a:gd name="connsiteY4" fmla="*/ 3629023 h 3776661"/>
                    <a:gd name="connsiteX5" fmla="*/ 166689 w 273845"/>
                    <a:gd name="connsiteY5" fmla="*/ 3776661 h 3776661"/>
                    <a:gd name="connsiteX6" fmla="*/ 104776 w 273845"/>
                    <a:gd name="connsiteY6" fmla="*/ 3664743 h 3776661"/>
                    <a:gd name="connsiteX7" fmla="*/ 57151 w 273845"/>
                    <a:gd name="connsiteY7" fmla="*/ 3750467 h 3776661"/>
                    <a:gd name="connsiteX8" fmla="*/ 1 w 273845"/>
                    <a:gd name="connsiteY8" fmla="*/ 3609974 h 3776661"/>
                    <a:gd name="connsiteX9" fmla="*/ 0 w 273845"/>
                    <a:gd name="connsiteY9" fmla="*/ 0 h 3776661"/>
                    <a:gd name="connsiteX0" fmla="*/ 0 w 273845"/>
                    <a:gd name="connsiteY0" fmla="*/ 0 h 3776661"/>
                    <a:gd name="connsiteX1" fmla="*/ 272825 w 273845"/>
                    <a:gd name="connsiteY1" fmla="*/ 0 h 3776661"/>
                    <a:gd name="connsiteX2" fmla="*/ 273845 w 273845"/>
                    <a:gd name="connsiteY2" fmla="*/ 3581399 h 3776661"/>
                    <a:gd name="connsiteX3" fmla="*/ 247651 w 273845"/>
                    <a:gd name="connsiteY3" fmla="*/ 3702843 h 3776661"/>
                    <a:gd name="connsiteX4" fmla="*/ 228601 w 273845"/>
                    <a:gd name="connsiteY4" fmla="*/ 3629023 h 3776661"/>
                    <a:gd name="connsiteX5" fmla="*/ 166689 w 273845"/>
                    <a:gd name="connsiteY5" fmla="*/ 3776661 h 3776661"/>
                    <a:gd name="connsiteX6" fmla="*/ 104776 w 273845"/>
                    <a:gd name="connsiteY6" fmla="*/ 3664743 h 3776661"/>
                    <a:gd name="connsiteX7" fmla="*/ 57151 w 273845"/>
                    <a:gd name="connsiteY7" fmla="*/ 3750467 h 3776661"/>
                    <a:gd name="connsiteX8" fmla="*/ 1 w 273845"/>
                    <a:gd name="connsiteY8" fmla="*/ 3609974 h 3776661"/>
                    <a:gd name="connsiteX9" fmla="*/ 0 w 273845"/>
                    <a:gd name="connsiteY9" fmla="*/ 0 h 3776661"/>
                    <a:gd name="connsiteX0" fmla="*/ 0 w 273845"/>
                    <a:gd name="connsiteY0" fmla="*/ 0 h 3776661"/>
                    <a:gd name="connsiteX1" fmla="*/ 272825 w 273845"/>
                    <a:gd name="connsiteY1" fmla="*/ 0 h 3776661"/>
                    <a:gd name="connsiteX2" fmla="*/ 273845 w 273845"/>
                    <a:gd name="connsiteY2" fmla="*/ 3581399 h 3776661"/>
                    <a:gd name="connsiteX3" fmla="*/ 247651 w 273845"/>
                    <a:gd name="connsiteY3" fmla="*/ 3702843 h 3776661"/>
                    <a:gd name="connsiteX4" fmla="*/ 228601 w 273845"/>
                    <a:gd name="connsiteY4" fmla="*/ 3629023 h 3776661"/>
                    <a:gd name="connsiteX5" fmla="*/ 166689 w 273845"/>
                    <a:gd name="connsiteY5" fmla="*/ 3776661 h 3776661"/>
                    <a:gd name="connsiteX6" fmla="*/ 104776 w 273845"/>
                    <a:gd name="connsiteY6" fmla="*/ 3664743 h 3776661"/>
                    <a:gd name="connsiteX7" fmla="*/ 57151 w 273845"/>
                    <a:gd name="connsiteY7" fmla="*/ 3750467 h 3776661"/>
                    <a:gd name="connsiteX8" fmla="*/ 1 w 273845"/>
                    <a:gd name="connsiteY8" fmla="*/ 3609974 h 3776661"/>
                    <a:gd name="connsiteX9" fmla="*/ 0 w 273845"/>
                    <a:gd name="connsiteY9" fmla="*/ 0 h 3776661"/>
                    <a:gd name="connsiteX0" fmla="*/ 0 w 273845"/>
                    <a:gd name="connsiteY0" fmla="*/ 0 h 3776887"/>
                    <a:gd name="connsiteX1" fmla="*/ 272825 w 273845"/>
                    <a:gd name="connsiteY1" fmla="*/ 0 h 3776887"/>
                    <a:gd name="connsiteX2" fmla="*/ 273845 w 273845"/>
                    <a:gd name="connsiteY2" fmla="*/ 3581399 h 3776887"/>
                    <a:gd name="connsiteX3" fmla="*/ 247651 w 273845"/>
                    <a:gd name="connsiteY3" fmla="*/ 3702843 h 3776887"/>
                    <a:gd name="connsiteX4" fmla="*/ 228601 w 273845"/>
                    <a:gd name="connsiteY4" fmla="*/ 3629023 h 3776887"/>
                    <a:gd name="connsiteX5" fmla="*/ 166689 w 273845"/>
                    <a:gd name="connsiteY5" fmla="*/ 3776661 h 3776887"/>
                    <a:gd name="connsiteX6" fmla="*/ 104776 w 273845"/>
                    <a:gd name="connsiteY6" fmla="*/ 3664743 h 3776887"/>
                    <a:gd name="connsiteX7" fmla="*/ 57151 w 273845"/>
                    <a:gd name="connsiteY7" fmla="*/ 3750467 h 3776887"/>
                    <a:gd name="connsiteX8" fmla="*/ 1 w 273845"/>
                    <a:gd name="connsiteY8" fmla="*/ 3609974 h 3776887"/>
                    <a:gd name="connsiteX9" fmla="*/ 0 w 273845"/>
                    <a:gd name="connsiteY9" fmla="*/ 0 h 3776887"/>
                    <a:gd name="connsiteX0" fmla="*/ 0 w 273845"/>
                    <a:gd name="connsiteY0" fmla="*/ 0 h 3776887"/>
                    <a:gd name="connsiteX1" fmla="*/ 272825 w 273845"/>
                    <a:gd name="connsiteY1" fmla="*/ 0 h 3776887"/>
                    <a:gd name="connsiteX2" fmla="*/ 273845 w 273845"/>
                    <a:gd name="connsiteY2" fmla="*/ 3581399 h 3776887"/>
                    <a:gd name="connsiteX3" fmla="*/ 247651 w 273845"/>
                    <a:gd name="connsiteY3" fmla="*/ 3702843 h 3776887"/>
                    <a:gd name="connsiteX4" fmla="*/ 228601 w 273845"/>
                    <a:gd name="connsiteY4" fmla="*/ 3629023 h 3776887"/>
                    <a:gd name="connsiteX5" fmla="*/ 166689 w 273845"/>
                    <a:gd name="connsiteY5" fmla="*/ 3776661 h 3776887"/>
                    <a:gd name="connsiteX6" fmla="*/ 104776 w 273845"/>
                    <a:gd name="connsiteY6" fmla="*/ 3664743 h 3776887"/>
                    <a:gd name="connsiteX7" fmla="*/ 57151 w 273845"/>
                    <a:gd name="connsiteY7" fmla="*/ 3750467 h 3776887"/>
                    <a:gd name="connsiteX8" fmla="*/ 1 w 273845"/>
                    <a:gd name="connsiteY8" fmla="*/ 3609974 h 3776887"/>
                    <a:gd name="connsiteX9" fmla="*/ 0 w 273845"/>
                    <a:gd name="connsiteY9" fmla="*/ 0 h 3776887"/>
                    <a:gd name="connsiteX0" fmla="*/ 0 w 273845"/>
                    <a:gd name="connsiteY0" fmla="*/ 0 h 3776887"/>
                    <a:gd name="connsiteX1" fmla="*/ 272825 w 273845"/>
                    <a:gd name="connsiteY1" fmla="*/ 0 h 3776887"/>
                    <a:gd name="connsiteX2" fmla="*/ 273845 w 273845"/>
                    <a:gd name="connsiteY2" fmla="*/ 3581399 h 3776887"/>
                    <a:gd name="connsiteX3" fmla="*/ 247651 w 273845"/>
                    <a:gd name="connsiteY3" fmla="*/ 3702843 h 3776887"/>
                    <a:gd name="connsiteX4" fmla="*/ 228601 w 273845"/>
                    <a:gd name="connsiteY4" fmla="*/ 3629023 h 3776887"/>
                    <a:gd name="connsiteX5" fmla="*/ 166689 w 273845"/>
                    <a:gd name="connsiteY5" fmla="*/ 3776661 h 3776887"/>
                    <a:gd name="connsiteX6" fmla="*/ 104776 w 273845"/>
                    <a:gd name="connsiteY6" fmla="*/ 3664743 h 3776887"/>
                    <a:gd name="connsiteX7" fmla="*/ 57151 w 273845"/>
                    <a:gd name="connsiteY7" fmla="*/ 3750467 h 3776887"/>
                    <a:gd name="connsiteX8" fmla="*/ 1 w 273845"/>
                    <a:gd name="connsiteY8" fmla="*/ 3609974 h 3776887"/>
                    <a:gd name="connsiteX9" fmla="*/ 0 w 273845"/>
                    <a:gd name="connsiteY9" fmla="*/ 0 h 3776887"/>
                    <a:gd name="connsiteX0" fmla="*/ 0 w 273845"/>
                    <a:gd name="connsiteY0" fmla="*/ 0 h 3776859"/>
                    <a:gd name="connsiteX1" fmla="*/ 272825 w 273845"/>
                    <a:gd name="connsiteY1" fmla="*/ 0 h 3776859"/>
                    <a:gd name="connsiteX2" fmla="*/ 273845 w 273845"/>
                    <a:gd name="connsiteY2" fmla="*/ 3581399 h 3776859"/>
                    <a:gd name="connsiteX3" fmla="*/ 247651 w 273845"/>
                    <a:gd name="connsiteY3" fmla="*/ 3702843 h 3776859"/>
                    <a:gd name="connsiteX4" fmla="*/ 223839 w 273845"/>
                    <a:gd name="connsiteY4" fmla="*/ 3631404 h 3776859"/>
                    <a:gd name="connsiteX5" fmla="*/ 166689 w 273845"/>
                    <a:gd name="connsiteY5" fmla="*/ 3776661 h 3776859"/>
                    <a:gd name="connsiteX6" fmla="*/ 104776 w 273845"/>
                    <a:gd name="connsiteY6" fmla="*/ 3664743 h 3776859"/>
                    <a:gd name="connsiteX7" fmla="*/ 57151 w 273845"/>
                    <a:gd name="connsiteY7" fmla="*/ 3750467 h 3776859"/>
                    <a:gd name="connsiteX8" fmla="*/ 1 w 273845"/>
                    <a:gd name="connsiteY8" fmla="*/ 3609974 h 3776859"/>
                    <a:gd name="connsiteX9" fmla="*/ 0 w 273845"/>
                    <a:gd name="connsiteY9" fmla="*/ 0 h 3776859"/>
                    <a:gd name="connsiteX0" fmla="*/ 0 w 273845"/>
                    <a:gd name="connsiteY0" fmla="*/ 0 h 3776859"/>
                    <a:gd name="connsiteX1" fmla="*/ 272825 w 273845"/>
                    <a:gd name="connsiteY1" fmla="*/ 0 h 3776859"/>
                    <a:gd name="connsiteX2" fmla="*/ 273845 w 273845"/>
                    <a:gd name="connsiteY2" fmla="*/ 3581399 h 3776859"/>
                    <a:gd name="connsiteX3" fmla="*/ 247651 w 273845"/>
                    <a:gd name="connsiteY3" fmla="*/ 3702843 h 3776859"/>
                    <a:gd name="connsiteX4" fmla="*/ 223839 w 273845"/>
                    <a:gd name="connsiteY4" fmla="*/ 3631404 h 3776859"/>
                    <a:gd name="connsiteX5" fmla="*/ 166689 w 273845"/>
                    <a:gd name="connsiteY5" fmla="*/ 3776661 h 3776859"/>
                    <a:gd name="connsiteX6" fmla="*/ 104776 w 273845"/>
                    <a:gd name="connsiteY6" fmla="*/ 3664743 h 3776859"/>
                    <a:gd name="connsiteX7" fmla="*/ 57151 w 273845"/>
                    <a:gd name="connsiteY7" fmla="*/ 3750467 h 3776859"/>
                    <a:gd name="connsiteX8" fmla="*/ 1 w 273845"/>
                    <a:gd name="connsiteY8" fmla="*/ 3609974 h 3776859"/>
                    <a:gd name="connsiteX9" fmla="*/ 0 w 273845"/>
                    <a:gd name="connsiteY9" fmla="*/ 0 h 3776859"/>
                    <a:gd name="connsiteX0" fmla="*/ 0 w 273894"/>
                    <a:gd name="connsiteY0" fmla="*/ 0 h 3776859"/>
                    <a:gd name="connsiteX1" fmla="*/ 272825 w 273894"/>
                    <a:gd name="connsiteY1" fmla="*/ 0 h 3776859"/>
                    <a:gd name="connsiteX2" fmla="*/ 273845 w 273894"/>
                    <a:gd name="connsiteY2" fmla="*/ 3581399 h 3776859"/>
                    <a:gd name="connsiteX3" fmla="*/ 247651 w 273894"/>
                    <a:gd name="connsiteY3" fmla="*/ 3702843 h 3776859"/>
                    <a:gd name="connsiteX4" fmla="*/ 223839 w 273894"/>
                    <a:gd name="connsiteY4" fmla="*/ 3631404 h 3776859"/>
                    <a:gd name="connsiteX5" fmla="*/ 166689 w 273894"/>
                    <a:gd name="connsiteY5" fmla="*/ 3776661 h 3776859"/>
                    <a:gd name="connsiteX6" fmla="*/ 104776 w 273894"/>
                    <a:gd name="connsiteY6" fmla="*/ 3664743 h 3776859"/>
                    <a:gd name="connsiteX7" fmla="*/ 57151 w 273894"/>
                    <a:gd name="connsiteY7" fmla="*/ 3750467 h 3776859"/>
                    <a:gd name="connsiteX8" fmla="*/ 1 w 273894"/>
                    <a:gd name="connsiteY8" fmla="*/ 3609974 h 3776859"/>
                    <a:gd name="connsiteX9" fmla="*/ 0 w 273894"/>
                    <a:gd name="connsiteY9" fmla="*/ 0 h 3776859"/>
                    <a:gd name="connsiteX0" fmla="*/ 0 w 273894"/>
                    <a:gd name="connsiteY0" fmla="*/ 0 h 3776859"/>
                    <a:gd name="connsiteX1" fmla="*/ 272825 w 273894"/>
                    <a:gd name="connsiteY1" fmla="*/ 0 h 3776859"/>
                    <a:gd name="connsiteX2" fmla="*/ 273845 w 273894"/>
                    <a:gd name="connsiteY2" fmla="*/ 3581399 h 3776859"/>
                    <a:gd name="connsiteX3" fmla="*/ 247651 w 273894"/>
                    <a:gd name="connsiteY3" fmla="*/ 3702843 h 3776859"/>
                    <a:gd name="connsiteX4" fmla="*/ 223839 w 273894"/>
                    <a:gd name="connsiteY4" fmla="*/ 3631404 h 3776859"/>
                    <a:gd name="connsiteX5" fmla="*/ 166689 w 273894"/>
                    <a:gd name="connsiteY5" fmla="*/ 3776661 h 3776859"/>
                    <a:gd name="connsiteX6" fmla="*/ 104776 w 273894"/>
                    <a:gd name="connsiteY6" fmla="*/ 3664743 h 3776859"/>
                    <a:gd name="connsiteX7" fmla="*/ 57151 w 273894"/>
                    <a:gd name="connsiteY7" fmla="*/ 3750467 h 3776859"/>
                    <a:gd name="connsiteX8" fmla="*/ 1 w 273894"/>
                    <a:gd name="connsiteY8" fmla="*/ 3609974 h 3776859"/>
                    <a:gd name="connsiteX9" fmla="*/ 0 w 273894"/>
                    <a:gd name="connsiteY9" fmla="*/ 0 h 3776859"/>
                    <a:gd name="connsiteX0" fmla="*/ 0 w 273845"/>
                    <a:gd name="connsiteY0" fmla="*/ 0 h 3776859"/>
                    <a:gd name="connsiteX1" fmla="*/ 272825 w 273845"/>
                    <a:gd name="connsiteY1" fmla="*/ 0 h 3776859"/>
                    <a:gd name="connsiteX2" fmla="*/ 273845 w 273845"/>
                    <a:gd name="connsiteY2" fmla="*/ 3581399 h 3776859"/>
                    <a:gd name="connsiteX3" fmla="*/ 247651 w 273845"/>
                    <a:gd name="connsiteY3" fmla="*/ 3702843 h 3776859"/>
                    <a:gd name="connsiteX4" fmla="*/ 223839 w 273845"/>
                    <a:gd name="connsiteY4" fmla="*/ 3631404 h 3776859"/>
                    <a:gd name="connsiteX5" fmla="*/ 166689 w 273845"/>
                    <a:gd name="connsiteY5" fmla="*/ 3776661 h 3776859"/>
                    <a:gd name="connsiteX6" fmla="*/ 104776 w 273845"/>
                    <a:gd name="connsiteY6" fmla="*/ 3664743 h 3776859"/>
                    <a:gd name="connsiteX7" fmla="*/ 57151 w 273845"/>
                    <a:gd name="connsiteY7" fmla="*/ 3750467 h 3776859"/>
                    <a:gd name="connsiteX8" fmla="*/ 1 w 273845"/>
                    <a:gd name="connsiteY8" fmla="*/ 3609974 h 3776859"/>
                    <a:gd name="connsiteX9" fmla="*/ 0 w 273845"/>
                    <a:gd name="connsiteY9" fmla="*/ 0 h 3776859"/>
                    <a:gd name="connsiteX0" fmla="*/ 0 w 273845"/>
                    <a:gd name="connsiteY0" fmla="*/ 0 h 3776859"/>
                    <a:gd name="connsiteX1" fmla="*/ 272825 w 273845"/>
                    <a:gd name="connsiteY1" fmla="*/ 0 h 3776859"/>
                    <a:gd name="connsiteX2" fmla="*/ 273845 w 273845"/>
                    <a:gd name="connsiteY2" fmla="*/ 3581399 h 3776859"/>
                    <a:gd name="connsiteX3" fmla="*/ 252414 w 273845"/>
                    <a:gd name="connsiteY3" fmla="*/ 3702843 h 3776859"/>
                    <a:gd name="connsiteX4" fmla="*/ 223839 w 273845"/>
                    <a:gd name="connsiteY4" fmla="*/ 3631404 h 3776859"/>
                    <a:gd name="connsiteX5" fmla="*/ 166689 w 273845"/>
                    <a:gd name="connsiteY5" fmla="*/ 3776661 h 3776859"/>
                    <a:gd name="connsiteX6" fmla="*/ 104776 w 273845"/>
                    <a:gd name="connsiteY6" fmla="*/ 3664743 h 3776859"/>
                    <a:gd name="connsiteX7" fmla="*/ 57151 w 273845"/>
                    <a:gd name="connsiteY7" fmla="*/ 3750467 h 3776859"/>
                    <a:gd name="connsiteX8" fmla="*/ 1 w 273845"/>
                    <a:gd name="connsiteY8" fmla="*/ 3609974 h 3776859"/>
                    <a:gd name="connsiteX9" fmla="*/ 0 w 273845"/>
                    <a:gd name="connsiteY9" fmla="*/ 0 h 3776859"/>
                    <a:gd name="connsiteX0" fmla="*/ 0 w 273845"/>
                    <a:gd name="connsiteY0" fmla="*/ 0 h 3776859"/>
                    <a:gd name="connsiteX1" fmla="*/ 272825 w 273845"/>
                    <a:gd name="connsiteY1" fmla="*/ 0 h 3776859"/>
                    <a:gd name="connsiteX2" fmla="*/ 273845 w 273845"/>
                    <a:gd name="connsiteY2" fmla="*/ 3581399 h 3776859"/>
                    <a:gd name="connsiteX3" fmla="*/ 252414 w 273845"/>
                    <a:gd name="connsiteY3" fmla="*/ 3702843 h 3776859"/>
                    <a:gd name="connsiteX4" fmla="*/ 223839 w 273845"/>
                    <a:gd name="connsiteY4" fmla="*/ 3631404 h 3776859"/>
                    <a:gd name="connsiteX5" fmla="*/ 166689 w 273845"/>
                    <a:gd name="connsiteY5" fmla="*/ 3776661 h 3776859"/>
                    <a:gd name="connsiteX6" fmla="*/ 104776 w 273845"/>
                    <a:gd name="connsiteY6" fmla="*/ 3664743 h 3776859"/>
                    <a:gd name="connsiteX7" fmla="*/ 57151 w 273845"/>
                    <a:gd name="connsiteY7" fmla="*/ 3750467 h 3776859"/>
                    <a:gd name="connsiteX8" fmla="*/ 1 w 273845"/>
                    <a:gd name="connsiteY8" fmla="*/ 3609974 h 3776859"/>
                    <a:gd name="connsiteX9" fmla="*/ 0 w 273845"/>
                    <a:gd name="connsiteY9" fmla="*/ 0 h 3776859"/>
                    <a:gd name="connsiteX0" fmla="*/ 0 w 273845"/>
                    <a:gd name="connsiteY0" fmla="*/ 0 h 3776859"/>
                    <a:gd name="connsiteX1" fmla="*/ 272825 w 273845"/>
                    <a:gd name="connsiteY1" fmla="*/ 0 h 3776859"/>
                    <a:gd name="connsiteX2" fmla="*/ 273845 w 273845"/>
                    <a:gd name="connsiteY2" fmla="*/ 3581399 h 3776859"/>
                    <a:gd name="connsiteX3" fmla="*/ 245270 w 273845"/>
                    <a:gd name="connsiteY3" fmla="*/ 3702843 h 3776859"/>
                    <a:gd name="connsiteX4" fmla="*/ 223839 w 273845"/>
                    <a:gd name="connsiteY4" fmla="*/ 3631404 h 3776859"/>
                    <a:gd name="connsiteX5" fmla="*/ 166689 w 273845"/>
                    <a:gd name="connsiteY5" fmla="*/ 3776661 h 3776859"/>
                    <a:gd name="connsiteX6" fmla="*/ 104776 w 273845"/>
                    <a:gd name="connsiteY6" fmla="*/ 3664743 h 3776859"/>
                    <a:gd name="connsiteX7" fmla="*/ 57151 w 273845"/>
                    <a:gd name="connsiteY7" fmla="*/ 3750467 h 3776859"/>
                    <a:gd name="connsiteX8" fmla="*/ 1 w 273845"/>
                    <a:gd name="connsiteY8" fmla="*/ 3609974 h 3776859"/>
                    <a:gd name="connsiteX9" fmla="*/ 0 w 273845"/>
                    <a:gd name="connsiteY9" fmla="*/ 0 h 3776859"/>
                    <a:gd name="connsiteX0" fmla="*/ 0 w 273845"/>
                    <a:gd name="connsiteY0" fmla="*/ 0 h 3776859"/>
                    <a:gd name="connsiteX1" fmla="*/ 272825 w 273845"/>
                    <a:gd name="connsiteY1" fmla="*/ 0 h 3776859"/>
                    <a:gd name="connsiteX2" fmla="*/ 273845 w 273845"/>
                    <a:gd name="connsiteY2" fmla="*/ 3581399 h 3776859"/>
                    <a:gd name="connsiteX3" fmla="*/ 245270 w 273845"/>
                    <a:gd name="connsiteY3" fmla="*/ 3702843 h 3776859"/>
                    <a:gd name="connsiteX4" fmla="*/ 223839 w 273845"/>
                    <a:gd name="connsiteY4" fmla="*/ 3631404 h 3776859"/>
                    <a:gd name="connsiteX5" fmla="*/ 166689 w 273845"/>
                    <a:gd name="connsiteY5" fmla="*/ 3776661 h 3776859"/>
                    <a:gd name="connsiteX6" fmla="*/ 104776 w 273845"/>
                    <a:gd name="connsiteY6" fmla="*/ 3664743 h 3776859"/>
                    <a:gd name="connsiteX7" fmla="*/ 57151 w 273845"/>
                    <a:gd name="connsiteY7" fmla="*/ 3750467 h 3776859"/>
                    <a:gd name="connsiteX8" fmla="*/ 1 w 273845"/>
                    <a:gd name="connsiteY8" fmla="*/ 3609974 h 3776859"/>
                    <a:gd name="connsiteX9" fmla="*/ 0 w 273845"/>
                    <a:gd name="connsiteY9" fmla="*/ 0 h 3776859"/>
                    <a:gd name="connsiteX0" fmla="*/ 0 w 273845"/>
                    <a:gd name="connsiteY0" fmla="*/ 0 h 3776859"/>
                    <a:gd name="connsiteX1" fmla="*/ 272825 w 273845"/>
                    <a:gd name="connsiteY1" fmla="*/ 0 h 3776859"/>
                    <a:gd name="connsiteX2" fmla="*/ 273845 w 273845"/>
                    <a:gd name="connsiteY2" fmla="*/ 3581399 h 3776859"/>
                    <a:gd name="connsiteX3" fmla="*/ 245270 w 273845"/>
                    <a:gd name="connsiteY3" fmla="*/ 3702843 h 3776859"/>
                    <a:gd name="connsiteX4" fmla="*/ 223839 w 273845"/>
                    <a:gd name="connsiteY4" fmla="*/ 3631404 h 3776859"/>
                    <a:gd name="connsiteX5" fmla="*/ 166689 w 273845"/>
                    <a:gd name="connsiteY5" fmla="*/ 3776661 h 3776859"/>
                    <a:gd name="connsiteX6" fmla="*/ 104776 w 273845"/>
                    <a:gd name="connsiteY6" fmla="*/ 3664743 h 3776859"/>
                    <a:gd name="connsiteX7" fmla="*/ 57151 w 273845"/>
                    <a:gd name="connsiteY7" fmla="*/ 3750467 h 3776859"/>
                    <a:gd name="connsiteX8" fmla="*/ 1 w 273845"/>
                    <a:gd name="connsiteY8" fmla="*/ 3609974 h 3776859"/>
                    <a:gd name="connsiteX9" fmla="*/ 0 w 273845"/>
                    <a:gd name="connsiteY9" fmla="*/ 0 h 3776859"/>
                    <a:gd name="connsiteX0" fmla="*/ 0 w 273845"/>
                    <a:gd name="connsiteY0" fmla="*/ 0 h 3776859"/>
                    <a:gd name="connsiteX1" fmla="*/ 272825 w 273845"/>
                    <a:gd name="connsiteY1" fmla="*/ 0 h 3776859"/>
                    <a:gd name="connsiteX2" fmla="*/ 273845 w 273845"/>
                    <a:gd name="connsiteY2" fmla="*/ 3581399 h 3776859"/>
                    <a:gd name="connsiteX3" fmla="*/ 245270 w 273845"/>
                    <a:gd name="connsiteY3" fmla="*/ 3702843 h 3776859"/>
                    <a:gd name="connsiteX4" fmla="*/ 223839 w 273845"/>
                    <a:gd name="connsiteY4" fmla="*/ 3631404 h 3776859"/>
                    <a:gd name="connsiteX5" fmla="*/ 166689 w 273845"/>
                    <a:gd name="connsiteY5" fmla="*/ 3776661 h 3776859"/>
                    <a:gd name="connsiteX6" fmla="*/ 104776 w 273845"/>
                    <a:gd name="connsiteY6" fmla="*/ 3664743 h 3776859"/>
                    <a:gd name="connsiteX7" fmla="*/ 57151 w 273845"/>
                    <a:gd name="connsiteY7" fmla="*/ 3750467 h 3776859"/>
                    <a:gd name="connsiteX8" fmla="*/ 1 w 273845"/>
                    <a:gd name="connsiteY8" fmla="*/ 3609974 h 3776859"/>
                    <a:gd name="connsiteX9" fmla="*/ 0 w 273845"/>
                    <a:gd name="connsiteY9" fmla="*/ 0 h 3776859"/>
                    <a:gd name="connsiteX0" fmla="*/ 0 w 273845"/>
                    <a:gd name="connsiteY0" fmla="*/ 0 h 3776859"/>
                    <a:gd name="connsiteX1" fmla="*/ 272825 w 273845"/>
                    <a:gd name="connsiteY1" fmla="*/ 0 h 3776859"/>
                    <a:gd name="connsiteX2" fmla="*/ 273845 w 273845"/>
                    <a:gd name="connsiteY2" fmla="*/ 3581399 h 3776859"/>
                    <a:gd name="connsiteX3" fmla="*/ 245270 w 273845"/>
                    <a:gd name="connsiteY3" fmla="*/ 3702843 h 3776859"/>
                    <a:gd name="connsiteX4" fmla="*/ 223839 w 273845"/>
                    <a:gd name="connsiteY4" fmla="*/ 3631404 h 3776859"/>
                    <a:gd name="connsiteX5" fmla="*/ 166689 w 273845"/>
                    <a:gd name="connsiteY5" fmla="*/ 3776661 h 3776859"/>
                    <a:gd name="connsiteX6" fmla="*/ 104776 w 273845"/>
                    <a:gd name="connsiteY6" fmla="*/ 3664743 h 3776859"/>
                    <a:gd name="connsiteX7" fmla="*/ 57151 w 273845"/>
                    <a:gd name="connsiteY7" fmla="*/ 3750467 h 3776859"/>
                    <a:gd name="connsiteX8" fmla="*/ 1 w 273845"/>
                    <a:gd name="connsiteY8" fmla="*/ 3609974 h 3776859"/>
                    <a:gd name="connsiteX9" fmla="*/ 0 w 273845"/>
                    <a:gd name="connsiteY9" fmla="*/ 0 h 3776859"/>
                    <a:gd name="connsiteX0" fmla="*/ 0 w 273845"/>
                    <a:gd name="connsiteY0" fmla="*/ 0 h 3776859"/>
                    <a:gd name="connsiteX1" fmla="*/ 272825 w 273845"/>
                    <a:gd name="connsiteY1" fmla="*/ 0 h 3776859"/>
                    <a:gd name="connsiteX2" fmla="*/ 273845 w 273845"/>
                    <a:gd name="connsiteY2" fmla="*/ 3581399 h 3776859"/>
                    <a:gd name="connsiteX3" fmla="*/ 245270 w 273845"/>
                    <a:gd name="connsiteY3" fmla="*/ 3702843 h 3776859"/>
                    <a:gd name="connsiteX4" fmla="*/ 223839 w 273845"/>
                    <a:gd name="connsiteY4" fmla="*/ 3631404 h 3776859"/>
                    <a:gd name="connsiteX5" fmla="*/ 166689 w 273845"/>
                    <a:gd name="connsiteY5" fmla="*/ 3776661 h 3776859"/>
                    <a:gd name="connsiteX6" fmla="*/ 104776 w 273845"/>
                    <a:gd name="connsiteY6" fmla="*/ 3664743 h 3776859"/>
                    <a:gd name="connsiteX7" fmla="*/ 57151 w 273845"/>
                    <a:gd name="connsiteY7" fmla="*/ 3750467 h 3776859"/>
                    <a:gd name="connsiteX8" fmla="*/ 1 w 273845"/>
                    <a:gd name="connsiteY8" fmla="*/ 3609974 h 3776859"/>
                    <a:gd name="connsiteX9" fmla="*/ 0 w 273845"/>
                    <a:gd name="connsiteY9" fmla="*/ 0 h 3776859"/>
                    <a:gd name="connsiteX0" fmla="*/ 0 w 273845"/>
                    <a:gd name="connsiteY0" fmla="*/ 0 h 3776859"/>
                    <a:gd name="connsiteX1" fmla="*/ 272825 w 273845"/>
                    <a:gd name="connsiteY1" fmla="*/ 0 h 3776859"/>
                    <a:gd name="connsiteX2" fmla="*/ 273845 w 273845"/>
                    <a:gd name="connsiteY2" fmla="*/ 3581399 h 3776859"/>
                    <a:gd name="connsiteX3" fmla="*/ 245270 w 273845"/>
                    <a:gd name="connsiteY3" fmla="*/ 3702843 h 3776859"/>
                    <a:gd name="connsiteX4" fmla="*/ 223839 w 273845"/>
                    <a:gd name="connsiteY4" fmla="*/ 3631404 h 3776859"/>
                    <a:gd name="connsiteX5" fmla="*/ 166689 w 273845"/>
                    <a:gd name="connsiteY5" fmla="*/ 3776661 h 3776859"/>
                    <a:gd name="connsiteX6" fmla="*/ 104776 w 273845"/>
                    <a:gd name="connsiteY6" fmla="*/ 3664743 h 3776859"/>
                    <a:gd name="connsiteX7" fmla="*/ 57151 w 273845"/>
                    <a:gd name="connsiteY7" fmla="*/ 3750467 h 3776859"/>
                    <a:gd name="connsiteX8" fmla="*/ 1 w 273845"/>
                    <a:gd name="connsiteY8" fmla="*/ 3609974 h 3776859"/>
                    <a:gd name="connsiteX9" fmla="*/ 0 w 273845"/>
                    <a:gd name="connsiteY9" fmla="*/ 0 h 3776859"/>
                    <a:gd name="connsiteX0" fmla="*/ 0 w 273845"/>
                    <a:gd name="connsiteY0" fmla="*/ 0 h 3776859"/>
                    <a:gd name="connsiteX1" fmla="*/ 272825 w 273845"/>
                    <a:gd name="connsiteY1" fmla="*/ 0 h 3776859"/>
                    <a:gd name="connsiteX2" fmla="*/ 273845 w 273845"/>
                    <a:gd name="connsiteY2" fmla="*/ 3581399 h 3776859"/>
                    <a:gd name="connsiteX3" fmla="*/ 245270 w 273845"/>
                    <a:gd name="connsiteY3" fmla="*/ 3702843 h 3776859"/>
                    <a:gd name="connsiteX4" fmla="*/ 223839 w 273845"/>
                    <a:gd name="connsiteY4" fmla="*/ 3631404 h 3776859"/>
                    <a:gd name="connsiteX5" fmla="*/ 166689 w 273845"/>
                    <a:gd name="connsiteY5" fmla="*/ 3776661 h 3776859"/>
                    <a:gd name="connsiteX6" fmla="*/ 104776 w 273845"/>
                    <a:gd name="connsiteY6" fmla="*/ 3664743 h 3776859"/>
                    <a:gd name="connsiteX7" fmla="*/ 57151 w 273845"/>
                    <a:gd name="connsiteY7" fmla="*/ 3750467 h 3776859"/>
                    <a:gd name="connsiteX8" fmla="*/ 1 w 273845"/>
                    <a:gd name="connsiteY8" fmla="*/ 3609974 h 3776859"/>
                    <a:gd name="connsiteX9" fmla="*/ 0 w 273845"/>
                    <a:gd name="connsiteY9" fmla="*/ 0 h 3776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3845" h="3776859">
                      <a:moveTo>
                        <a:pt x="0" y="0"/>
                      </a:moveTo>
                      <a:lnTo>
                        <a:pt x="272825" y="0"/>
                      </a:lnTo>
                      <a:lnTo>
                        <a:pt x="273845" y="3581399"/>
                      </a:lnTo>
                      <a:cubicBezTo>
                        <a:pt x="269876" y="3659980"/>
                        <a:pt x="258763" y="3688555"/>
                        <a:pt x="245270" y="3702843"/>
                      </a:cubicBezTo>
                      <a:cubicBezTo>
                        <a:pt x="228204" y="3675061"/>
                        <a:pt x="236936" y="3619101"/>
                        <a:pt x="223839" y="3631404"/>
                      </a:cubicBezTo>
                      <a:cubicBezTo>
                        <a:pt x="210742" y="3643707"/>
                        <a:pt x="186533" y="3771105"/>
                        <a:pt x="166689" y="3776661"/>
                      </a:cubicBezTo>
                      <a:cubicBezTo>
                        <a:pt x="146845" y="3782217"/>
                        <a:pt x="123032" y="3669109"/>
                        <a:pt x="104776" y="3664743"/>
                      </a:cubicBezTo>
                      <a:cubicBezTo>
                        <a:pt x="86520" y="3660377"/>
                        <a:pt x="74614" y="3759595"/>
                        <a:pt x="57151" y="3750467"/>
                      </a:cubicBezTo>
                      <a:cubicBezTo>
                        <a:pt x="28576" y="3725068"/>
                        <a:pt x="9527" y="3661568"/>
                        <a:pt x="1" y="3609974"/>
                      </a:cubicBezTo>
                      <a:cubicBezTo>
                        <a:pt x="1" y="2406649"/>
                        <a:pt x="0" y="1203325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83000">
                      <a:schemeClr val="tx2"/>
                    </a:gs>
                    <a:gs pos="82000">
                      <a:schemeClr val="tx2"/>
                    </a:gs>
                    <a:gs pos="34000">
                      <a:schemeClr val="tx2">
                        <a:lumMod val="75000"/>
                      </a:schemeClr>
                    </a:gs>
                    <a:gs pos="0">
                      <a:schemeClr val="tx2"/>
                    </a:gs>
                    <a:gs pos="38000">
                      <a:schemeClr val="tx2"/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20000"/>
                    </a:lnSpc>
                  </a:pPr>
                  <a:endParaRPr lang="en-US" sz="11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1374774" y="1417118"/>
                  <a:ext cx="272825" cy="59055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27000">
                      <a:srgbClr val="F2F2F2">
                        <a:lumMod val="0"/>
                        <a:lumOff val="100000"/>
                      </a:srgb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10800000" scaled="1"/>
                  <a:tileRect/>
                </a:gra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20000"/>
                    </a:lnSpc>
                  </a:pPr>
                  <a:endParaRPr lang="en-US" sz="11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1404710" y="1213680"/>
                  <a:ext cx="212954" cy="203438"/>
                </a:xfrm>
                <a:prstGeom prst="rect">
                  <a:avLst/>
                </a:prstGeom>
                <a:solidFill>
                  <a:schemeClr val="tx2"/>
                </a:soli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20000"/>
                    </a:lnSpc>
                  </a:pPr>
                  <a:endParaRPr lang="en-US" sz="11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 rot="5400000">
                  <a:off x="1396885" y="6250198"/>
                  <a:ext cx="228600" cy="73152"/>
                </a:xfrm>
                <a:custGeom>
                  <a:avLst/>
                  <a:gdLst>
                    <a:gd name="connsiteX0" fmla="*/ 0 w 226544"/>
                    <a:gd name="connsiteY0" fmla="*/ 35306 h 70612"/>
                    <a:gd name="connsiteX1" fmla="*/ 27685 w 226544"/>
                    <a:gd name="connsiteY1" fmla="*/ 0 h 70612"/>
                    <a:gd name="connsiteX2" fmla="*/ 226544 w 226544"/>
                    <a:gd name="connsiteY2" fmla="*/ 35306 h 70612"/>
                    <a:gd name="connsiteX3" fmla="*/ 27685 w 226544"/>
                    <a:gd name="connsiteY3" fmla="*/ 70612 h 70612"/>
                    <a:gd name="connsiteX0" fmla="*/ 0 w 226544"/>
                    <a:gd name="connsiteY0" fmla="*/ 35306 h 70612"/>
                    <a:gd name="connsiteX1" fmla="*/ 27685 w 226544"/>
                    <a:gd name="connsiteY1" fmla="*/ 0 h 70612"/>
                    <a:gd name="connsiteX2" fmla="*/ 226544 w 226544"/>
                    <a:gd name="connsiteY2" fmla="*/ 35306 h 70612"/>
                    <a:gd name="connsiteX3" fmla="*/ 27685 w 226544"/>
                    <a:gd name="connsiteY3" fmla="*/ 70612 h 70612"/>
                    <a:gd name="connsiteX4" fmla="*/ 0 w 226544"/>
                    <a:gd name="connsiteY4" fmla="*/ 35306 h 70612"/>
                    <a:gd name="connsiteX0" fmla="*/ 0 w 226544"/>
                    <a:gd name="connsiteY0" fmla="*/ 35306 h 70612"/>
                    <a:gd name="connsiteX1" fmla="*/ 27685 w 226544"/>
                    <a:gd name="connsiteY1" fmla="*/ 0 h 70612"/>
                    <a:gd name="connsiteX2" fmla="*/ 226544 w 226544"/>
                    <a:gd name="connsiteY2" fmla="*/ 35306 h 70612"/>
                    <a:gd name="connsiteX3" fmla="*/ 27685 w 226544"/>
                    <a:gd name="connsiteY3" fmla="*/ 70612 h 70612"/>
                    <a:gd name="connsiteX4" fmla="*/ 0 w 226544"/>
                    <a:gd name="connsiteY4" fmla="*/ 35306 h 70612"/>
                    <a:gd name="connsiteX0" fmla="*/ 0 w 226544"/>
                    <a:gd name="connsiteY0" fmla="*/ 35306 h 70612"/>
                    <a:gd name="connsiteX1" fmla="*/ 27685 w 226544"/>
                    <a:gd name="connsiteY1" fmla="*/ 0 h 70612"/>
                    <a:gd name="connsiteX2" fmla="*/ 226544 w 226544"/>
                    <a:gd name="connsiteY2" fmla="*/ 35306 h 70612"/>
                    <a:gd name="connsiteX3" fmla="*/ 27685 w 226544"/>
                    <a:gd name="connsiteY3" fmla="*/ 70612 h 70612"/>
                    <a:gd name="connsiteX4" fmla="*/ 0 w 226544"/>
                    <a:gd name="connsiteY4" fmla="*/ 35306 h 70612"/>
                    <a:gd name="connsiteX0" fmla="*/ 0 w 226544"/>
                    <a:gd name="connsiteY0" fmla="*/ 35306 h 70612"/>
                    <a:gd name="connsiteX1" fmla="*/ 27685 w 226544"/>
                    <a:gd name="connsiteY1" fmla="*/ 0 h 70612"/>
                    <a:gd name="connsiteX2" fmla="*/ 226544 w 226544"/>
                    <a:gd name="connsiteY2" fmla="*/ 35306 h 70612"/>
                    <a:gd name="connsiteX3" fmla="*/ 27685 w 226544"/>
                    <a:gd name="connsiteY3" fmla="*/ 70612 h 70612"/>
                    <a:gd name="connsiteX4" fmla="*/ 0 w 226544"/>
                    <a:gd name="connsiteY4" fmla="*/ 35306 h 70612"/>
                    <a:gd name="connsiteX0" fmla="*/ 0 w 226544"/>
                    <a:gd name="connsiteY0" fmla="*/ 35306 h 70612"/>
                    <a:gd name="connsiteX1" fmla="*/ 27685 w 226544"/>
                    <a:gd name="connsiteY1" fmla="*/ 0 h 70612"/>
                    <a:gd name="connsiteX2" fmla="*/ 226544 w 226544"/>
                    <a:gd name="connsiteY2" fmla="*/ 35306 h 70612"/>
                    <a:gd name="connsiteX3" fmla="*/ 27685 w 226544"/>
                    <a:gd name="connsiteY3" fmla="*/ 70612 h 70612"/>
                    <a:gd name="connsiteX4" fmla="*/ 0 w 226544"/>
                    <a:gd name="connsiteY4" fmla="*/ 35306 h 70612"/>
                    <a:gd name="connsiteX0" fmla="*/ 0 w 226544"/>
                    <a:gd name="connsiteY0" fmla="*/ 35306 h 70612"/>
                    <a:gd name="connsiteX1" fmla="*/ 27685 w 226544"/>
                    <a:gd name="connsiteY1" fmla="*/ 0 h 70612"/>
                    <a:gd name="connsiteX2" fmla="*/ 226544 w 226544"/>
                    <a:gd name="connsiteY2" fmla="*/ 35306 h 70612"/>
                    <a:gd name="connsiteX3" fmla="*/ 27685 w 226544"/>
                    <a:gd name="connsiteY3" fmla="*/ 70612 h 70612"/>
                    <a:gd name="connsiteX4" fmla="*/ 0 w 226544"/>
                    <a:gd name="connsiteY4" fmla="*/ 35306 h 70612"/>
                    <a:gd name="connsiteX0" fmla="*/ 0 w 226544"/>
                    <a:gd name="connsiteY0" fmla="*/ 35306 h 70612"/>
                    <a:gd name="connsiteX1" fmla="*/ 27685 w 226544"/>
                    <a:gd name="connsiteY1" fmla="*/ 0 h 70612"/>
                    <a:gd name="connsiteX2" fmla="*/ 226544 w 226544"/>
                    <a:gd name="connsiteY2" fmla="*/ 35306 h 70612"/>
                    <a:gd name="connsiteX3" fmla="*/ 27685 w 226544"/>
                    <a:gd name="connsiteY3" fmla="*/ 70612 h 70612"/>
                    <a:gd name="connsiteX4" fmla="*/ 0 w 226544"/>
                    <a:gd name="connsiteY4" fmla="*/ 35306 h 70612"/>
                    <a:gd name="connsiteX0" fmla="*/ 0 w 226544"/>
                    <a:gd name="connsiteY0" fmla="*/ 35306 h 70612"/>
                    <a:gd name="connsiteX1" fmla="*/ 27685 w 226544"/>
                    <a:gd name="connsiteY1" fmla="*/ 0 h 70612"/>
                    <a:gd name="connsiteX2" fmla="*/ 226544 w 226544"/>
                    <a:gd name="connsiteY2" fmla="*/ 35306 h 70612"/>
                    <a:gd name="connsiteX3" fmla="*/ 27685 w 226544"/>
                    <a:gd name="connsiteY3" fmla="*/ 70612 h 70612"/>
                    <a:gd name="connsiteX4" fmla="*/ 0 w 226544"/>
                    <a:gd name="connsiteY4" fmla="*/ 35306 h 70612"/>
                    <a:gd name="connsiteX0" fmla="*/ 0 w 226544"/>
                    <a:gd name="connsiteY0" fmla="*/ 35306 h 70612"/>
                    <a:gd name="connsiteX1" fmla="*/ 27685 w 226544"/>
                    <a:gd name="connsiteY1" fmla="*/ 0 h 70612"/>
                    <a:gd name="connsiteX2" fmla="*/ 226544 w 226544"/>
                    <a:gd name="connsiteY2" fmla="*/ 35306 h 70612"/>
                    <a:gd name="connsiteX3" fmla="*/ 27685 w 226544"/>
                    <a:gd name="connsiteY3" fmla="*/ 70612 h 70612"/>
                    <a:gd name="connsiteX4" fmla="*/ 0 w 226544"/>
                    <a:gd name="connsiteY4" fmla="*/ 35306 h 70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6544" h="70612">
                      <a:moveTo>
                        <a:pt x="0" y="35306"/>
                      </a:moveTo>
                      <a:cubicBezTo>
                        <a:pt x="1521" y="15316"/>
                        <a:pt x="12805" y="4576"/>
                        <a:pt x="27685" y="0"/>
                      </a:cubicBezTo>
                      <a:lnTo>
                        <a:pt x="226544" y="35306"/>
                      </a:lnTo>
                      <a:lnTo>
                        <a:pt x="27685" y="70612"/>
                      </a:lnTo>
                      <a:cubicBezTo>
                        <a:pt x="11264" y="65009"/>
                        <a:pt x="1007" y="52726"/>
                        <a:pt x="0" y="35306"/>
                      </a:cubicBezTo>
                      <a:close/>
                    </a:path>
                  </a:pathLst>
                </a:custGeom>
                <a:solidFill>
                  <a:srgbClr val="4C504C"/>
                </a:soli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20000"/>
                    </a:lnSpc>
                  </a:pPr>
                  <a:endParaRPr lang="en-US" sz="11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374774" y="1486648"/>
                  <a:ext cx="27432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1374774" y="1562425"/>
                  <a:ext cx="27432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1374774" y="1638202"/>
                  <a:ext cx="27432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374774" y="1713979"/>
                  <a:ext cx="27432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1374774" y="1789756"/>
                  <a:ext cx="27432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1374774" y="1865533"/>
                  <a:ext cx="27432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1374774" y="1941308"/>
                  <a:ext cx="27432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Trapezoid 5"/>
              <p:cNvSpPr/>
              <p:nvPr/>
            </p:nvSpPr>
            <p:spPr>
              <a:xfrm rot="16200000">
                <a:off x="1594832" y="5341831"/>
                <a:ext cx="695326" cy="59529"/>
              </a:xfrm>
              <a:prstGeom prst="trapezoid">
                <a:avLst>
                  <a:gd name="adj" fmla="val 69837"/>
                </a:avLst>
              </a:prstGeom>
              <a:solidFill>
                <a:schemeClr val="accent2">
                  <a:lumMod val="50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Trapezoid 6"/>
              <p:cNvSpPr/>
              <p:nvPr/>
            </p:nvSpPr>
            <p:spPr>
              <a:xfrm rot="16200000">
                <a:off x="1594832" y="4439533"/>
                <a:ext cx="695326" cy="59529"/>
              </a:xfrm>
              <a:prstGeom prst="trapezoid">
                <a:avLst>
                  <a:gd name="adj" fmla="val 69837"/>
                </a:avLst>
              </a:prstGeom>
              <a:solidFill>
                <a:schemeClr val="accent5">
                  <a:lumMod val="50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Trapezoid 7"/>
              <p:cNvSpPr/>
              <p:nvPr/>
            </p:nvSpPr>
            <p:spPr>
              <a:xfrm rot="16200000">
                <a:off x="1594832" y="3537234"/>
                <a:ext cx="695326" cy="59529"/>
              </a:xfrm>
              <a:prstGeom prst="trapezoid">
                <a:avLst>
                  <a:gd name="adj" fmla="val 69837"/>
                </a:avLst>
              </a:prstGeom>
              <a:solidFill>
                <a:schemeClr val="accent4">
                  <a:lumMod val="50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Trapezoid 8"/>
              <p:cNvSpPr/>
              <p:nvPr/>
            </p:nvSpPr>
            <p:spPr>
              <a:xfrm rot="16200000">
                <a:off x="1594832" y="2634935"/>
                <a:ext cx="695326" cy="59529"/>
              </a:xfrm>
              <a:prstGeom prst="trapezoid">
                <a:avLst>
                  <a:gd name="adj" fmla="val 69837"/>
                </a:avLst>
              </a:prstGeom>
              <a:solidFill>
                <a:schemeClr val="accent3">
                  <a:lumMod val="50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" name="Pentagon 9"/>
              <p:cNvSpPr/>
              <p:nvPr/>
            </p:nvSpPr>
            <p:spPr>
              <a:xfrm>
                <a:off x="1970735" y="1957471"/>
                <a:ext cx="3896011" cy="760359"/>
              </a:xfrm>
              <a:prstGeom prst="homePlate">
                <a:avLst>
                  <a:gd name="adj" fmla="val 36274"/>
                </a:avLst>
              </a:prstGeom>
              <a:solidFill>
                <a:schemeClr val="accent1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Pentagon 10"/>
              <p:cNvSpPr/>
              <p:nvPr/>
            </p:nvSpPr>
            <p:spPr>
              <a:xfrm>
                <a:off x="1912729" y="3080389"/>
                <a:ext cx="3896011" cy="789030"/>
              </a:xfrm>
              <a:prstGeom prst="homePlate">
                <a:avLst>
                  <a:gd name="adj" fmla="val 36274"/>
                </a:avLst>
              </a:prstGeom>
              <a:solidFill>
                <a:schemeClr val="accent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730070" y="2069040"/>
                <a:ext cx="2330566" cy="567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altLang="zh-CN" sz="2400" b="1" dirty="0">
                    <a:solidFill>
                      <a:schemeClr val="bg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  <a:sym typeface="Arial" panose="020B0604020202020204" pitchFamily="34" charset="0"/>
                  </a:rPr>
                  <a:t>2016</a:t>
                </a:r>
                <a:endParaRPr lang="en-GB" sz="2400" b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" name="TextBox 193"/>
              <p:cNvSpPr txBox="1"/>
              <p:nvPr/>
            </p:nvSpPr>
            <p:spPr>
              <a:xfrm>
                <a:off x="1909091" y="5186362"/>
                <a:ext cx="375120" cy="37897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730070" y="3213318"/>
                <a:ext cx="2330566" cy="567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altLang="zh-CN" sz="2400" b="1" dirty="0" smtClean="0">
                    <a:solidFill>
                      <a:schemeClr val="bg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  <a:sym typeface="Arial" panose="020B0604020202020204" pitchFamily="34" charset="0"/>
                  </a:rPr>
                  <a:t>2023</a:t>
                </a:r>
                <a:endParaRPr lang="en-GB" sz="2400" b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679705" y="4295125"/>
                <a:ext cx="2330567" cy="378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TITLE HERE</a:t>
                </a:r>
                <a:endParaRPr lang="en-GB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679705" y="5195206"/>
                <a:ext cx="2330567" cy="378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TITLE HERE</a:t>
                </a:r>
                <a:endParaRPr lang="en-GB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6" name="Pentagon 11"/>
            <p:cNvSpPr/>
            <p:nvPr/>
          </p:nvSpPr>
          <p:spPr>
            <a:xfrm rot="10800000">
              <a:off x="1187624" y="2929507"/>
              <a:ext cx="2679452" cy="690614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Pentagon 12"/>
            <p:cNvSpPr/>
            <p:nvPr/>
          </p:nvSpPr>
          <p:spPr>
            <a:xfrm rot="10800000">
              <a:off x="1187624" y="3806235"/>
              <a:ext cx="2679448" cy="663032"/>
            </a:xfrm>
            <a:prstGeom prst="homePlate">
              <a:avLst>
                <a:gd name="adj" fmla="val 36274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59" name="Picture 2" descr="КАЗАХСКИЙ НАУЧНЫЙ ЦЕНТР ДЕРМАТОЛОГИИ И ИНФЕКЦИОННЫХ ЗАБОЛЕВАНИ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087" r="77986" b="-1"/>
          <a:stretch/>
        </p:blipFill>
        <p:spPr bwMode="auto">
          <a:xfrm>
            <a:off x="179512" y="121196"/>
            <a:ext cx="806165" cy="4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4995640" y="250403"/>
            <a:ext cx="2717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on the D account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366305" y="2240436"/>
            <a:ext cx="1362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Get ART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18"/>
          <p:cNvSpPr/>
          <p:nvPr/>
        </p:nvSpPr>
        <p:spPr>
          <a:xfrm>
            <a:off x="2483768" y="3145532"/>
            <a:ext cx="1635311" cy="496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zh-CN" sz="24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2016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63" name="Rectangle 18"/>
          <p:cNvSpPr/>
          <p:nvPr/>
        </p:nvSpPr>
        <p:spPr>
          <a:xfrm>
            <a:off x="2483767" y="4239001"/>
            <a:ext cx="1635311" cy="496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zh-CN" sz="24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2023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04720" y="1127404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16 121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04720" y="2260597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29 895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2594" y="3116837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7 994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1222" y="4084291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28 855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07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 descr="КАЗАХСКИЙ НАУЧНЫЙ ЦЕНТР ДЕРМАТОЛОГИИ И ИНФЕКЦИОННЫХ ЗАБОЛЕВАНИ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087" r="77986" b="-1"/>
          <a:stretch/>
        </p:blipFill>
        <p:spPr bwMode="auto">
          <a:xfrm>
            <a:off x="179512" y="121196"/>
            <a:ext cx="806165" cy="4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" name="Группа 68"/>
          <p:cNvGrpSpPr/>
          <p:nvPr/>
        </p:nvGrpSpPr>
        <p:grpSpPr>
          <a:xfrm>
            <a:off x="755576" y="1378406"/>
            <a:ext cx="1492446" cy="2415198"/>
            <a:chOff x="755576" y="1563817"/>
            <a:chExt cx="1492446" cy="2033520"/>
          </a:xfrm>
        </p:grpSpPr>
        <p:grpSp>
          <p:nvGrpSpPr>
            <p:cNvPr id="2" name="Group 5"/>
            <p:cNvGrpSpPr/>
            <p:nvPr/>
          </p:nvGrpSpPr>
          <p:grpSpPr>
            <a:xfrm>
              <a:off x="839444" y="1563817"/>
              <a:ext cx="1401057" cy="1556730"/>
              <a:chOff x="1119258" y="2257147"/>
              <a:chExt cx="1868076" cy="1868076"/>
            </a:xfrm>
          </p:grpSpPr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2495041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2075273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2796131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2796131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2495041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2075273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solidFill>
                <a:srgbClr val="CFD9E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1606057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D9E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1256616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solidFill>
                <a:srgbClr val="CFD9E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auto">
              <a:xfrm>
                <a:off x="1119258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D9E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1119258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24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1256616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  <a:alpha val="24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1606057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  <a:alpha val="24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3" name="TextBox 63"/>
            <p:cNvSpPr txBox="1"/>
            <p:nvPr/>
          </p:nvSpPr>
          <p:spPr>
            <a:xfrm>
              <a:off x="755576" y="3217540"/>
              <a:ext cx="1492446" cy="379797"/>
            </a:xfrm>
            <a:prstGeom prst="rect">
              <a:avLst/>
            </a:prstGeom>
            <a:noFill/>
          </p:spPr>
          <p:txBody>
            <a:bodyPr wrap="square" lIns="71323" tIns="35662" rIns="71323" bIns="35662" rtlCol="0">
              <a:spAutoFit/>
            </a:bodyPr>
            <a:lstStyle/>
            <a:p>
              <a:pPr algn="ctr"/>
              <a:r>
                <a:rPr lang="ru-RU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微软雅黑" panose="020B0503020204020204" pitchFamily="34" charset="-122"/>
                </a:rPr>
                <a:t>2016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94" name="TextBox 63"/>
            <p:cNvSpPr txBox="1"/>
            <p:nvPr/>
          </p:nvSpPr>
          <p:spPr>
            <a:xfrm>
              <a:off x="755576" y="2137420"/>
              <a:ext cx="1492446" cy="379797"/>
            </a:xfrm>
            <a:prstGeom prst="rect">
              <a:avLst/>
            </a:prstGeom>
            <a:noFill/>
          </p:spPr>
          <p:txBody>
            <a:bodyPr wrap="square" lIns="71323" tIns="35662" rIns="71323" bIns="35662" rtlCol="0">
              <a:spAutoFit/>
            </a:bodyPr>
            <a:lstStyle/>
            <a:p>
              <a:pPr algn="ctr"/>
              <a:r>
                <a:rPr lang="ru-RU" altLang="zh-CN" sz="2000" b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微软雅黑" panose="020B0503020204020204" pitchFamily="34" charset="-122"/>
                </a:rPr>
                <a:t>2020</a:t>
              </a:r>
              <a:endParaRPr lang="zh-CN" altLang="en-US" sz="20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938558" y="556903"/>
            <a:ext cx="7631732" cy="3213909"/>
            <a:chOff x="1008520" y="913284"/>
            <a:chExt cx="7468417" cy="2684053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1008520" y="1723153"/>
              <a:ext cx="1174075" cy="129005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txBody>
            <a:bodyPr vert="horz" wrap="square" lIns="71323" tIns="35662" rIns="71323" bIns="35662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43%</a:t>
              </a:r>
              <a:endParaRPr lang="id-ID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2953196" y="1678282"/>
              <a:ext cx="1195845" cy="13287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71323" tIns="35662" rIns="71323" bIns="35662" numCol="1" anchor="t" anchorCtr="0" compatLnSpc="1">
              <a:prstTxWarp prst="textNoShape">
                <a:avLst/>
              </a:prstTxWarp>
            </a:bodyPr>
            <a:lstStyle/>
            <a:p>
              <a:endParaRPr lang="ru-RU" sz="24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endParaRPr>
            </a:p>
            <a:p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微软雅黑" panose="020B0503020204020204" pitchFamily="34" charset="-122"/>
                </a:rPr>
                <a:t>88%</a:t>
              </a:r>
              <a:endParaRPr lang="id-ID" sz="24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  <p:grpSp>
          <p:nvGrpSpPr>
            <p:cNvPr id="3" name="Group 19"/>
            <p:cNvGrpSpPr/>
            <p:nvPr/>
          </p:nvGrpSpPr>
          <p:grpSpPr>
            <a:xfrm>
              <a:off x="2850178" y="1563817"/>
              <a:ext cx="1401057" cy="1556730"/>
              <a:chOff x="3800237" y="2257147"/>
              <a:chExt cx="1868076" cy="1868076"/>
            </a:xfrm>
          </p:grpSpPr>
          <p:sp>
            <p:nvSpPr>
              <p:cNvPr id="20" name="Freeform 6"/>
              <p:cNvSpPr>
                <a:spLocks/>
              </p:cNvSpPr>
              <p:nvPr/>
            </p:nvSpPr>
            <p:spPr bwMode="auto">
              <a:xfrm>
                <a:off x="5176020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4756252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" name="Freeform 8"/>
              <p:cNvSpPr>
                <a:spLocks/>
              </p:cNvSpPr>
              <p:nvPr/>
            </p:nvSpPr>
            <p:spPr bwMode="auto">
              <a:xfrm>
                <a:off x="5477110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5477110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" name="Freeform 10"/>
              <p:cNvSpPr>
                <a:spLocks/>
              </p:cNvSpPr>
              <p:nvPr/>
            </p:nvSpPr>
            <p:spPr bwMode="auto">
              <a:xfrm>
                <a:off x="5176020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4756252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4287036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3937595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800237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3800237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937595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  <a:alpha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4287036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  <a:alpha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5040027" y="1708503"/>
              <a:ext cx="1141450" cy="126827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71323" tIns="35662" rIns="71323" bIns="35662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59%</a:t>
              </a:r>
              <a:endParaRPr lang="id-ID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5" name="Group 33"/>
            <p:cNvGrpSpPr/>
            <p:nvPr/>
          </p:nvGrpSpPr>
          <p:grpSpPr>
            <a:xfrm>
              <a:off x="4909810" y="1563817"/>
              <a:ext cx="1401057" cy="1556730"/>
              <a:chOff x="6546413" y="2257147"/>
              <a:chExt cx="1868076" cy="1868076"/>
            </a:xfrm>
          </p:grpSpPr>
          <p:sp>
            <p:nvSpPr>
              <p:cNvPr id="34" name="Freeform 6"/>
              <p:cNvSpPr>
                <a:spLocks/>
              </p:cNvSpPr>
              <p:nvPr/>
            </p:nvSpPr>
            <p:spPr bwMode="auto">
              <a:xfrm>
                <a:off x="7922196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7502428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8223286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8223286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7922196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7502428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solidFill>
                <a:srgbClr val="604A7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0" name="Freeform 12"/>
              <p:cNvSpPr>
                <a:spLocks/>
              </p:cNvSpPr>
              <p:nvPr/>
            </p:nvSpPr>
            <p:spPr bwMode="auto">
              <a:xfrm>
                <a:off x="7033212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604A7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1" name="Freeform 13"/>
              <p:cNvSpPr>
                <a:spLocks/>
              </p:cNvSpPr>
              <p:nvPr/>
            </p:nvSpPr>
            <p:spPr bwMode="auto">
              <a:xfrm>
                <a:off x="6683771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  <a:alpha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6546413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  <a:alpha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3" name="Freeform 15"/>
              <p:cNvSpPr>
                <a:spLocks/>
              </p:cNvSpPr>
              <p:nvPr/>
            </p:nvSpPr>
            <p:spPr bwMode="auto">
              <a:xfrm>
                <a:off x="6546413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  <a:alpha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4" name="Freeform 16"/>
              <p:cNvSpPr>
                <a:spLocks/>
              </p:cNvSpPr>
              <p:nvPr/>
            </p:nvSpPr>
            <p:spPr bwMode="auto">
              <a:xfrm>
                <a:off x="6683771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  <a:alpha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5" name="Freeform 17"/>
              <p:cNvSpPr>
                <a:spLocks/>
              </p:cNvSpPr>
              <p:nvPr/>
            </p:nvSpPr>
            <p:spPr bwMode="auto">
              <a:xfrm>
                <a:off x="7033212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  <a:alpha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46" name="Oval 5"/>
            <p:cNvSpPr>
              <a:spLocks noChangeArrowheads="1"/>
            </p:cNvSpPr>
            <p:nvPr/>
          </p:nvSpPr>
          <p:spPr bwMode="auto">
            <a:xfrm>
              <a:off x="7058114" y="1708503"/>
              <a:ext cx="1141450" cy="126827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71323" tIns="35662" rIns="71323" bIns="35662" numCol="1" anchor="t" anchorCtr="0" compatLnSpc="1">
              <a:prstTxWarp prst="textNoShape">
                <a:avLst/>
              </a:prstTxWarp>
            </a:bodyPr>
            <a:lstStyle/>
            <a:p>
              <a:endParaRPr lang="ru-RU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lang="ru-RU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lang="ru-RU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90%</a:t>
              </a:r>
              <a:endParaRPr lang="id-ID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9" name="Group 47"/>
            <p:cNvGrpSpPr/>
            <p:nvPr/>
          </p:nvGrpSpPr>
          <p:grpSpPr>
            <a:xfrm>
              <a:off x="6927897" y="1563817"/>
              <a:ext cx="1401057" cy="1556730"/>
              <a:chOff x="9237196" y="2257147"/>
              <a:chExt cx="1868076" cy="1868076"/>
            </a:xfrm>
          </p:grpSpPr>
          <p:sp>
            <p:nvSpPr>
              <p:cNvPr id="48" name="Freeform 6"/>
              <p:cNvSpPr>
                <a:spLocks/>
              </p:cNvSpPr>
              <p:nvPr/>
            </p:nvSpPr>
            <p:spPr bwMode="auto">
              <a:xfrm>
                <a:off x="10612979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9" name="Freeform 7"/>
              <p:cNvSpPr>
                <a:spLocks/>
              </p:cNvSpPr>
              <p:nvPr/>
            </p:nvSpPr>
            <p:spPr bwMode="auto">
              <a:xfrm>
                <a:off x="10193211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0" name="Freeform 8"/>
              <p:cNvSpPr>
                <a:spLocks/>
              </p:cNvSpPr>
              <p:nvPr/>
            </p:nvSpPr>
            <p:spPr bwMode="auto">
              <a:xfrm>
                <a:off x="10914069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1" name="Freeform 9"/>
              <p:cNvSpPr>
                <a:spLocks/>
              </p:cNvSpPr>
              <p:nvPr/>
            </p:nvSpPr>
            <p:spPr bwMode="auto">
              <a:xfrm>
                <a:off x="10914069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2" name="Freeform 10"/>
              <p:cNvSpPr>
                <a:spLocks/>
              </p:cNvSpPr>
              <p:nvPr/>
            </p:nvSpPr>
            <p:spPr bwMode="auto">
              <a:xfrm>
                <a:off x="10612979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3" name="Freeform 11"/>
              <p:cNvSpPr>
                <a:spLocks/>
              </p:cNvSpPr>
              <p:nvPr/>
            </p:nvSpPr>
            <p:spPr bwMode="auto">
              <a:xfrm>
                <a:off x="10193211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4" name="Freeform 12"/>
              <p:cNvSpPr>
                <a:spLocks/>
              </p:cNvSpPr>
              <p:nvPr/>
            </p:nvSpPr>
            <p:spPr bwMode="auto">
              <a:xfrm>
                <a:off x="9723995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5" name="Freeform 13"/>
              <p:cNvSpPr>
                <a:spLocks/>
              </p:cNvSpPr>
              <p:nvPr/>
            </p:nvSpPr>
            <p:spPr bwMode="auto">
              <a:xfrm>
                <a:off x="9374554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6" name="Freeform 14"/>
              <p:cNvSpPr>
                <a:spLocks/>
              </p:cNvSpPr>
              <p:nvPr/>
            </p:nvSpPr>
            <p:spPr bwMode="auto">
              <a:xfrm>
                <a:off x="9237196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185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7" name="Freeform 15"/>
              <p:cNvSpPr>
                <a:spLocks/>
              </p:cNvSpPr>
              <p:nvPr/>
            </p:nvSpPr>
            <p:spPr bwMode="auto">
              <a:xfrm>
                <a:off x="9237196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solidFill>
                <a:srgbClr val="3185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8" name="Freeform 16"/>
              <p:cNvSpPr>
                <a:spLocks/>
              </p:cNvSpPr>
              <p:nvPr/>
            </p:nvSpPr>
            <p:spPr bwMode="auto">
              <a:xfrm>
                <a:off x="9374554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solidFill>
                <a:srgbClr val="3185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9" name="Freeform 17"/>
              <p:cNvSpPr>
                <a:spLocks/>
              </p:cNvSpPr>
              <p:nvPr/>
            </p:nvSpPr>
            <p:spPr bwMode="auto">
              <a:xfrm>
                <a:off x="9723995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5" name="TextBox 65"/>
            <p:cNvSpPr txBox="1"/>
            <p:nvPr/>
          </p:nvSpPr>
          <p:spPr>
            <a:xfrm>
              <a:off x="4860032" y="3217540"/>
              <a:ext cx="1492446" cy="379797"/>
            </a:xfrm>
            <a:prstGeom prst="rect">
              <a:avLst/>
            </a:prstGeom>
            <a:noFill/>
          </p:spPr>
          <p:txBody>
            <a:bodyPr wrap="square" lIns="71323" tIns="35662" rIns="71323" bIns="35662" rtlCol="0">
              <a:spAutoFit/>
            </a:bodyPr>
            <a:lstStyle/>
            <a:p>
              <a:pPr algn="ctr"/>
              <a:r>
                <a:rPr lang="ru-RU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微软雅黑" panose="020B0503020204020204" pitchFamily="34" charset="-122"/>
                </a:rPr>
                <a:t>2016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6876256" y="3217540"/>
              <a:ext cx="1492446" cy="317182"/>
            </a:xfrm>
            <a:prstGeom prst="rect">
              <a:avLst/>
            </a:prstGeom>
            <a:noFill/>
          </p:spPr>
          <p:txBody>
            <a:bodyPr wrap="square" lIns="71323" tIns="35662" rIns="71323" bIns="35662" rtlCol="0">
              <a:spAutoFit/>
            </a:bodyPr>
            <a:lstStyle/>
            <a:p>
              <a:pPr algn="ctr"/>
              <a:r>
                <a:rPr lang="ru-RU" altLang="zh-CN" sz="2000" b="1" dirty="0" smtClean="0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微软雅黑" panose="020B0503020204020204" pitchFamily="34" charset="-122"/>
                </a:rPr>
                <a:t>2023</a:t>
              </a:r>
              <a:endParaRPr lang="zh-CN" altLang="en-US" sz="2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91" name="TextBox 61"/>
            <p:cNvSpPr txBox="1"/>
            <p:nvPr/>
          </p:nvSpPr>
          <p:spPr>
            <a:xfrm>
              <a:off x="5127945" y="913284"/>
              <a:ext cx="3348992" cy="368589"/>
            </a:xfrm>
            <a:prstGeom prst="rect">
              <a:avLst/>
            </a:prstGeom>
            <a:noFill/>
          </p:spPr>
          <p:txBody>
            <a:bodyPr wrap="square" lIns="71323" tIns="35662" rIns="71323" bIns="35662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微软雅黑" panose="020B0503020204020204" pitchFamily="34" charset="-122"/>
                </a:rPr>
                <a:t>The effectiveness of ART</a:t>
              </a:r>
              <a:endParaRPr lang="zh-CN" altLang="en-US" sz="24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92" name="TextBox 63"/>
            <p:cNvSpPr txBox="1"/>
            <p:nvPr/>
          </p:nvSpPr>
          <p:spPr>
            <a:xfrm>
              <a:off x="2843808" y="3217540"/>
              <a:ext cx="1492446" cy="317182"/>
            </a:xfrm>
            <a:prstGeom prst="rect">
              <a:avLst/>
            </a:prstGeom>
            <a:noFill/>
          </p:spPr>
          <p:txBody>
            <a:bodyPr wrap="square" lIns="71323" tIns="35662" rIns="71323" bIns="35662" rtlCol="0">
              <a:spAutoFit/>
            </a:bodyPr>
            <a:lstStyle/>
            <a:p>
              <a:pPr algn="ctr"/>
              <a:r>
                <a:rPr lang="ru-RU" altLang="zh-CN" sz="2000" b="1" dirty="0" smtClean="0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微软雅黑" panose="020B0503020204020204" pitchFamily="34" charset="-122"/>
                </a:rPr>
                <a:t>2023</a:t>
              </a:r>
              <a:endParaRPr lang="zh-CN" altLang="en-US" sz="2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383554" y="4009628"/>
            <a:ext cx="2056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ART coverage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08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ru-RU" dirty="0"/>
              <a:t>2016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02" y="748047"/>
            <a:ext cx="5369716" cy="466485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200068" y="985292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356263"/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AIDS mortality per 1,000 people living with HIV</a:t>
            </a:r>
            <a:endParaRPr lang="en-US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80951" y="2497460"/>
            <a:ext cx="1351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356263"/>
            <a:r>
              <a:rPr lang="ru-RU" sz="2800" b="1" dirty="0" smtClean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2016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   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42353" y="2565268"/>
            <a:ext cx="523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356263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11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91791" y="385569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356263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4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pic>
        <p:nvPicPr>
          <p:cNvPr id="23" name="Picture 6" descr="ÐÐÐÐÐ¥Ð¡ÐÐÐ ÐÐÐ£Ð§ÐÐ«Ð Ð¦ÐÐÐ¢Ð  ÐÐÐ ÐÐÐ¢ÐÐÐÐÐÐ Ð ÐÐÐ¤ÐÐÐ¦ÐÐÐÐÐ«Ð¥ ÐÐÐÐÐÐÐÐÐÐÐ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6" b="-513"/>
          <a:stretch>
            <a:fillRect/>
          </a:stretch>
        </p:blipFill>
        <p:spPr bwMode="auto">
          <a:xfrm>
            <a:off x="251521" y="97198"/>
            <a:ext cx="936104" cy="4760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8936" y="411730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599892" y="1921396"/>
            <a:ext cx="1368152" cy="288956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66817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 descr="КАЗАХСКИЙ НАУЧНЫЙ ЦЕНТР ДЕРМАТОЛОГИИ И ИНФЕКЦИОННЫХ ЗАБОЛЕВАНИ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087" r="77986" b="-1"/>
          <a:stretch/>
        </p:blipFill>
        <p:spPr bwMode="auto">
          <a:xfrm>
            <a:off x="179512" y="121196"/>
            <a:ext cx="806165" cy="4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2" name="Группа 131"/>
          <p:cNvGrpSpPr/>
          <p:nvPr/>
        </p:nvGrpSpPr>
        <p:grpSpPr>
          <a:xfrm>
            <a:off x="683568" y="841276"/>
            <a:ext cx="7848873" cy="4464496"/>
            <a:chOff x="1547665" y="1057300"/>
            <a:chExt cx="6681090" cy="4248472"/>
          </a:xfrm>
        </p:grpSpPr>
        <p:grpSp>
          <p:nvGrpSpPr>
            <p:cNvPr id="2" name="组合 89"/>
            <p:cNvGrpSpPr/>
            <p:nvPr/>
          </p:nvGrpSpPr>
          <p:grpSpPr>
            <a:xfrm>
              <a:off x="1547665" y="1057300"/>
              <a:ext cx="3332210" cy="4248472"/>
              <a:chOff x="1249094" y="1220655"/>
              <a:chExt cx="2827683" cy="3548678"/>
            </a:xfrm>
          </p:grpSpPr>
          <p:sp>
            <p:nvSpPr>
              <p:cNvPr id="5" name="圆角矩形 13"/>
              <p:cNvSpPr/>
              <p:nvPr/>
            </p:nvSpPr>
            <p:spPr>
              <a:xfrm>
                <a:off x="1249094" y="1276910"/>
                <a:ext cx="2827683" cy="3492423"/>
              </a:xfrm>
              <a:prstGeom prst="roundRect">
                <a:avLst>
                  <a:gd name="adj" fmla="val 4670"/>
                </a:avLst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2700000" scaled="1"/>
                <a:tileRect/>
              </a:gradFill>
              <a:ln w="222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9" tIns="34295" rIns="68589" bIns="34295"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" name="圆角矩形 14"/>
              <p:cNvSpPr/>
              <p:nvPr/>
            </p:nvSpPr>
            <p:spPr>
              <a:xfrm>
                <a:off x="1413534" y="1404609"/>
                <a:ext cx="2498800" cy="3118235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52000">
                    <a:srgbClr val="F4F4F4"/>
                  </a:gs>
                  <a:gs pos="0">
                    <a:schemeClr val="bg1"/>
                  </a:gs>
                  <a:gs pos="100000">
                    <a:srgbClr val="E2E2E2"/>
                  </a:gs>
                </a:gsLst>
                <a:lin ang="0" scaled="0"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9" tIns="34295" rIns="68589" bIns="34295"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3" name="组合 15"/>
              <p:cNvGrpSpPr/>
              <p:nvPr/>
            </p:nvGrpSpPr>
            <p:grpSpPr>
              <a:xfrm>
                <a:off x="1474375" y="1466277"/>
                <a:ext cx="2377116" cy="160026"/>
                <a:chOff x="2149634" y="1165384"/>
                <a:chExt cx="3485832" cy="234632"/>
              </a:xfrm>
            </p:grpSpPr>
            <p:grpSp>
              <p:nvGrpSpPr>
                <p:cNvPr id="4" name="组合 16"/>
                <p:cNvGrpSpPr/>
                <p:nvPr/>
              </p:nvGrpSpPr>
              <p:grpSpPr>
                <a:xfrm>
                  <a:off x="2149634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66" name="椭圆 44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7" name="椭圆 45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" name="组合 17"/>
                <p:cNvGrpSpPr/>
                <p:nvPr/>
              </p:nvGrpSpPr>
              <p:grpSpPr>
                <a:xfrm>
                  <a:off x="2510879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64" name="椭圆 42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5" name="椭圆 43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8" name="组合 18"/>
                <p:cNvGrpSpPr/>
                <p:nvPr/>
              </p:nvGrpSpPr>
              <p:grpSpPr>
                <a:xfrm>
                  <a:off x="2872123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62" name="椭圆 40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3" name="椭圆 41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" name="组合 19"/>
                <p:cNvGrpSpPr/>
                <p:nvPr/>
              </p:nvGrpSpPr>
              <p:grpSpPr>
                <a:xfrm>
                  <a:off x="3233367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60" name="椭圆 38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1" name="椭圆 39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" name="组合 20"/>
                <p:cNvGrpSpPr/>
                <p:nvPr/>
              </p:nvGrpSpPr>
              <p:grpSpPr>
                <a:xfrm>
                  <a:off x="3594612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58" name="椭圆 36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9" name="椭圆 37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1" name="组合 21"/>
                <p:cNvGrpSpPr/>
                <p:nvPr/>
              </p:nvGrpSpPr>
              <p:grpSpPr>
                <a:xfrm>
                  <a:off x="3955856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56" name="椭圆 34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7" name="椭圆 35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2" name="组合 22"/>
                <p:cNvGrpSpPr/>
                <p:nvPr/>
              </p:nvGrpSpPr>
              <p:grpSpPr>
                <a:xfrm>
                  <a:off x="4317101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54" name="椭圆 32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5" name="椭圆 33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3" name="组合 23"/>
                <p:cNvGrpSpPr/>
                <p:nvPr/>
              </p:nvGrpSpPr>
              <p:grpSpPr>
                <a:xfrm>
                  <a:off x="4678345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52" name="椭圆 30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3" name="椭圆 31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4" name="组合 24"/>
                <p:cNvGrpSpPr/>
                <p:nvPr/>
              </p:nvGrpSpPr>
              <p:grpSpPr>
                <a:xfrm>
                  <a:off x="5039590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50" name="椭圆 28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1" name="椭圆 29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5" name="组合 25"/>
                <p:cNvGrpSpPr/>
                <p:nvPr/>
              </p:nvGrpSpPr>
              <p:grpSpPr>
                <a:xfrm>
                  <a:off x="5400834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48" name="椭圆 26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9" name="椭圆 27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6" name="组合 46"/>
              <p:cNvGrpSpPr/>
              <p:nvPr/>
            </p:nvGrpSpPr>
            <p:grpSpPr>
              <a:xfrm>
                <a:off x="1515603" y="1220655"/>
                <a:ext cx="64560" cy="330785"/>
                <a:chOff x="2244442" y="772895"/>
                <a:chExt cx="94671" cy="485002"/>
              </a:xfrm>
            </p:grpSpPr>
            <p:sp>
              <p:nvSpPr>
                <p:cNvPr id="36" name="圆角矩形 47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" name="圆角矩形 48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7" name="组合 49"/>
              <p:cNvGrpSpPr/>
              <p:nvPr/>
            </p:nvGrpSpPr>
            <p:grpSpPr>
              <a:xfrm>
                <a:off x="1762911" y="1220655"/>
                <a:ext cx="64560" cy="330785"/>
                <a:chOff x="2244442" y="772895"/>
                <a:chExt cx="94671" cy="485002"/>
              </a:xfrm>
            </p:grpSpPr>
            <p:sp>
              <p:nvSpPr>
                <p:cNvPr id="34" name="圆角矩形 50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" name="圆角矩形 51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8" name="组合 52"/>
              <p:cNvGrpSpPr/>
              <p:nvPr/>
            </p:nvGrpSpPr>
            <p:grpSpPr>
              <a:xfrm>
                <a:off x="2010219" y="1220655"/>
                <a:ext cx="64560" cy="330785"/>
                <a:chOff x="2244442" y="772895"/>
                <a:chExt cx="94671" cy="485002"/>
              </a:xfrm>
            </p:grpSpPr>
            <p:sp>
              <p:nvSpPr>
                <p:cNvPr id="32" name="圆角矩形 53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3" name="圆角矩形 54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9" name="组合 55"/>
              <p:cNvGrpSpPr/>
              <p:nvPr/>
            </p:nvGrpSpPr>
            <p:grpSpPr>
              <a:xfrm>
                <a:off x="2257526" y="1220655"/>
                <a:ext cx="64560" cy="330785"/>
                <a:chOff x="2244442" y="772895"/>
                <a:chExt cx="94671" cy="485002"/>
              </a:xfrm>
            </p:grpSpPr>
            <p:sp>
              <p:nvSpPr>
                <p:cNvPr id="30" name="圆角矩形 56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圆角矩形 57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0" name="组合 58"/>
              <p:cNvGrpSpPr/>
              <p:nvPr/>
            </p:nvGrpSpPr>
            <p:grpSpPr>
              <a:xfrm>
                <a:off x="2504835" y="1220655"/>
                <a:ext cx="64560" cy="330785"/>
                <a:chOff x="2244442" y="772895"/>
                <a:chExt cx="94671" cy="485002"/>
              </a:xfrm>
            </p:grpSpPr>
            <p:sp>
              <p:nvSpPr>
                <p:cNvPr id="28" name="圆角矩形 59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圆角矩形 60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1" name="组合 61"/>
              <p:cNvGrpSpPr/>
              <p:nvPr/>
            </p:nvGrpSpPr>
            <p:grpSpPr>
              <a:xfrm>
                <a:off x="2752143" y="1220655"/>
                <a:ext cx="64560" cy="330785"/>
                <a:chOff x="2244442" y="772895"/>
                <a:chExt cx="94671" cy="485002"/>
              </a:xfrm>
            </p:grpSpPr>
            <p:sp>
              <p:nvSpPr>
                <p:cNvPr id="26" name="圆角矩形 62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圆角矩形 63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2" name="组合 64"/>
              <p:cNvGrpSpPr/>
              <p:nvPr/>
            </p:nvGrpSpPr>
            <p:grpSpPr>
              <a:xfrm>
                <a:off x="2999451" y="1220655"/>
                <a:ext cx="64560" cy="330785"/>
                <a:chOff x="2244442" y="772895"/>
                <a:chExt cx="94671" cy="485002"/>
              </a:xfrm>
            </p:grpSpPr>
            <p:sp>
              <p:nvSpPr>
                <p:cNvPr id="24" name="圆角矩形 65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圆角矩形 66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3" name="组合 67"/>
              <p:cNvGrpSpPr/>
              <p:nvPr/>
            </p:nvGrpSpPr>
            <p:grpSpPr>
              <a:xfrm>
                <a:off x="3246759" y="1220655"/>
                <a:ext cx="64560" cy="330785"/>
                <a:chOff x="2244442" y="772895"/>
                <a:chExt cx="94671" cy="485002"/>
              </a:xfrm>
            </p:grpSpPr>
            <p:sp>
              <p:nvSpPr>
                <p:cNvPr id="22" name="圆角矩形 68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圆角矩形 69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组合 70"/>
              <p:cNvGrpSpPr/>
              <p:nvPr/>
            </p:nvGrpSpPr>
            <p:grpSpPr>
              <a:xfrm>
                <a:off x="3494066" y="1220655"/>
                <a:ext cx="64562" cy="330785"/>
                <a:chOff x="2244442" y="772895"/>
                <a:chExt cx="94674" cy="485002"/>
              </a:xfrm>
            </p:grpSpPr>
            <p:sp>
              <p:nvSpPr>
                <p:cNvPr id="20" name="圆角矩形 71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" name="圆角矩形 72"/>
                <p:cNvSpPr/>
                <p:nvPr/>
              </p:nvSpPr>
              <p:spPr>
                <a:xfrm>
                  <a:off x="2313410" y="772895"/>
                  <a:ext cx="25706" cy="485001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5" name="组合 73"/>
              <p:cNvGrpSpPr/>
              <p:nvPr/>
            </p:nvGrpSpPr>
            <p:grpSpPr>
              <a:xfrm>
                <a:off x="3741375" y="1220655"/>
                <a:ext cx="64560" cy="330785"/>
                <a:chOff x="2244442" y="772895"/>
                <a:chExt cx="94671" cy="485002"/>
              </a:xfrm>
            </p:grpSpPr>
            <p:sp>
              <p:nvSpPr>
                <p:cNvPr id="18" name="圆角矩形 74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" name="圆角矩形 75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06" name="文本框 124"/>
            <p:cNvSpPr txBox="1"/>
            <p:nvPr/>
          </p:nvSpPr>
          <p:spPr>
            <a:xfrm>
              <a:off x="1805233" y="2314438"/>
              <a:ext cx="3113624" cy="1984429"/>
            </a:xfrm>
            <a:prstGeom prst="rect">
              <a:avLst/>
            </a:prstGeom>
            <a:noFill/>
          </p:spPr>
          <p:txBody>
            <a:bodyPr wrap="square" lIns="53483" tIns="26742" rIns="53483" bIns="26742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FFB85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defRPr>
              </a:lvl1pPr>
            </a:lstStyle>
            <a:p>
              <a:r>
                <a:rPr lang="ru-RU" altLang="zh-CN" sz="2400" b="1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  9</a:t>
              </a:r>
              <a:r>
                <a:rPr lang="en-US" altLang="zh-CN" sz="2400" b="1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5</a:t>
              </a:r>
              <a:r>
                <a:rPr lang="ru-RU" altLang="zh-CN" sz="2400" b="1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%</a:t>
              </a:r>
              <a:r>
                <a:rPr lang="ru-RU" altLang="zh-CN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 - </a:t>
              </a:r>
              <a:r>
                <a:rPr lang="en-US" altLang="zh-CN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they know their status</a:t>
              </a:r>
              <a:r>
                <a:rPr lang="ru-RU" altLang="zh-CN" dirty="0" smtClean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;</a:t>
              </a:r>
              <a:endParaRPr lang="ru-RU" altLang="zh-CN" dirty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</a:endParaRPr>
            </a:p>
            <a:p>
              <a:pPr algn="ctr"/>
              <a:endParaRPr lang="ru-RU" altLang="zh-CN" dirty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</a:endParaRPr>
            </a:p>
            <a:p>
              <a:r>
                <a:rPr lang="ru-RU" altLang="zh-CN" sz="2400" b="1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  9</a:t>
              </a:r>
              <a:r>
                <a:rPr lang="en-US" altLang="zh-CN" sz="2400" b="1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5</a:t>
              </a:r>
              <a:r>
                <a:rPr lang="ru-RU" altLang="zh-CN" sz="2400" b="1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%</a:t>
              </a:r>
              <a:r>
                <a:rPr lang="ru-RU" altLang="zh-CN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 - </a:t>
              </a:r>
              <a:r>
                <a:rPr lang="en-US" altLang="zh-CN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get </a:t>
              </a:r>
              <a:r>
                <a:rPr lang="en-US" altLang="zh-CN" dirty="0" smtClean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ART</a:t>
              </a:r>
              <a:r>
                <a:rPr lang="ru-RU" altLang="zh-CN" dirty="0" smtClean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; </a:t>
              </a:r>
              <a:endParaRPr lang="ru-RU" altLang="zh-CN" dirty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</a:endParaRPr>
            </a:p>
            <a:p>
              <a:endParaRPr lang="ru-RU" altLang="zh-CN" dirty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</a:endParaRPr>
            </a:p>
            <a:p>
              <a:r>
                <a:rPr lang="ru-RU" altLang="zh-CN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   </a:t>
              </a:r>
              <a:r>
                <a:rPr lang="ru-RU" altLang="zh-CN" sz="2400" b="1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9</a:t>
              </a:r>
              <a:r>
                <a:rPr lang="en-US" altLang="zh-CN" sz="2400" b="1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5</a:t>
              </a:r>
              <a:r>
                <a:rPr lang="ru-RU" altLang="zh-CN" sz="2400" b="1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% </a:t>
              </a:r>
              <a:r>
                <a:rPr lang="ru-RU" altLang="zh-CN" dirty="0" smtClean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-</a:t>
              </a:r>
              <a:r>
                <a:rPr lang="en-US" altLang="zh-CN" dirty="0" smtClean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 have </a:t>
              </a:r>
              <a:r>
                <a:rPr lang="en-US" altLang="zh-CN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an undetectable </a:t>
              </a:r>
              <a:r>
                <a:rPr lang="ru-RU" altLang="zh-CN" dirty="0" smtClean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  </a:t>
              </a:r>
              <a:r>
                <a:rPr lang="en-US" altLang="zh-CN" dirty="0" smtClean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viral </a:t>
              </a:r>
              <a:r>
                <a:rPr lang="en-US" altLang="zh-CN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load</a:t>
              </a:r>
              <a:endParaRPr lang="zh-CN" altLang="en-US" dirty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grpSp>
          <p:nvGrpSpPr>
            <p:cNvPr id="96" name="组合 1"/>
            <p:cNvGrpSpPr/>
            <p:nvPr/>
          </p:nvGrpSpPr>
          <p:grpSpPr>
            <a:xfrm>
              <a:off x="6565160" y="1368571"/>
              <a:ext cx="819528" cy="1364604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120" name="圆角矩形 2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E049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1" name="圆角矩形 3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8" name="组合 7"/>
            <p:cNvGrpSpPr/>
            <p:nvPr/>
          </p:nvGrpSpPr>
          <p:grpSpPr>
            <a:xfrm>
              <a:off x="5002780" y="1345332"/>
              <a:ext cx="819528" cy="1364604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16" name="圆角矩形 8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gradFill>
                <a:gsLst>
                  <a:gs pos="45000">
                    <a:srgbClr val="01A9BB"/>
                  </a:gs>
                  <a:gs pos="100000">
                    <a:srgbClr val="01C1D5"/>
                  </a:gs>
                  <a:gs pos="0">
                    <a:srgbClr val="01808D"/>
                  </a:gs>
                </a:gsLst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7" name="圆角矩形 9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0" name="组合 76"/>
            <p:cNvGrpSpPr/>
            <p:nvPr/>
          </p:nvGrpSpPr>
          <p:grpSpPr>
            <a:xfrm>
              <a:off x="4604944" y="1129308"/>
              <a:ext cx="3623811" cy="4032448"/>
              <a:chOff x="6199676" y="1161244"/>
              <a:chExt cx="4186263" cy="4551342"/>
            </a:xfrm>
          </p:grpSpPr>
          <p:sp>
            <p:nvSpPr>
              <p:cNvPr id="113" name="梯形 77"/>
              <p:cNvSpPr/>
              <p:nvPr/>
            </p:nvSpPr>
            <p:spPr>
              <a:xfrm rot="16200000">
                <a:off x="4903190" y="2457730"/>
                <a:ext cx="4551341" cy="1958370"/>
              </a:xfrm>
              <a:prstGeom prst="trapezoid">
                <a:avLst>
                  <a:gd name="adj" fmla="val 9948"/>
                </a:avLst>
              </a:prstGeom>
              <a:solidFill>
                <a:srgbClr val="FDFD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梯形 78"/>
              <p:cNvSpPr/>
              <p:nvPr/>
            </p:nvSpPr>
            <p:spPr>
              <a:xfrm rot="5400000" flipH="1">
                <a:off x="7075888" y="2402535"/>
                <a:ext cx="4551342" cy="2068760"/>
              </a:xfrm>
              <a:prstGeom prst="trapezoid">
                <a:avLst>
                  <a:gd name="adj" fmla="val 11105"/>
                </a:avLst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1" name="组合 80"/>
            <p:cNvGrpSpPr/>
            <p:nvPr/>
          </p:nvGrpSpPr>
          <p:grpSpPr>
            <a:xfrm>
              <a:off x="5139119" y="1374729"/>
              <a:ext cx="541474" cy="829177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10" name="任意多边形 81"/>
              <p:cNvSpPr>
                <a:spLocks/>
              </p:cNvSpPr>
              <p:nvPr/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任意多边形 82"/>
              <p:cNvSpPr>
                <a:spLocks/>
              </p:cNvSpPr>
              <p:nvPr/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29000">
                    <a:srgbClr val="01A2B3"/>
                  </a:gs>
                  <a:gs pos="100000">
                    <a:srgbClr val="01C1D5"/>
                  </a:gs>
                  <a:gs pos="0">
                    <a:srgbClr val="01808D"/>
                  </a:gs>
                </a:gsLst>
                <a:lin ang="0" scaled="0"/>
              </a:gradFill>
              <a:ln w="25400">
                <a:gradFill>
                  <a:gsLst>
                    <a:gs pos="38000">
                      <a:srgbClr val="01A6B7"/>
                    </a:gs>
                    <a:gs pos="3000">
                      <a:srgbClr val="01808D"/>
                    </a:gs>
                    <a:gs pos="100000">
                      <a:srgbClr val="01CCE1"/>
                    </a:gs>
                  </a:gsLst>
                  <a:lin ang="0" scaled="0"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3" name="组合 86"/>
            <p:cNvGrpSpPr/>
            <p:nvPr/>
          </p:nvGrpSpPr>
          <p:grpSpPr>
            <a:xfrm>
              <a:off x="6704375" y="1399581"/>
              <a:ext cx="541474" cy="829178"/>
              <a:chOff x="5695240" y="977137"/>
              <a:chExt cx="625516" cy="1096651"/>
            </a:xfrm>
            <a:scene3d>
              <a:camera prst="orthographicFront">
                <a:rot lat="20944032" lon="19239453" rev="161931"/>
              </a:camera>
              <a:lightRig rig="threePt" dir="t"/>
            </a:scene3d>
          </p:grpSpPr>
          <p:sp>
            <p:nvSpPr>
              <p:cNvPr id="104" name="任意多边形 87"/>
              <p:cNvSpPr>
                <a:spLocks/>
              </p:cNvSpPr>
              <p:nvPr/>
            </p:nvSpPr>
            <p:spPr bwMode="auto">
              <a:xfrm rot="5400000">
                <a:off x="5533885" y="1302922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04949"/>
                  </a:gs>
                </a:gsLst>
                <a:lin ang="0" scaled="0"/>
              </a:gra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任意多边形 88"/>
              <p:cNvSpPr>
                <a:spLocks/>
              </p:cNvSpPr>
              <p:nvPr/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29000">
                    <a:srgbClr val="E04949"/>
                  </a:gs>
                  <a:gs pos="100000">
                    <a:srgbClr val="E04949"/>
                  </a:gs>
                  <a:gs pos="0">
                    <a:srgbClr val="E04949"/>
                  </a:gs>
                </a:gsLst>
                <a:lin ang="0" scaled="0"/>
              </a:gradFill>
              <a:ln w="25400">
                <a:gradFill>
                  <a:gsLst>
                    <a:gs pos="38000">
                      <a:srgbClr val="E04949"/>
                    </a:gs>
                    <a:gs pos="0">
                      <a:srgbClr val="E04949"/>
                    </a:gs>
                    <a:gs pos="100000">
                      <a:srgbClr val="EB8585"/>
                    </a:gs>
                  </a:gsLst>
                  <a:lin ang="0" scaled="0"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33" name="文本框 124"/>
          <p:cNvSpPr txBox="1"/>
          <p:nvPr/>
        </p:nvSpPr>
        <p:spPr>
          <a:xfrm>
            <a:off x="4788024" y="2281436"/>
            <a:ext cx="1296144" cy="423338"/>
          </a:xfrm>
          <a:prstGeom prst="rect">
            <a:avLst/>
          </a:prstGeom>
          <a:noFill/>
        </p:spPr>
        <p:txBody>
          <a:bodyPr wrap="square" lIns="53483" tIns="26742" rIns="53483" bIns="26742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FB85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r>
              <a:rPr lang="ru-RU" altLang="zh-CN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微软雅黑" panose="020B0503020204020204" pitchFamily="34" charset="-122"/>
              </a:rPr>
              <a:t>2016</a:t>
            </a:r>
            <a:endParaRPr lang="zh-CN" altLang="en-US" sz="2400" b="1" dirty="0">
              <a:solidFill>
                <a:schemeClr val="tx2">
                  <a:lumMod val="75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34" name="文本框 124"/>
          <p:cNvSpPr txBox="1"/>
          <p:nvPr/>
        </p:nvSpPr>
        <p:spPr>
          <a:xfrm>
            <a:off x="7002718" y="2281436"/>
            <a:ext cx="1296144" cy="423338"/>
          </a:xfrm>
          <a:prstGeom prst="rect">
            <a:avLst/>
          </a:prstGeom>
          <a:noFill/>
        </p:spPr>
        <p:txBody>
          <a:bodyPr wrap="square" lIns="53483" tIns="26742" rIns="53483" bIns="26742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FB85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r>
              <a:rPr lang="ru-RU" altLang="zh-CN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微软雅黑" panose="020B0503020204020204" pitchFamily="34" charset="-122"/>
              </a:rPr>
              <a:t>2023</a:t>
            </a:r>
            <a:endParaRPr lang="zh-CN" altLang="en-US" sz="2400" b="1" dirty="0">
              <a:solidFill>
                <a:schemeClr val="tx2">
                  <a:lumMod val="75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35" name="文本框 124"/>
          <p:cNvSpPr txBox="1"/>
          <p:nvPr/>
        </p:nvSpPr>
        <p:spPr>
          <a:xfrm>
            <a:off x="4370557" y="3217540"/>
            <a:ext cx="2058061" cy="484893"/>
          </a:xfrm>
          <a:prstGeom prst="rect">
            <a:avLst/>
          </a:prstGeom>
          <a:noFill/>
        </p:spPr>
        <p:txBody>
          <a:bodyPr wrap="square" lIns="53483" tIns="26742" rIns="53483" bIns="26742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FB85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r>
              <a:rPr lang="ru-RU" altLang="zh-CN" sz="2800" b="1" dirty="0">
                <a:solidFill>
                  <a:schemeClr val="tx2">
                    <a:lumMod val="75000"/>
                  </a:schemeClr>
                </a:solidFill>
                <a:latin typeface="+mn-lt"/>
                <a:ea typeface="微软雅黑" panose="020B0503020204020204" pitchFamily="34" charset="-122"/>
              </a:rPr>
              <a:t>80 - 43 - 59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36" name="文本框 124"/>
          <p:cNvSpPr txBox="1"/>
          <p:nvPr/>
        </p:nvSpPr>
        <p:spPr>
          <a:xfrm>
            <a:off x="6568754" y="3217539"/>
            <a:ext cx="1872208" cy="484893"/>
          </a:xfrm>
          <a:prstGeom prst="rect">
            <a:avLst/>
          </a:prstGeom>
          <a:noFill/>
        </p:spPr>
        <p:txBody>
          <a:bodyPr wrap="square" lIns="53483" tIns="26742" rIns="53483" bIns="26742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FB85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r>
              <a:rPr lang="ru-RU" altLang="zh-CN" sz="2800" b="1" dirty="0" smtClean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</a:rPr>
              <a:t>82 - 88 - 90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5955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0"/>
          <p:cNvSpPr txBox="1"/>
          <p:nvPr/>
        </p:nvSpPr>
        <p:spPr>
          <a:xfrm>
            <a:off x="582594" y="2475123"/>
            <a:ext cx="2952328" cy="611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Children born to HIV-infected women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9" name="任意多边形 52"/>
          <p:cNvSpPr>
            <a:spLocks/>
          </p:cNvSpPr>
          <p:nvPr/>
        </p:nvSpPr>
        <p:spPr bwMode="auto">
          <a:xfrm>
            <a:off x="3246694" y="1975671"/>
            <a:ext cx="2448272" cy="2569468"/>
          </a:xfrm>
          <a:custGeom>
            <a:avLst/>
            <a:gdLst>
              <a:gd name="connsiteX0" fmla="*/ 2273319 w 4114465"/>
              <a:gd name="connsiteY0" fmla="*/ 3058 h 4412641"/>
              <a:gd name="connsiteX1" fmla="*/ 2468913 w 4114465"/>
              <a:gd name="connsiteY1" fmla="*/ 540587 h 4412641"/>
              <a:gd name="connsiteX2" fmla="*/ 2378639 w 4114465"/>
              <a:gd name="connsiteY2" fmla="*/ 1536705 h 4412641"/>
              <a:gd name="connsiteX3" fmla="*/ 2574233 w 4114465"/>
              <a:gd name="connsiteY3" fmla="*/ 1585572 h 4412641"/>
              <a:gd name="connsiteX4" fmla="*/ 2837533 w 4114465"/>
              <a:gd name="connsiteY4" fmla="*/ 1025490 h 4412641"/>
              <a:gd name="connsiteX5" fmla="*/ 3311472 w 4114465"/>
              <a:gd name="connsiteY5" fmla="*/ 514274 h 4412641"/>
              <a:gd name="connsiteX6" fmla="*/ 3247528 w 4114465"/>
              <a:gd name="connsiteY6" fmla="*/ 1228472 h 4412641"/>
              <a:gd name="connsiteX7" fmla="*/ 2999274 w 4114465"/>
              <a:gd name="connsiteY7" fmla="*/ 1762242 h 4412641"/>
              <a:gd name="connsiteX8" fmla="*/ 3206152 w 4114465"/>
              <a:gd name="connsiteY8" fmla="*/ 1984019 h 4412641"/>
              <a:gd name="connsiteX9" fmla="*/ 3582294 w 4114465"/>
              <a:gd name="connsiteY9" fmla="*/ 1660750 h 4412641"/>
              <a:gd name="connsiteX10" fmla="*/ 4052472 w 4114465"/>
              <a:gd name="connsiteY10" fmla="*/ 1397625 h 4412641"/>
              <a:gd name="connsiteX11" fmla="*/ 3691376 w 4114465"/>
              <a:gd name="connsiteY11" fmla="*/ 2104305 h 4412641"/>
              <a:gd name="connsiteX12" fmla="*/ 3315233 w 4114465"/>
              <a:gd name="connsiteY12" fmla="*/ 3092906 h 4412641"/>
              <a:gd name="connsiteX13" fmla="*/ 3054593 w 4114465"/>
              <a:gd name="connsiteY13" fmla="*/ 3765485 h 4412641"/>
              <a:gd name="connsiteX14" fmla="*/ 3051010 w 4114465"/>
              <a:gd name="connsiteY14" fmla="*/ 3769741 h 4412641"/>
              <a:gd name="connsiteX15" fmla="*/ 3051516 w 4114465"/>
              <a:gd name="connsiteY15" fmla="*/ 3769703 h 4412641"/>
              <a:gd name="connsiteX16" fmla="*/ 3066551 w 4114465"/>
              <a:gd name="connsiteY16" fmla="*/ 4412641 h 4412641"/>
              <a:gd name="connsiteX17" fmla="*/ 1773527 w 4114465"/>
              <a:gd name="connsiteY17" fmla="*/ 4412641 h 4412641"/>
              <a:gd name="connsiteX18" fmla="*/ 1455322 w 4114465"/>
              <a:gd name="connsiteY18" fmla="*/ 4021380 h 4412641"/>
              <a:gd name="connsiteX19" fmla="*/ 1349499 w 4114465"/>
              <a:gd name="connsiteY19" fmla="*/ 3942923 h 4412641"/>
              <a:gd name="connsiteX20" fmla="*/ 1344471 w 4114465"/>
              <a:gd name="connsiteY20" fmla="*/ 3939882 h 4412641"/>
              <a:gd name="connsiteX21" fmla="*/ 1336849 w 4114465"/>
              <a:gd name="connsiteY21" fmla="*/ 3933544 h 4412641"/>
              <a:gd name="connsiteX22" fmla="*/ 1318713 w 4114465"/>
              <a:gd name="connsiteY22" fmla="*/ 3920098 h 4412641"/>
              <a:gd name="connsiteX23" fmla="*/ 1320637 w 4114465"/>
              <a:gd name="connsiteY23" fmla="*/ 3920084 h 4412641"/>
              <a:gd name="connsiteX24" fmla="*/ 1320661 w 4114465"/>
              <a:gd name="connsiteY24" fmla="*/ 3920083 h 4412641"/>
              <a:gd name="connsiteX25" fmla="*/ 1242572 w 4114465"/>
              <a:gd name="connsiteY25" fmla="*/ 3855149 h 4412641"/>
              <a:gd name="connsiteX26" fmla="*/ 151877 w 4114465"/>
              <a:gd name="connsiteY26" fmla="*/ 2653111 h 4412641"/>
              <a:gd name="connsiteX27" fmla="*/ 373801 w 4114465"/>
              <a:gd name="connsiteY27" fmla="*/ 2209556 h 4412641"/>
              <a:gd name="connsiteX28" fmla="*/ 1148654 w 4114465"/>
              <a:gd name="connsiteY28" fmla="*/ 2784673 h 4412641"/>
              <a:gd name="connsiteX29" fmla="*/ 1468375 w 4114465"/>
              <a:gd name="connsiteY29" fmla="*/ 3224469 h 4412641"/>
              <a:gd name="connsiteX30" fmla="*/ 1776812 w 4114465"/>
              <a:gd name="connsiteY30" fmla="*/ 3562774 h 4412641"/>
              <a:gd name="connsiteX31" fmla="*/ 1983690 w 4114465"/>
              <a:gd name="connsiteY31" fmla="*/ 3807105 h 4412641"/>
              <a:gd name="connsiteX32" fmla="*/ 1938553 w 4114465"/>
              <a:gd name="connsiteY32" fmla="*/ 3589086 h 4412641"/>
              <a:gd name="connsiteX33" fmla="*/ 1897177 w 4114465"/>
              <a:gd name="connsiteY33" fmla="*/ 3453765 h 4412641"/>
              <a:gd name="connsiteX34" fmla="*/ 2006258 w 4114465"/>
              <a:gd name="connsiteY34" fmla="*/ 3393622 h 4412641"/>
              <a:gd name="connsiteX35" fmla="*/ 2134147 w 4114465"/>
              <a:gd name="connsiteY35" fmla="*/ 3574051 h 4412641"/>
              <a:gd name="connsiteX36" fmla="*/ 2359832 w 4114465"/>
              <a:gd name="connsiteY36" fmla="*/ 3761998 h 4412641"/>
              <a:gd name="connsiteX37" fmla="*/ 2262035 w 4114465"/>
              <a:gd name="connsiteY37" fmla="*/ 3465041 h 4412641"/>
              <a:gd name="connsiteX38" fmla="*/ 2149192 w 4114465"/>
              <a:gd name="connsiteY38" fmla="*/ 3273335 h 4412641"/>
              <a:gd name="connsiteX39" fmla="*/ 2224421 w 4114465"/>
              <a:gd name="connsiteY39" fmla="*/ 3201916 h 4412641"/>
              <a:gd name="connsiteX40" fmla="*/ 2517812 w 4114465"/>
              <a:gd name="connsiteY40" fmla="*/ 3404898 h 4412641"/>
              <a:gd name="connsiteX41" fmla="*/ 2766066 w 4114465"/>
              <a:gd name="connsiteY41" fmla="*/ 3442488 h 4412641"/>
              <a:gd name="connsiteX42" fmla="*/ 2593040 w 4114465"/>
              <a:gd name="connsiteY42" fmla="*/ 3231987 h 4412641"/>
              <a:gd name="connsiteX43" fmla="*/ 2307172 w 4114465"/>
              <a:gd name="connsiteY43" fmla="*/ 3032763 h 4412641"/>
              <a:gd name="connsiteX44" fmla="*/ 2344786 w 4114465"/>
              <a:gd name="connsiteY44" fmla="*/ 2935031 h 4412641"/>
              <a:gd name="connsiteX45" fmla="*/ 2608086 w 4114465"/>
              <a:gd name="connsiteY45" fmla="*/ 2987656 h 4412641"/>
              <a:gd name="connsiteX46" fmla="*/ 2852578 w 4114465"/>
              <a:gd name="connsiteY46" fmla="*/ 2938790 h 4412641"/>
              <a:gd name="connsiteX47" fmla="*/ 2502766 w 4114465"/>
              <a:gd name="connsiteY47" fmla="*/ 2765879 h 4412641"/>
              <a:gd name="connsiteX48" fmla="*/ 2145431 w 4114465"/>
              <a:gd name="connsiteY48" fmla="*/ 2656869 h 4412641"/>
              <a:gd name="connsiteX49" fmla="*/ 2036350 w 4114465"/>
              <a:gd name="connsiteY49" fmla="*/ 2487717 h 4412641"/>
              <a:gd name="connsiteX50" fmla="*/ 2352309 w 4114465"/>
              <a:gd name="connsiteY50" fmla="*/ 2446369 h 4412641"/>
              <a:gd name="connsiteX51" fmla="*/ 2299649 w 4114465"/>
              <a:gd name="connsiteY51" fmla="*/ 2262181 h 4412641"/>
              <a:gd name="connsiteX52" fmla="*/ 1863324 w 4114465"/>
              <a:gd name="connsiteY52" fmla="*/ 2288493 h 4412641"/>
              <a:gd name="connsiteX53" fmla="*/ 1543603 w 4114465"/>
              <a:gd name="connsiteY53" fmla="*/ 2262181 h 4412641"/>
              <a:gd name="connsiteX54" fmla="*/ 1231405 w 4114465"/>
              <a:gd name="connsiteY54" fmla="*/ 1923876 h 4412641"/>
              <a:gd name="connsiteX55" fmla="*/ 1024527 w 4114465"/>
              <a:gd name="connsiteY55" fmla="*/ 1033008 h 4412641"/>
              <a:gd name="connsiteX56" fmla="*/ 1077187 w 4114465"/>
              <a:gd name="connsiteY56" fmla="*/ 393988 h 4412641"/>
              <a:gd name="connsiteX57" fmla="*/ 1457091 w 4114465"/>
              <a:gd name="connsiteY57" fmla="*/ 833784 h 4412641"/>
              <a:gd name="connsiteX58" fmla="*/ 1645162 w 4114465"/>
              <a:gd name="connsiteY58" fmla="*/ 1506634 h 4412641"/>
              <a:gd name="connsiteX59" fmla="*/ 1855802 w 4114465"/>
              <a:gd name="connsiteY59" fmla="*/ 1547982 h 4412641"/>
              <a:gd name="connsiteX60" fmla="*/ 1976167 w 4114465"/>
              <a:gd name="connsiteY60" fmla="*/ 510515 h 4412641"/>
              <a:gd name="connsiteX61" fmla="*/ 2273319 w 4114465"/>
              <a:gd name="connsiteY61" fmla="*/ 3058 h 441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114465" h="4412641">
                <a:moveTo>
                  <a:pt x="2273319" y="3058"/>
                </a:moveTo>
                <a:cubicBezTo>
                  <a:pt x="2499005" y="36889"/>
                  <a:pt x="2495243" y="251148"/>
                  <a:pt x="2468913" y="540587"/>
                </a:cubicBezTo>
                <a:cubicBezTo>
                  <a:pt x="2435061" y="905204"/>
                  <a:pt x="2401208" y="1160812"/>
                  <a:pt x="2378639" y="1536705"/>
                </a:cubicBezTo>
                <a:cubicBezTo>
                  <a:pt x="2359832" y="1912599"/>
                  <a:pt x="2442583" y="1799831"/>
                  <a:pt x="2574233" y="1585572"/>
                </a:cubicBezTo>
                <a:cubicBezTo>
                  <a:pt x="2705883" y="1371312"/>
                  <a:pt x="2694599" y="1341241"/>
                  <a:pt x="2837533" y="1025490"/>
                </a:cubicBezTo>
                <a:cubicBezTo>
                  <a:pt x="2976705" y="713498"/>
                  <a:pt x="3059457" y="367675"/>
                  <a:pt x="3311472" y="514274"/>
                </a:cubicBezTo>
                <a:cubicBezTo>
                  <a:pt x="3563487" y="664632"/>
                  <a:pt x="3371655" y="961588"/>
                  <a:pt x="3247528" y="1228472"/>
                </a:cubicBezTo>
                <a:cubicBezTo>
                  <a:pt x="3123401" y="1495357"/>
                  <a:pt x="3108355" y="1517911"/>
                  <a:pt x="2999274" y="1762242"/>
                </a:cubicBezTo>
                <a:cubicBezTo>
                  <a:pt x="2882670" y="2017850"/>
                  <a:pt x="2961660" y="2187002"/>
                  <a:pt x="3206152" y="1984019"/>
                </a:cubicBezTo>
                <a:cubicBezTo>
                  <a:pt x="3424315" y="1799831"/>
                  <a:pt x="3416792" y="1811108"/>
                  <a:pt x="3582294" y="1660750"/>
                </a:cubicBezTo>
                <a:cubicBezTo>
                  <a:pt x="3747797" y="1514152"/>
                  <a:pt x="3947152" y="1288615"/>
                  <a:pt x="4052472" y="1397625"/>
                </a:cubicBezTo>
                <a:cubicBezTo>
                  <a:pt x="4255589" y="1608125"/>
                  <a:pt x="3913300" y="1882528"/>
                  <a:pt x="3691376" y="2104305"/>
                </a:cubicBezTo>
                <a:cubicBezTo>
                  <a:pt x="3469452" y="2322324"/>
                  <a:pt x="3371655" y="2630557"/>
                  <a:pt x="3315233" y="3092906"/>
                </a:cubicBezTo>
                <a:cubicBezTo>
                  <a:pt x="3285612" y="3333948"/>
                  <a:pt x="3199922" y="3572876"/>
                  <a:pt x="3054593" y="3765485"/>
                </a:cubicBezTo>
                <a:lnTo>
                  <a:pt x="3051010" y="3769741"/>
                </a:lnTo>
                <a:lnTo>
                  <a:pt x="3051516" y="3769703"/>
                </a:lnTo>
                <a:cubicBezTo>
                  <a:pt x="2953787" y="3968976"/>
                  <a:pt x="3028963" y="4281046"/>
                  <a:pt x="3066551" y="4412641"/>
                </a:cubicBezTo>
                <a:cubicBezTo>
                  <a:pt x="3066551" y="4412641"/>
                  <a:pt x="3066551" y="4412641"/>
                  <a:pt x="1773527" y="4412641"/>
                </a:cubicBezTo>
                <a:cubicBezTo>
                  <a:pt x="1725603" y="4229348"/>
                  <a:pt x="1593105" y="4122191"/>
                  <a:pt x="1455322" y="4021380"/>
                </a:cubicBezTo>
                <a:lnTo>
                  <a:pt x="1349499" y="3942923"/>
                </a:lnTo>
                <a:lnTo>
                  <a:pt x="1344471" y="3939882"/>
                </a:lnTo>
                <a:lnTo>
                  <a:pt x="1336849" y="3933544"/>
                </a:lnTo>
                <a:lnTo>
                  <a:pt x="1318713" y="3920098"/>
                </a:lnTo>
                <a:cubicBezTo>
                  <a:pt x="1318713" y="3920098"/>
                  <a:pt x="1318713" y="3920098"/>
                  <a:pt x="1320637" y="3920084"/>
                </a:cubicBezTo>
                <a:lnTo>
                  <a:pt x="1320661" y="3920083"/>
                </a:lnTo>
                <a:lnTo>
                  <a:pt x="1242572" y="3855149"/>
                </a:lnTo>
                <a:cubicBezTo>
                  <a:pt x="876891" y="3500986"/>
                  <a:pt x="975628" y="2974500"/>
                  <a:pt x="151877" y="2653111"/>
                </a:cubicBezTo>
                <a:cubicBezTo>
                  <a:pt x="-194174" y="2517789"/>
                  <a:pt x="125547" y="2239627"/>
                  <a:pt x="373801" y="2209556"/>
                </a:cubicBezTo>
                <a:cubicBezTo>
                  <a:pt x="768750" y="2153172"/>
                  <a:pt x="1035811" y="2468922"/>
                  <a:pt x="1148654" y="2784673"/>
                </a:cubicBezTo>
                <a:cubicBezTo>
                  <a:pt x="1231405" y="3013969"/>
                  <a:pt x="1310395" y="3138014"/>
                  <a:pt x="1468375" y="3224469"/>
                </a:cubicBezTo>
                <a:cubicBezTo>
                  <a:pt x="1633878" y="3318443"/>
                  <a:pt x="1727913" y="3442488"/>
                  <a:pt x="1776812" y="3562774"/>
                </a:cubicBezTo>
                <a:cubicBezTo>
                  <a:pt x="1825710" y="3679301"/>
                  <a:pt x="1889654" y="3814623"/>
                  <a:pt x="1983690" y="3807105"/>
                </a:cubicBezTo>
                <a:cubicBezTo>
                  <a:pt x="2066441" y="3799587"/>
                  <a:pt x="1968644" y="3675542"/>
                  <a:pt x="1938553" y="3589086"/>
                </a:cubicBezTo>
                <a:cubicBezTo>
                  <a:pt x="1908461" y="3506390"/>
                  <a:pt x="1934791" y="3566533"/>
                  <a:pt x="1897177" y="3453765"/>
                </a:cubicBezTo>
                <a:cubicBezTo>
                  <a:pt x="1863324" y="3344755"/>
                  <a:pt x="1934791" y="3310925"/>
                  <a:pt x="2006258" y="3393622"/>
                </a:cubicBezTo>
                <a:cubicBezTo>
                  <a:pt x="2070203" y="3465041"/>
                  <a:pt x="2085248" y="3480077"/>
                  <a:pt x="2134147" y="3574051"/>
                </a:cubicBezTo>
                <a:cubicBezTo>
                  <a:pt x="2194330" y="3679301"/>
                  <a:pt x="2280842" y="3807105"/>
                  <a:pt x="2359832" y="3761998"/>
                </a:cubicBezTo>
                <a:cubicBezTo>
                  <a:pt x="2450106" y="3713131"/>
                  <a:pt x="2329741" y="3570292"/>
                  <a:pt x="2262035" y="3465041"/>
                </a:cubicBezTo>
                <a:cubicBezTo>
                  <a:pt x="2205614" y="3374827"/>
                  <a:pt x="2186807" y="3367309"/>
                  <a:pt x="2149192" y="3273335"/>
                </a:cubicBezTo>
                <a:cubicBezTo>
                  <a:pt x="2107817" y="3175603"/>
                  <a:pt x="2149192" y="3168085"/>
                  <a:pt x="2224421" y="3201916"/>
                </a:cubicBezTo>
                <a:cubicBezTo>
                  <a:pt x="2363594" y="3269577"/>
                  <a:pt x="2401208" y="3337237"/>
                  <a:pt x="2517812" y="3404898"/>
                </a:cubicBezTo>
                <a:cubicBezTo>
                  <a:pt x="2630655" y="3472559"/>
                  <a:pt x="2724690" y="3502631"/>
                  <a:pt x="2766066" y="3442488"/>
                </a:cubicBezTo>
                <a:cubicBezTo>
                  <a:pt x="2811203" y="3374827"/>
                  <a:pt x="2709644" y="3310925"/>
                  <a:pt x="2593040" y="3231987"/>
                </a:cubicBezTo>
                <a:cubicBezTo>
                  <a:pt x="2487720" y="3164326"/>
                  <a:pt x="2404969" y="3115460"/>
                  <a:pt x="2307172" y="3032763"/>
                </a:cubicBezTo>
                <a:cubicBezTo>
                  <a:pt x="2220659" y="2961344"/>
                  <a:pt x="2307172" y="2927513"/>
                  <a:pt x="2344786" y="2935031"/>
                </a:cubicBezTo>
                <a:cubicBezTo>
                  <a:pt x="2446345" y="2957585"/>
                  <a:pt x="2510289" y="2968861"/>
                  <a:pt x="2608086" y="2987656"/>
                </a:cubicBezTo>
                <a:cubicBezTo>
                  <a:pt x="2705883" y="3010210"/>
                  <a:pt x="2852578" y="3021487"/>
                  <a:pt x="2852578" y="2938790"/>
                </a:cubicBezTo>
                <a:cubicBezTo>
                  <a:pt x="2852578" y="2848575"/>
                  <a:pt x="2679553" y="2795950"/>
                  <a:pt x="2502766" y="2765879"/>
                </a:cubicBezTo>
                <a:cubicBezTo>
                  <a:pt x="2382401" y="2743325"/>
                  <a:pt x="2318456" y="2743325"/>
                  <a:pt x="2145431" y="2656869"/>
                </a:cubicBezTo>
                <a:cubicBezTo>
                  <a:pt x="2089010" y="2626798"/>
                  <a:pt x="1957360" y="2547860"/>
                  <a:pt x="2036350" y="2487717"/>
                </a:cubicBezTo>
                <a:cubicBezTo>
                  <a:pt x="2096533" y="2442610"/>
                  <a:pt x="2216898" y="2514030"/>
                  <a:pt x="2352309" y="2446369"/>
                </a:cubicBezTo>
                <a:cubicBezTo>
                  <a:pt x="2457629" y="2389985"/>
                  <a:pt x="2544142" y="2171966"/>
                  <a:pt x="2299649" y="2262181"/>
                </a:cubicBezTo>
                <a:cubicBezTo>
                  <a:pt x="2149192" y="2318565"/>
                  <a:pt x="2006258" y="2337360"/>
                  <a:pt x="1863324" y="2288493"/>
                </a:cubicBezTo>
                <a:cubicBezTo>
                  <a:pt x="1784335" y="2258422"/>
                  <a:pt x="1709106" y="2250904"/>
                  <a:pt x="1543603" y="2262181"/>
                </a:cubicBezTo>
                <a:cubicBezTo>
                  <a:pt x="1385624" y="2269699"/>
                  <a:pt x="1287826" y="2153172"/>
                  <a:pt x="1231405" y="1923876"/>
                </a:cubicBezTo>
                <a:cubicBezTo>
                  <a:pt x="1114801" y="1457768"/>
                  <a:pt x="1095994" y="1322446"/>
                  <a:pt x="1024527" y="1033008"/>
                </a:cubicBezTo>
                <a:cubicBezTo>
                  <a:pt x="945537" y="709739"/>
                  <a:pt x="862786" y="480444"/>
                  <a:pt x="1077187" y="393988"/>
                </a:cubicBezTo>
                <a:cubicBezTo>
                  <a:pt x="1340487" y="292497"/>
                  <a:pt x="1419477" y="653355"/>
                  <a:pt x="1457091" y="833784"/>
                </a:cubicBezTo>
                <a:cubicBezTo>
                  <a:pt x="1490944" y="1014213"/>
                  <a:pt x="1554888" y="1269821"/>
                  <a:pt x="1645162" y="1506634"/>
                </a:cubicBezTo>
                <a:cubicBezTo>
                  <a:pt x="1739197" y="1743447"/>
                  <a:pt x="1806903" y="1807349"/>
                  <a:pt x="1855802" y="1547982"/>
                </a:cubicBezTo>
                <a:cubicBezTo>
                  <a:pt x="1904700" y="1284857"/>
                  <a:pt x="1946076" y="848820"/>
                  <a:pt x="1976167" y="510515"/>
                </a:cubicBezTo>
                <a:cubicBezTo>
                  <a:pt x="2002497" y="221077"/>
                  <a:pt x="2047634" y="-30772"/>
                  <a:pt x="2273319" y="3058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53492" tIns="26746" rIns="53492" bIns="26746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900" dirty="0"/>
          </a:p>
        </p:txBody>
      </p:sp>
      <p:pic>
        <p:nvPicPr>
          <p:cNvPr id="30" name="Picture 2" descr="КАЗАХСКИЙ НАУЧНЫЙ ЦЕНТР ДЕРМАТОЛОГИИ И ИНФЕКЦИОННЫХ ЗАБОЛЕВАНИ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087" r="77986" b="-1"/>
          <a:stretch/>
        </p:blipFill>
        <p:spPr bwMode="auto">
          <a:xfrm>
            <a:off x="179512" y="121196"/>
            <a:ext cx="806165" cy="4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2058758" y="1603226"/>
            <a:ext cx="4752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Preventive treatment coverage</a:t>
            </a:r>
            <a:endParaRPr lang="ru-RU" sz="2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868144" y="2475123"/>
            <a:ext cx="2808312" cy="70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HIV-infected pregnant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women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3" name="椭圆 29"/>
          <p:cNvSpPr/>
          <p:nvPr/>
        </p:nvSpPr>
        <p:spPr>
          <a:xfrm>
            <a:off x="839018" y="1129308"/>
            <a:ext cx="1470879" cy="13728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2400" b="1" dirty="0">
                <a:latin typeface="Times New Roman" pitchFamily="18" charset="0"/>
                <a:cs typeface="Times New Roman" pitchFamily="18" charset="0"/>
              </a:rPr>
              <a:t>99,5%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椭圆 29"/>
          <p:cNvSpPr/>
          <p:nvPr/>
        </p:nvSpPr>
        <p:spPr>
          <a:xfrm>
            <a:off x="6887690" y="1129308"/>
            <a:ext cx="1470879" cy="13728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2400" b="1" dirty="0">
                <a:latin typeface="Times New Roman" pitchFamily="18" charset="0"/>
                <a:cs typeface="Times New Roman" pitchFamily="18" charset="0"/>
              </a:rPr>
              <a:t>97,4%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90980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2016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1920" y="487372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2023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椭圆 29"/>
          <p:cNvSpPr/>
          <p:nvPr/>
        </p:nvSpPr>
        <p:spPr>
          <a:xfrm>
            <a:off x="767011" y="3157648"/>
            <a:ext cx="1666996" cy="14280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2400" b="1" dirty="0" smtClean="0">
                <a:latin typeface="Times New Roman" pitchFamily="18" charset="0"/>
                <a:cs typeface="Times New Roman" pitchFamily="18" charset="0"/>
              </a:rPr>
              <a:t>99,5%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椭圆 29"/>
          <p:cNvSpPr/>
          <p:nvPr/>
        </p:nvSpPr>
        <p:spPr>
          <a:xfrm>
            <a:off x="6959699" y="3172319"/>
            <a:ext cx="1549284" cy="13728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2400" b="1" dirty="0" smtClean="0">
                <a:latin typeface="Times New Roman" pitchFamily="18" charset="0"/>
                <a:cs typeface="Times New Roman" pitchFamily="18" charset="0"/>
              </a:rPr>
              <a:t>98,6%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857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395536" y="769268"/>
            <a:ext cx="4752528" cy="4608512"/>
            <a:chOff x="2843808" y="1201315"/>
            <a:chExt cx="3312368" cy="3600401"/>
          </a:xfrm>
        </p:grpSpPr>
        <p:grpSp>
          <p:nvGrpSpPr>
            <p:cNvPr id="2" name="Group 3">
              <a:extLst>
                <a:ext uri="{FF2B5EF4-FFF2-40B4-BE49-F238E27FC236}">
                  <a16:creationId xmlns:a16="http://schemas.microsoft.com/office/drawing/2014/main" id="{67A90921-741C-466E-A355-90FFDCBCCEF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843808" y="1201315"/>
              <a:ext cx="3312368" cy="3600401"/>
              <a:chOff x="4727848" y="2348880"/>
              <a:chExt cx="3095078" cy="3522969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3D5D2959-37B4-4848-8AC5-F6939C9C7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214" y="4161134"/>
                <a:ext cx="2945317" cy="1710715"/>
              </a:xfrm>
              <a:custGeom>
                <a:avLst/>
                <a:gdLst>
                  <a:gd name="connsiteX0" fmla="*/ 2940631 w 2945318"/>
                  <a:gd name="connsiteY0" fmla="*/ 0 h 1710715"/>
                  <a:gd name="connsiteX1" fmla="*/ 2942396 w 2945318"/>
                  <a:gd name="connsiteY1" fmla="*/ 42194 h 1710715"/>
                  <a:gd name="connsiteX2" fmla="*/ 2945318 w 2945318"/>
                  <a:gd name="connsiteY2" fmla="*/ 110757 h 1710715"/>
                  <a:gd name="connsiteX3" fmla="*/ 2939722 w 2945318"/>
                  <a:gd name="connsiteY3" fmla="*/ 195484 h 1710715"/>
                  <a:gd name="connsiteX4" fmla="*/ 2930592 w 2945318"/>
                  <a:gd name="connsiteY4" fmla="*/ 296065 h 1710715"/>
                  <a:gd name="connsiteX5" fmla="*/ 2912625 w 2945318"/>
                  <a:gd name="connsiteY5" fmla="*/ 411266 h 1710715"/>
                  <a:gd name="connsiteX6" fmla="*/ 2879932 w 2945318"/>
                  <a:gd name="connsiteY6" fmla="*/ 536684 h 1710715"/>
                  <a:gd name="connsiteX7" fmla="*/ 2769188 w 2945318"/>
                  <a:gd name="connsiteY7" fmla="*/ 810243 h 1710715"/>
                  <a:gd name="connsiteX8" fmla="*/ 2587462 w 2945318"/>
                  <a:gd name="connsiteY8" fmla="*/ 1090496 h 1710715"/>
                  <a:gd name="connsiteX9" fmla="*/ 2528556 w 2945318"/>
                  <a:gd name="connsiteY9" fmla="*/ 1157080 h 1710715"/>
                  <a:gd name="connsiteX10" fmla="*/ 2467588 w 2945318"/>
                  <a:gd name="connsiteY10" fmla="*/ 1223664 h 1710715"/>
                  <a:gd name="connsiteX11" fmla="*/ 2328569 w 2945318"/>
                  <a:gd name="connsiteY11" fmla="*/ 1345735 h 1710715"/>
                  <a:gd name="connsiteX12" fmla="*/ 2002227 w 2945318"/>
                  <a:gd name="connsiteY12" fmla="*/ 1546897 h 1710715"/>
                  <a:gd name="connsiteX13" fmla="*/ 1914162 w 2945318"/>
                  <a:gd name="connsiteY13" fmla="*/ 1587587 h 1710715"/>
                  <a:gd name="connsiteX14" fmla="*/ 1821679 w 2945318"/>
                  <a:gd name="connsiteY14" fmla="*/ 1619118 h 1710715"/>
                  <a:gd name="connsiteX15" fmla="*/ 1625227 w 2945318"/>
                  <a:gd name="connsiteY15" fmla="*/ 1672315 h 1710715"/>
                  <a:gd name="connsiteX16" fmla="*/ 1574273 w 2945318"/>
                  <a:gd name="connsiteY16" fmla="*/ 1683588 h 1710715"/>
                  <a:gd name="connsiteX17" fmla="*/ 1531271 w 2945318"/>
                  <a:gd name="connsiteY17" fmla="*/ 1689225 h 1710715"/>
                  <a:gd name="connsiteX18" fmla="*/ 1447919 w 2945318"/>
                  <a:gd name="connsiteY18" fmla="*/ 1701732 h 1710715"/>
                  <a:gd name="connsiteX19" fmla="*/ 1426418 w 2945318"/>
                  <a:gd name="connsiteY19" fmla="*/ 1705078 h 1710715"/>
                  <a:gd name="connsiteX20" fmla="*/ 1421705 w 2945318"/>
                  <a:gd name="connsiteY20" fmla="*/ 1705078 h 1710715"/>
                  <a:gd name="connsiteX21" fmla="*/ 1419643 w 2945318"/>
                  <a:gd name="connsiteY21" fmla="*/ 1706135 h 1710715"/>
                  <a:gd name="connsiteX22" fmla="*/ 1417287 w 2945318"/>
                  <a:gd name="connsiteY22" fmla="*/ 1706135 h 1710715"/>
                  <a:gd name="connsiteX23" fmla="*/ 1404917 w 2945318"/>
                  <a:gd name="connsiteY23" fmla="*/ 1706135 h 1710715"/>
                  <a:gd name="connsiteX24" fmla="*/ 1393725 w 2945318"/>
                  <a:gd name="connsiteY24" fmla="*/ 1706135 h 1710715"/>
                  <a:gd name="connsiteX25" fmla="*/ 1345127 w 2945318"/>
                  <a:gd name="connsiteY25" fmla="*/ 1708425 h 1710715"/>
                  <a:gd name="connsiteX26" fmla="*/ 1250288 w 2945318"/>
                  <a:gd name="connsiteY26" fmla="*/ 1710715 h 1710715"/>
                  <a:gd name="connsiteX27" fmla="*/ 886541 w 2945318"/>
                  <a:gd name="connsiteY27" fmla="*/ 1670025 h 1710715"/>
                  <a:gd name="connsiteX28" fmla="*/ 721603 w 2945318"/>
                  <a:gd name="connsiteY28" fmla="*/ 1624931 h 1710715"/>
                  <a:gd name="connsiteX29" fmla="*/ 642669 w 2945318"/>
                  <a:gd name="connsiteY29" fmla="*/ 1599918 h 1710715"/>
                  <a:gd name="connsiteX30" fmla="*/ 569330 w 2945318"/>
                  <a:gd name="connsiteY30" fmla="*/ 1568387 h 1710715"/>
                  <a:gd name="connsiteX31" fmla="*/ 499232 w 2945318"/>
                  <a:gd name="connsiteY31" fmla="*/ 1537913 h 1710715"/>
                  <a:gd name="connsiteX32" fmla="*/ 433551 w 2945318"/>
                  <a:gd name="connsiteY32" fmla="*/ 1506207 h 1710715"/>
                  <a:gd name="connsiteX33" fmla="*/ 316327 w 2945318"/>
                  <a:gd name="connsiteY33" fmla="*/ 1438389 h 1710715"/>
                  <a:gd name="connsiteX34" fmla="*/ 262134 w 2945318"/>
                  <a:gd name="connsiteY34" fmla="*/ 1402279 h 1710715"/>
                  <a:gd name="connsiteX35" fmla="*/ 211180 w 2945318"/>
                  <a:gd name="connsiteY35" fmla="*/ 1366168 h 1710715"/>
                  <a:gd name="connsiteX36" fmla="*/ 121936 w 2945318"/>
                  <a:gd name="connsiteY36" fmla="*/ 1298351 h 1710715"/>
                  <a:gd name="connsiteX37" fmla="*/ 0 w 2945318"/>
                  <a:gd name="connsiteY37" fmla="*/ 1194423 h 1710715"/>
                  <a:gd name="connsiteX38" fmla="*/ 472697 w 2945318"/>
                  <a:gd name="connsiteY38" fmla="*/ 738614 h 1710715"/>
                  <a:gd name="connsiteX39" fmla="*/ 505903 w 2945318"/>
                  <a:gd name="connsiteY39" fmla="*/ 783020 h 1710715"/>
                  <a:gd name="connsiteX40" fmla="*/ 1568400 w 2945318"/>
                  <a:gd name="connsiteY40" fmla="*/ 1284090 h 1710715"/>
                  <a:gd name="connsiteX41" fmla="*/ 2938209 w 2945318"/>
                  <a:gd name="connsiteY41" fmla="*/ 47954 h 171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945318" h="1710715">
                    <a:moveTo>
                      <a:pt x="2940631" y="0"/>
                    </a:moveTo>
                    <a:lnTo>
                      <a:pt x="2942396" y="42194"/>
                    </a:lnTo>
                    <a:cubicBezTo>
                      <a:pt x="2943238" y="62151"/>
                      <a:pt x="2944214" y="85083"/>
                      <a:pt x="2945318" y="110757"/>
                    </a:cubicBezTo>
                    <a:cubicBezTo>
                      <a:pt x="2944140" y="135594"/>
                      <a:pt x="2941784" y="165010"/>
                      <a:pt x="2939722" y="195484"/>
                    </a:cubicBezTo>
                    <a:cubicBezTo>
                      <a:pt x="2937366" y="227191"/>
                      <a:pt x="2938544" y="261011"/>
                      <a:pt x="2930592" y="296065"/>
                    </a:cubicBezTo>
                    <a:cubicBezTo>
                      <a:pt x="2924995" y="332176"/>
                      <a:pt x="2918221" y="370752"/>
                      <a:pt x="2912625" y="411266"/>
                    </a:cubicBezTo>
                    <a:cubicBezTo>
                      <a:pt x="2902316" y="450900"/>
                      <a:pt x="2891124" y="492647"/>
                      <a:pt x="2879932" y="536684"/>
                    </a:cubicBezTo>
                    <a:cubicBezTo>
                      <a:pt x="2852835" y="622645"/>
                      <a:pt x="2817786" y="717589"/>
                      <a:pt x="2769188" y="810243"/>
                    </a:cubicBezTo>
                    <a:cubicBezTo>
                      <a:pt x="2721768" y="905187"/>
                      <a:pt x="2659622" y="998898"/>
                      <a:pt x="2587462" y="1090496"/>
                    </a:cubicBezTo>
                    <a:cubicBezTo>
                      <a:pt x="2569201" y="1114100"/>
                      <a:pt x="2548878" y="1134533"/>
                      <a:pt x="2528556" y="1157080"/>
                    </a:cubicBezTo>
                    <a:cubicBezTo>
                      <a:pt x="2508233" y="1178570"/>
                      <a:pt x="2487910" y="1201117"/>
                      <a:pt x="2467588" y="1223664"/>
                    </a:cubicBezTo>
                    <a:cubicBezTo>
                      <a:pt x="2422524" y="1264354"/>
                      <a:pt x="2377166" y="1306278"/>
                      <a:pt x="2328569" y="1345735"/>
                    </a:cubicBezTo>
                    <a:cubicBezTo>
                      <a:pt x="2229311" y="1421479"/>
                      <a:pt x="2120924" y="1493700"/>
                      <a:pt x="2002227" y="1546897"/>
                    </a:cubicBezTo>
                    <a:lnTo>
                      <a:pt x="1914162" y="1587587"/>
                    </a:lnTo>
                    <a:lnTo>
                      <a:pt x="1821679" y="1619118"/>
                    </a:lnTo>
                    <a:cubicBezTo>
                      <a:pt x="1761889" y="1642898"/>
                      <a:pt x="1691791" y="1657694"/>
                      <a:pt x="1625227" y="1672315"/>
                    </a:cubicBezTo>
                    <a:lnTo>
                      <a:pt x="1574273" y="1683588"/>
                    </a:lnTo>
                    <a:lnTo>
                      <a:pt x="1531271" y="1689225"/>
                    </a:lnTo>
                    <a:cubicBezTo>
                      <a:pt x="1503290" y="1693805"/>
                      <a:pt x="1476194" y="1697152"/>
                      <a:pt x="1447919" y="1701732"/>
                    </a:cubicBezTo>
                    <a:cubicBezTo>
                      <a:pt x="1440850" y="1702788"/>
                      <a:pt x="1433486" y="1704022"/>
                      <a:pt x="1426418" y="1705078"/>
                    </a:cubicBezTo>
                    <a:lnTo>
                      <a:pt x="1421705" y="1705078"/>
                    </a:lnTo>
                    <a:cubicBezTo>
                      <a:pt x="1421116" y="1705431"/>
                      <a:pt x="1420233" y="1705783"/>
                      <a:pt x="1419643" y="1706135"/>
                    </a:cubicBezTo>
                    <a:lnTo>
                      <a:pt x="1417287" y="1706135"/>
                    </a:lnTo>
                    <a:lnTo>
                      <a:pt x="1404917" y="1706135"/>
                    </a:lnTo>
                    <a:lnTo>
                      <a:pt x="1393725" y="1706135"/>
                    </a:lnTo>
                    <a:lnTo>
                      <a:pt x="1345127" y="1708425"/>
                    </a:lnTo>
                    <a:cubicBezTo>
                      <a:pt x="1313317" y="1708425"/>
                      <a:pt x="1281803" y="1709658"/>
                      <a:pt x="1250288" y="1710715"/>
                    </a:cubicBezTo>
                    <a:cubicBezTo>
                      <a:pt x="1124817" y="1708425"/>
                      <a:pt x="1001703" y="1696095"/>
                      <a:pt x="886541" y="1670025"/>
                    </a:cubicBezTo>
                    <a:cubicBezTo>
                      <a:pt x="828813" y="1659808"/>
                      <a:pt x="774619" y="1641841"/>
                      <a:pt x="721603" y="1624931"/>
                    </a:cubicBezTo>
                    <a:cubicBezTo>
                      <a:pt x="694506" y="1617004"/>
                      <a:pt x="668587" y="1607844"/>
                      <a:pt x="642669" y="1599918"/>
                    </a:cubicBezTo>
                    <a:cubicBezTo>
                      <a:pt x="617633" y="1589877"/>
                      <a:pt x="594071" y="1578604"/>
                      <a:pt x="569330" y="1568387"/>
                    </a:cubicBezTo>
                    <a:cubicBezTo>
                      <a:pt x="545473" y="1558170"/>
                      <a:pt x="522794" y="1547954"/>
                      <a:pt x="499232" y="1537913"/>
                    </a:cubicBezTo>
                    <a:cubicBezTo>
                      <a:pt x="476553" y="1528754"/>
                      <a:pt x="453874" y="1517480"/>
                      <a:pt x="433551" y="1506207"/>
                    </a:cubicBezTo>
                    <a:lnTo>
                      <a:pt x="316327" y="1438389"/>
                    </a:lnTo>
                    <a:cubicBezTo>
                      <a:pt x="298066" y="1428173"/>
                      <a:pt x="278922" y="1415842"/>
                      <a:pt x="262134" y="1402279"/>
                    </a:cubicBezTo>
                    <a:cubicBezTo>
                      <a:pt x="243873" y="1389772"/>
                      <a:pt x="227084" y="1377442"/>
                      <a:pt x="211180" y="1366168"/>
                    </a:cubicBezTo>
                    <a:lnTo>
                      <a:pt x="121936" y="1298351"/>
                    </a:lnTo>
                    <a:cubicBezTo>
                      <a:pt x="45064" y="1231591"/>
                      <a:pt x="0" y="1194423"/>
                      <a:pt x="0" y="1194423"/>
                    </a:cubicBezTo>
                    <a:lnTo>
                      <a:pt x="472697" y="738614"/>
                    </a:lnTo>
                    <a:lnTo>
                      <a:pt x="505903" y="783020"/>
                    </a:lnTo>
                    <a:cubicBezTo>
                      <a:pt x="758450" y="1089036"/>
                      <a:pt x="1140647" y="1284090"/>
                      <a:pt x="1568400" y="1284090"/>
                    </a:cubicBezTo>
                    <a:cubicBezTo>
                      <a:pt x="2281323" y="1284090"/>
                      <a:pt x="2867697" y="742274"/>
                      <a:pt x="2938209" y="4795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6" name="Freeform 170">
                <a:extLst>
                  <a:ext uri="{FF2B5EF4-FFF2-40B4-BE49-F238E27FC236}">
                    <a16:creationId xmlns:a16="http://schemas.microsoft.com/office/drawing/2014/main" id="{4B74DEA1-D42B-463C-8F86-D6C04BA7A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7848" y="4409886"/>
                <a:ext cx="955623" cy="1091124"/>
              </a:xfrm>
              <a:custGeom>
                <a:avLst/>
                <a:gdLst>
                  <a:gd name="T0" fmla="*/ 0 w 134"/>
                  <a:gd name="T1" fmla="*/ 153 h 153"/>
                  <a:gd name="T2" fmla="*/ 4 w 134"/>
                  <a:gd name="T3" fmla="*/ 0 h 153"/>
                  <a:gd name="T4" fmla="*/ 134 w 134"/>
                  <a:gd name="T5" fmla="*/ 80 h 153"/>
                  <a:gd name="T6" fmla="*/ 0 w 134"/>
                  <a:gd name="T7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153">
                    <a:moveTo>
                      <a:pt x="0" y="153"/>
                    </a:moveTo>
                    <a:lnTo>
                      <a:pt x="4" y="0"/>
                    </a:lnTo>
                    <a:lnTo>
                      <a:pt x="134" y="8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3CBB3290-9B61-44BE-B49B-13C3E7456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9240" y="2348880"/>
                <a:ext cx="2952448" cy="1734565"/>
              </a:xfrm>
              <a:custGeom>
                <a:avLst/>
                <a:gdLst>
                  <a:gd name="connsiteX0" fmla="*/ 1697148 w 2952448"/>
                  <a:gd name="connsiteY0" fmla="*/ 0 h 1734565"/>
                  <a:gd name="connsiteX1" fmla="*/ 2063088 w 2952448"/>
                  <a:gd name="connsiteY1" fmla="*/ 40676 h 1734565"/>
                  <a:gd name="connsiteX2" fmla="*/ 2229631 w 2952448"/>
                  <a:gd name="connsiteY2" fmla="*/ 85871 h 1734565"/>
                  <a:gd name="connsiteX3" fmla="*/ 2307804 w 2952448"/>
                  <a:gd name="connsiteY3" fmla="*/ 110729 h 1734565"/>
                  <a:gd name="connsiteX4" fmla="*/ 2381445 w 2952448"/>
                  <a:gd name="connsiteY4" fmla="*/ 141235 h 1734565"/>
                  <a:gd name="connsiteX5" fmla="*/ 2451688 w 2952448"/>
                  <a:gd name="connsiteY5" fmla="*/ 171742 h 1734565"/>
                  <a:gd name="connsiteX6" fmla="*/ 2517398 w 2952448"/>
                  <a:gd name="connsiteY6" fmla="*/ 204509 h 1734565"/>
                  <a:gd name="connsiteX7" fmla="*/ 2636357 w 2952448"/>
                  <a:gd name="connsiteY7" fmla="*/ 271172 h 1734565"/>
                  <a:gd name="connsiteX8" fmla="*/ 2690738 w 2952448"/>
                  <a:gd name="connsiteY8" fmla="*/ 307328 h 1734565"/>
                  <a:gd name="connsiteX9" fmla="*/ 2741721 w 2952448"/>
                  <a:gd name="connsiteY9" fmla="*/ 343484 h 1734565"/>
                  <a:gd name="connsiteX10" fmla="*/ 2831223 w 2952448"/>
                  <a:gd name="connsiteY10" fmla="*/ 411277 h 1734565"/>
                  <a:gd name="connsiteX11" fmla="*/ 2952448 w 2952448"/>
                  <a:gd name="connsiteY11" fmla="*/ 515227 h 1734565"/>
                  <a:gd name="connsiteX12" fmla="*/ 2474618 w 2952448"/>
                  <a:gd name="connsiteY12" fmla="*/ 977654 h 1734565"/>
                  <a:gd name="connsiteX13" fmla="*/ 2441315 w 2952448"/>
                  <a:gd name="connsiteY13" fmla="*/ 933118 h 1734565"/>
                  <a:gd name="connsiteX14" fmla="*/ 1378818 w 2952448"/>
                  <a:gd name="connsiteY14" fmla="*/ 432048 h 1734565"/>
                  <a:gd name="connsiteX15" fmla="*/ 9009 w 2952448"/>
                  <a:gd name="connsiteY15" fmla="*/ 1668184 h 1734565"/>
                  <a:gd name="connsiteX16" fmla="*/ 5657 w 2952448"/>
                  <a:gd name="connsiteY16" fmla="*/ 1734565 h 1734565"/>
                  <a:gd name="connsiteX17" fmla="*/ 0 w 2952448"/>
                  <a:gd name="connsiteY17" fmla="*/ 1601044 h 1734565"/>
                  <a:gd name="connsiteX18" fmla="*/ 4532 w 2952448"/>
                  <a:gd name="connsiteY18" fmla="*/ 1515173 h 1734565"/>
                  <a:gd name="connsiteX19" fmla="*/ 14729 w 2952448"/>
                  <a:gd name="connsiteY19" fmla="*/ 1414613 h 1734565"/>
                  <a:gd name="connsiteX20" fmla="*/ 32856 w 2952448"/>
                  <a:gd name="connsiteY20" fmla="*/ 1300495 h 1734565"/>
                  <a:gd name="connsiteX21" fmla="*/ 65711 w 2952448"/>
                  <a:gd name="connsiteY21" fmla="*/ 1175078 h 1734565"/>
                  <a:gd name="connsiteX22" fmla="*/ 176739 w 2952448"/>
                  <a:gd name="connsiteY22" fmla="*/ 901646 h 1734565"/>
                  <a:gd name="connsiteX23" fmla="*/ 359143 w 2952448"/>
                  <a:gd name="connsiteY23" fmla="*/ 621436 h 1734565"/>
                  <a:gd name="connsiteX24" fmla="*/ 416923 w 2952448"/>
                  <a:gd name="connsiteY24" fmla="*/ 554773 h 1734565"/>
                  <a:gd name="connsiteX25" fmla="*/ 479235 w 2952448"/>
                  <a:gd name="connsiteY25" fmla="*/ 488109 h 1734565"/>
                  <a:gd name="connsiteX26" fmla="*/ 618587 w 2952448"/>
                  <a:gd name="connsiteY26" fmla="*/ 364952 h 1734565"/>
                  <a:gd name="connsiteX27" fmla="*/ 944874 w 2952448"/>
                  <a:gd name="connsiteY27" fmla="*/ 164963 h 1734565"/>
                  <a:gd name="connsiteX28" fmla="*/ 1033244 w 2952448"/>
                  <a:gd name="connsiteY28" fmla="*/ 124287 h 1734565"/>
                  <a:gd name="connsiteX29" fmla="*/ 1126145 w 2952448"/>
                  <a:gd name="connsiteY29" fmla="*/ 91521 h 1734565"/>
                  <a:gd name="connsiteX30" fmla="*/ 1322144 w 2952448"/>
                  <a:gd name="connsiteY30" fmla="*/ 38416 h 1734565"/>
                  <a:gd name="connsiteX31" fmla="*/ 1373126 w 2952448"/>
                  <a:gd name="connsiteY31" fmla="*/ 28247 h 1734565"/>
                  <a:gd name="connsiteX32" fmla="*/ 1416178 w 2952448"/>
                  <a:gd name="connsiteY32" fmla="*/ 21468 h 1734565"/>
                  <a:gd name="connsiteX33" fmla="*/ 1500016 w 2952448"/>
                  <a:gd name="connsiteY33" fmla="*/ 9039 h 1734565"/>
                  <a:gd name="connsiteX34" fmla="*/ 1520409 w 2952448"/>
                  <a:gd name="connsiteY34" fmla="*/ 6779 h 1734565"/>
                  <a:gd name="connsiteX35" fmla="*/ 1531738 w 2952448"/>
                  <a:gd name="connsiteY35" fmla="*/ 4520 h 1734565"/>
                  <a:gd name="connsiteX36" fmla="*/ 1554397 w 2952448"/>
                  <a:gd name="connsiteY36" fmla="*/ 4520 h 1734565"/>
                  <a:gd name="connsiteX37" fmla="*/ 1601981 w 2952448"/>
                  <a:gd name="connsiteY37" fmla="*/ 2260 h 1734565"/>
                  <a:gd name="connsiteX38" fmla="*/ 1697148 w 2952448"/>
                  <a:gd name="connsiteY38" fmla="*/ 0 h 1734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952448" h="1734565">
                    <a:moveTo>
                      <a:pt x="1697148" y="0"/>
                    </a:moveTo>
                    <a:cubicBezTo>
                      <a:pt x="1825170" y="2260"/>
                      <a:pt x="1948661" y="14689"/>
                      <a:pt x="2063088" y="40676"/>
                    </a:cubicBezTo>
                    <a:cubicBezTo>
                      <a:pt x="2122001" y="50845"/>
                      <a:pt x="2176383" y="68923"/>
                      <a:pt x="2229631" y="85871"/>
                    </a:cubicBezTo>
                    <a:cubicBezTo>
                      <a:pt x="2255689" y="93780"/>
                      <a:pt x="2282879" y="101690"/>
                      <a:pt x="2307804" y="110729"/>
                    </a:cubicBezTo>
                    <a:cubicBezTo>
                      <a:pt x="2333862" y="119768"/>
                      <a:pt x="2357653" y="131067"/>
                      <a:pt x="2381445" y="141235"/>
                    </a:cubicBezTo>
                    <a:cubicBezTo>
                      <a:pt x="2405237" y="151404"/>
                      <a:pt x="2429029" y="161573"/>
                      <a:pt x="2451688" y="171742"/>
                    </a:cubicBezTo>
                    <a:cubicBezTo>
                      <a:pt x="2475479" y="181911"/>
                      <a:pt x="2497005" y="192080"/>
                      <a:pt x="2517398" y="204509"/>
                    </a:cubicBezTo>
                    <a:cubicBezTo>
                      <a:pt x="2559317" y="228236"/>
                      <a:pt x="2598970" y="250834"/>
                      <a:pt x="2636357" y="271172"/>
                    </a:cubicBezTo>
                    <a:cubicBezTo>
                      <a:pt x="2654484" y="281341"/>
                      <a:pt x="2672611" y="293770"/>
                      <a:pt x="2690738" y="307328"/>
                    </a:cubicBezTo>
                    <a:cubicBezTo>
                      <a:pt x="2707733" y="319757"/>
                      <a:pt x="2724727" y="332186"/>
                      <a:pt x="2741721" y="343484"/>
                    </a:cubicBezTo>
                    <a:cubicBezTo>
                      <a:pt x="2773443" y="368342"/>
                      <a:pt x="2804033" y="390940"/>
                      <a:pt x="2831223" y="411277"/>
                    </a:cubicBezTo>
                    <a:cubicBezTo>
                      <a:pt x="2908263" y="476811"/>
                      <a:pt x="2952448" y="515227"/>
                      <a:pt x="2952448" y="515227"/>
                    </a:cubicBezTo>
                    <a:lnTo>
                      <a:pt x="2474618" y="977654"/>
                    </a:lnTo>
                    <a:lnTo>
                      <a:pt x="2441315" y="933118"/>
                    </a:lnTo>
                    <a:cubicBezTo>
                      <a:pt x="2188768" y="627102"/>
                      <a:pt x="1806572" y="432048"/>
                      <a:pt x="1378818" y="432048"/>
                    </a:cubicBezTo>
                    <a:cubicBezTo>
                      <a:pt x="665895" y="432048"/>
                      <a:pt x="79521" y="973865"/>
                      <a:pt x="9009" y="1668184"/>
                    </a:cubicBezTo>
                    <a:lnTo>
                      <a:pt x="5657" y="1734565"/>
                    </a:lnTo>
                    <a:lnTo>
                      <a:pt x="0" y="1601044"/>
                    </a:lnTo>
                    <a:cubicBezTo>
                      <a:pt x="1133" y="1575057"/>
                      <a:pt x="3399" y="1546809"/>
                      <a:pt x="4532" y="1515173"/>
                    </a:cubicBezTo>
                    <a:cubicBezTo>
                      <a:pt x="7931" y="1484666"/>
                      <a:pt x="6798" y="1449640"/>
                      <a:pt x="14729" y="1414613"/>
                    </a:cubicBezTo>
                    <a:cubicBezTo>
                      <a:pt x="20393" y="1378457"/>
                      <a:pt x="26058" y="1340041"/>
                      <a:pt x="32856" y="1300495"/>
                    </a:cubicBezTo>
                    <a:cubicBezTo>
                      <a:pt x="41919" y="1259819"/>
                      <a:pt x="54381" y="1219144"/>
                      <a:pt x="65711" y="1175078"/>
                    </a:cubicBezTo>
                    <a:cubicBezTo>
                      <a:pt x="92902" y="1088077"/>
                      <a:pt x="126890" y="995427"/>
                      <a:pt x="176739" y="901646"/>
                    </a:cubicBezTo>
                    <a:cubicBezTo>
                      <a:pt x="224323" y="807866"/>
                      <a:pt x="285502" y="714086"/>
                      <a:pt x="359143" y="621436"/>
                    </a:cubicBezTo>
                    <a:cubicBezTo>
                      <a:pt x="376137" y="597708"/>
                      <a:pt x="397663" y="576240"/>
                      <a:pt x="416923" y="554773"/>
                    </a:cubicBezTo>
                    <a:cubicBezTo>
                      <a:pt x="437316" y="532175"/>
                      <a:pt x="458842" y="510707"/>
                      <a:pt x="479235" y="488109"/>
                    </a:cubicBezTo>
                    <a:cubicBezTo>
                      <a:pt x="523420" y="447434"/>
                      <a:pt x="569870" y="404498"/>
                      <a:pt x="618587" y="364952"/>
                    </a:cubicBezTo>
                    <a:cubicBezTo>
                      <a:pt x="718286" y="290380"/>
                      <a:pt x="825915" y="218067"/>
                      <a:pt x="944874" y="164963"/>
                    </a:cubicBezTo>
                    <a:lnTo>
                      <a:pt x="1033244" y="124287"/>
                    </a:lnTo>
                    <a:lnTo>
                      <a:pt x="1126145" y="91521"/>
                    </a:lnTo>
                    <a:cubicBezTo>
                      <a:pt x="1186191" y="68923"/>
                      <a:pt x="1254167" y="54234"/>
                      <a:pt x="1322144" y="38416"/>
                    </a:cubicBezTo>
                    <a:lnTo>
                      <a:pt x="1373126" y="28247"/>
                    </a:lnTo>
                    <a:lnTo>
                      <a:pt x="1416178" y="21468"/>
                    </a:lnTo>
                    <a:cubicBezTo>
                      <a:pt x="1444502" y="16948"/>
                      <a:pt x="1471692" y="13559"/>
                      <a:pt x="1500016" y="9039"/>
                    </a:cubicBezTo>
                    <a:lnTo>
                      <a:pt x="1520409" y="6779"/>
                    </a:lnTo>
                    <a:lnTo>
                      <a:pt x="1531738" y="4520"/>
                    </a:lnTo>
                    <a:lnTo>
                      <a:pt x="1554397" y="4520"/>
                    </a:lnTo>
                    <a:lnTo>
                      <a:pt x="1601981" y="2260"/>
                    </a:lnTo>
                    <a:cubicBezTo>
                      <a:pt x="1634836" y="2260"/>
                      <a:pt x="1666559" y="1130"/>
                      <a:pt x="169714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" name="Freeform 172">
                <a:extLst>
                  <a:ext uri="{FF2B5EF4-FFF2-40B4-BE49-F238E27FC236}">
                    <a16:creationId xmlns:a16="http://schemas.microsoft.com/office/drawing/2014/main" id="{1A33582F-4B64-44DE-B850-598B2CAD1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7303" y="2719719"/>
                <a:ext cx="955623" cy="1083990"/>
              </a:xfrm>
              <a:custGeom>
                <a:avLst/>
                <a:gdLst>
                  <a:gd name="T0" fmla="*/ 134 w 134"/>
                  <a:gd name="T1" fmla="*/ 0 h 152"/>
                  <a:gd name="T2" fmla="*/ 130 w 134"/>
                  <a:gd name="T3" fmla="*/ 152 h 152"/>
                  <a:gd name="T4" fmla="*/ 0 w 134"/>
                  <a:gd name="T5" fmla="*/ 73 h 152"/>
                  <a:gd name="T6" fmla="*/ 134 w 134"/>
                  <a:gd name="T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152">
                    <a:moveTo>
                      <a:pt x="134" y="0"/>
                    </a:moveTo>
                    <a:lnTo>
                      <a:pt x="130" y="152"/>
                    </a:lnTo>
                    <a:lnTo>
                      <a:pt x="0" y="73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6C4A1EE-2E41-443C-838F-CCB7260611E6}"/>
                </a:ext>
              </a:extLst>
            </p:cNvPr>
            <p:cNvSpPr/>
            <p:nvPr/>
          </p:nvSpPr>
          <p:spPr>
            <a:xfrm>
              <a:off x="3596619" y="2087661"/>
              <a:ext cx="1756559" cy="1777513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1323" tIns="35662" rIns="71323" bIns="35662"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2" name="Picture 2" descr="КАЗАХСКИЙ НАУЧНЫЙ ЦЕНТР ДЕРМАТОЛОГИИ И ИНФЕКЦИОННЫХ ЗАБОЛЕВАНИ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087" r="77986" b="-1"/>
          <a:stretch/>
        </p:blipFill>
        <p:spPr bwMode="auto">
          <a:xfrm>
            <a:off x="179512" y="121196"/>
            <a:ext cx="806165" cy="4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796136" y="1082561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Risk of perinatal transmission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9251" y="91328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2016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25837" y="1642179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1,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5%</a:t>
            </a:r>
          </a:p>
        </p:txBody>
      </p:sp>
      <p:sp>
        <p:nvSpPr>
          <p:cNvPr id="4" name="AutoShape 2" descr="Беременная девушка рисунок | Беременность искусство, Рисунок, Шаблоннаяя  иллюстр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Беременная девушка рисунок | Беременность искусство, Рисунок, Шаблоннаяя  иллюстрац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Беременная девушка рисунок | Беременность искусство, Рисунок, Шаблоннаяя  иллюстрац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110" y="1951572"/>
            <a:ext cx="1176065" cy="208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5803584" y="1082561"/>
            <a:ext cx="0" cy="7078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037262" y="2871860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Kazakhstan has applied to WHO for a certificate on the elimination of HIV transmission from mother to child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965254" y="3005322"/>
            <a:ext cx="0" cy="12276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05044" y="4002107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,6%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961902" y="410296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"/>
            <a:r>
              <a:rPr lang="ru-RU" sz="2800" b="1" dirty="0" smtClean="0">
                <a:solidFill>
                  <a:srgbClr val="31859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2023</a:t>
            </a:r>
            <a:endParaRPr lang="ru-RU" sz="2800" b="1" dirty="0">
              <a:solidFill>
                <a:srgbClr val="31859C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512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Группа 56"/>
          <p:cNvGrpSpPr/>
          <p:nvPr/>
        </p:nvGrpSpPr>
        <p:grpSpPr>
          <a:xfrm>
            <a:off x="1331640" y="398924"/>
            <a:ext cx="7138765" cy="4664082"/>
            <a:chOff x="1681964" y="409228"/>
            <a:chExt cx="6417677" cy="4448058"/>
          </a:xfrm>
        </p:grpSpPr>
        <p:sp>
          <p:nvSpPr>
            <p:cNvPr id="66" name="文本框 35"/>
            <p:cNvSpPr txBox="1"/>
            <p:nvPr/>
          </p:nvSpPr>
          <p:spPr>
            <a:xfrm>
              <a:off x="1681964" y="1105783"/>
              <a:ext cx="1080120" cy="420910"/>
            </a:xfrm>
            <a:prstGeom prst="rect">
              <a:avLst/>
            </a:prstGeom>
            <a:noFill/>
          </p:spPr>
          <p:txBody>
            <a:bodyPr wrap="square" lIns="71323" tIns="35662" rIns="71323" bIns="35662" rtlCol="0">
              <a:spAutoFit/>
            </a:bodyPr>
            <a:lstStyle/>
            <a:p>
              <a:r>
                <a:rPr lang="ru-RU" altLang="zh-CN" sz="2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2016</a:t>
              </a:r>
              <a:endParaRPr lang="zh-CN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" name="组合 59"/>
            <p:cNvGrpSpPr/>
            <p:nvPr/>
          </p:nvGrpSpPr>
          <p:grpSpPr>
            <a:xfrm>
              <a:off x="3346271" y="1171107"/>
              <a:ext cx="3994668" cy="1583230"/>
              <a:chOff x="4326988" y="1991099"/>
              <a:chExt cx="5037138" cy="1797409"/>
            </a:xfrm>
          </p:grpSpPr>
          <p:sp>
            <p:nvSpPr>
              <p:cNvPr id="38" name="任意多边形 60"/>
              <p:cNvSpPr/>
              <p:nvPr/>
            </p:nvSpPr>
            <p:spPr>
              <a:xfrm rot="2700000" flipH="1">
                <a:off x="6665409" y="1089791"/>
                <a:ext cx="1797409" cy="3600025"/>
              </a:xfrm>
              <a:custGeom>
                <a:avLst/>
                <a:gdLst>
                  <a:gd name="connsiteX0" fmla="*/ 255574 w 1520778"/>
                  <a:gd name="connsiteY0" fmla="*/ 2887114 h 2887114"/>
                  <a:gd name="connsiteX1" fmla="*/ 1264783 w 1520778"/>
                  <a:gd name="connsiteY1" fmla="*/ 2887114 h 2887114"/>
                  <a:gd name="connsiteX2" fmla="*/ 1264783 w 1520778"/>
                  <a:gd name="connsiteY2" fmla="*/ 2323543 h 2887114"/>
                  <a:gd name="connsiteX3" fmla="*/ 1264628 w 1520778"/>
                  <a:gd name="connsiteY3" fmla="*/ 2323543 h 2887114"/>
                  <a:gd name="connsiteX4" fmla="*/ 1264627 w 1520778"/>
                  <a:gd name="connsiteY4" fmla="*/ 898812 h 2887114"/>
                  <a:gd name="connsiteX5" fmla="*/ 1272244 w 1520778"/>
                  <a:gd name="connsiteY5" fmla="*/ 906947 h 2887114"/>
                  <a:gd name="connsiteX6" fmla="*/ 1478137 w 1520778"/>
                  <a:gd name="connsiteY6" fmla="*/ 906946 h 2887114"/>
                  <a:gd name="connsiteX7" fmla="*/ 1478137 w 1520778"/>
                  <a:gd name="connsiteY7" fmla="*/ 687063 h 2887114"/>
                  <a:gd name="connsiteX8" fmla="*/ 1464592 w 1520778"/>
                  <a:gd name="connsiteY8" fmla="*/ 672597 h 2887114"/>
                  <a:gd name="connsiteX9" fmla="*/ 1457674 w 1520778"/>
                  <a:gd name="connsiteY9" fmla="*/ 663080 h 2887114"/>
                  <a:gd name="connsiteX10" fmla="*/ 890811 w 1520778"/>
                  <a:gd name="connsiteY10" fmla="*/ 57693 h 2887114"/>
                  <a:gd name="connsiteX11" fmla="*/ 760389 w 1520778"/>
                  <a:gd name="connsiteY11" fmla="*/ 0 h 2887114"/>
                  <a:gd name="connsiteX12" fmla="*/ 629968 w 1520778"/>
                  <a:gd name="connsiteY12" fmla="*/ 57693 h 2887114"/>
                  <a:gd name="connsiteX13" fmla="*/ 63103 w 1520778"/>
                  <a:gd name="connsiteY13" fmla="*/ 663080 h 2887114"/>
                  <a:gd name="connsiteX14" fmla="*/ 56184 w 1520778"/>
                  <a:gd name="connsiteY14" fmla="*/ 672600 h 2887114"/>
                  <a:gd name="connsiteX15" fmla="*/ 42642 w 1520778"/>
                  <a:gd name="connsiteY15" fmla="*/ 687063 h 2887114"/>
                  <a:gd name="connsiteX16" fmla="*/ 42642 w 1520778"/>
                  <a:gd name="connsiteY16" fmla="*/ 906946 h 2887114"/>
                  <a:gd name="connsiteX17" fmla="*/ 248534 w 1520778"/>
                  <a:gd name="connsiteY17" fmla="*/ 906947 h 2887114"/>
                  <a:gd name="connsiteX18" fmla="*/ 256150 w 1520778"/>
                  <a:gd name="connsiteY18" fmla="*/ 898813 h 2887114"/>
                  <a:gd name="connsiteX19" fmla="*/ 256150 w 1520778"/>
                  <a:gd name="connsiteY19" fmla="*/ 2323543 h 2887114"/>
                  <a:gd name="connsiteX20" fmla="*/ 255573 w 1520778"/>
                  <a:gd name="connsiteY20" fmla="*/ 2323543 h 2887114"/>
                  <a:gd name="connsiteX0" fmla="*/ 255574 w 1520778"/>
                  <a:gd name="connsiteY0" fmla="*/ 2887114 h 2887114"/>
                  <a:gd name="connsiteX1" fmla="*/ 1264783 w 1520778"/>
                  <a:gd name="connsiteY1" fmla="*/ 2887114 h 2887114"/>
                  <a:gd name="connsiteX2" fmla="*/ 1264783 w 1520778"/>
                  <a:gd name="connsiteY2" fmla="*/ 2323543 h 2887114"/>
                  <a:gd name="connsiteX3" fmla="*/ 1264628 w 1520778"/>
                  <a:gd name="connsiteY3" fmla="*/ 2323543 h 2887114"/>
                  <a:gd name="connsiteX4" fmla="*/ 1264627 w 1520778"/>
                  <a:gd name="connsiteY4" fmla="*/ 898812 h 2887114"/>
                  <a:gd name="connsiteX5" fmla="*/ 1272244 w 1520778"/>
                  <a:gd name="connsiteY5" fmla="*/ 906947 h 2887114"/>
                  <a:gd name="connsiteX6" fmla="*/ 1478137 w 1520778"/>
                  <a:gd name="connsiteY6" fmla="*/ 906946 h 2887114"/>
                  <a:gd name="connsiteX7" fmla="*/ 1478137 w 1520778"/>
                  <a:gd name="connsiteY7" fmla="*/ 687063 h 2887114"/>
                  <a:gd name="connsiteX8" fmla="*/ 1464592 w 1520778"/>
                  <a:gd name="connsiteY8" fmla="*/ 672597 h 2887114"/>
                  <a:gd name="connsiteX9" fmla="*/ 1457674 w 1520778"/>
                  <a:gd name="connsiteY9" fmla="*/ 663080 h 2887114"/>
                  <a:gd name="connsiteX10" fmla="*/ 890811 w 1520778"/>
                  <a:gd name="connsiteY10" fmla="*/ 57693 h 2887114"/>
                  <a:gd name="connsiteX11" fmla="*/ 760389 w 1520778"/>
                  <a:gd name="connsiteY11" fmla="*/ 0 h 2887114"/>
                  <a:gd name="connsiteX12" fmla="*/ 629968 w 1520778"/>
                  <a:gd name="connsiteY12" fmla="*/ 57693 h 2887114"/>
                  <a:gd name="connsiteX13" fmla="*/ 63103 w 1520778"/>
                  <a:gd name="connsiteY13" fmla="*/ 663080 h 2887114"/>
                  <a:gd name="connsiteX14" fmla="*/ 56184 w 1520778"/>
                  <a:gd name="connsiteY14" fmla="*/ 672600 h 2887114"/>
                  <a:gd name="connsiteX15" fmla="*/ 42642 w 1520778"/>
                  <a:gd name="connsiteY15" fmla="*/ 687063 h 2887114"/>
                  <a:gd name="connsiteX16" fmla="*/ 42642 w 1520778"/>
                  <a:gd name="connsiteY16" fmla="*/ 906946 h 2887114"/>
                  <a:gd name="connsiteX17" fmla="*/ 248534 w 1520778"/>
                  <a:gd name="connsiteY17" fmla="*/ 906947 h 2887114"/>
                  <a:gd name="connsiteX18" fmla="*/ 256150 w 1520778"/>
                  <a:gd name="connsiteY18" fmla="*/ 2323543 h 2887114"/>
                  <a:gd name="connsiteX19" fmla="*/ 255573 w 1520778"/>
                  <a:gd name="connsiteY19" fmla="*/ 2323543 h 2887114"/>
                  <a:gd name="connsiteX20" fmla="*/ 255574 w 1520778"/>
                  <a:gd name="connsiteY20" fmla="*/ 2887114 h 2887114"/>
                  <a:gd name="connsiteX0" fmla="*/ 248045 w 1513249"/>
                  <a:gd name="connsiteY0" fmla="*/ 2887114 h 2887114"/>
                  <a:gd name="connsiteX1" fmla="*/ 1257254 w 1513249"/>
                  <a:gd name="connsiteY1" fmla="*/ 2887114 h 2887114"/>
                  <a:gd name="connsiteX2" fmla="*/ 1257254 w 1513249"/>
                  <a:gd name="connsiteY2" fmla="*/ 2323543 h 2887114"/>
                  <a:gd name="connsiteX3" fmla="*/ 1257099 w 1513249"/>
                  <a:gd name="connsiteY3" fmla="*/ 2323543 h 2887114"/>
                  <a:gd name="connsiteX4" fmla="*/ 1257098 w 1513249"/>
                  <a:gd name="connsiteY4" fmla="*/ 898812 h 2887114"/>
                  <a:gd name="connsiteX5" fmla="*/ 1264715 w 1513249"/>
                  <a:gd name="connsiteY5" fmla="*/ 906947 h 2887114"/>
                  <a:gd name="connsiteX6" fmla="*/ 1470608 w 1513249"/>
                  <a:gd name="connsiteY6" fmla="*/ 906946 h 2887114"/>
                  <a:gd name="connsiteX7" fmla="*/ 1470608 w 1513249"/>
                  <a:gd name="connsiteY7" fmla="*/ 687063 h 2887114"/>
                  <a:gd name="connsiteX8" fmla="*/ 1457063 w 1513249"/>
                  <a:gd name="connsiteY8" fmla="*/ 672597 h 2887114"/>
                  <a:gd name="connsiteX9" fmla="*/ 1450145 w 1513249"/>
                  <a:gd name="connsiteY9" fmla="*/ 663080 h 2887114"/>
                  <a:gd name="connsiteX10" fmla="*/ 883282 w 1513249"/>
                  <a:gd name="connsiteY10" fmla="*/ 57693 h 2887114"/>
                  <a:gd name="connsiteX11" fmla="*/ 752860 w 1513249"/>
                  <a:gd name="connsiteY11" fmla="*/ 0 h 2887114"/>
                  <a:gd name="connsiteX12" fmla="*/ 622439 w 1513249"/>
                  <a:gd name="connsiteY12" fmla="*/ 57693 h 2887114"/>
                  <a:gd name="connsiteX13" fmla="*/ 55574 w 1513249"/>
                  <a:gd name="connsiteY13" fmla="*/ 663080 h 2887114"/>
                  <a:gd name="connsiteX14" fmla="*/ 48655 w 1513249"/>
                  <a:gd name="connsiteY14" fmla="*/ 672600 h 2887114"/>
                  <a:gd name="connsiteX15" fmla="*/ 35113 w 1513249"/>
                  <a:gd name="connsiteY15" fmla="*/ 687063 h 2887114"/>
                  <a:gd name="connsiteX16" fmla="*/ 35113 w 1513249"/>
                  <a:gd name="connsiteY16" fmla="*/ 906946 h 2887114"/>
                  <a:gd name="connsiteX17" fmla="*/ 248621 w 1513249"/>
                  <a:gd name="connsiteY17" fmla="*/ 2323543 h 2887114"/>
                  <a:gd name="connsiteX18" fmla="*/ 248044 w 1513249"/>
                  <a:gd name="connsiteY18" fmla="*/ 2323543 h 2887114"/>
                  <a:gd name="connsiteX19" fmla="*/ 248045 w 1513249"/>
                  <a:gd name="connsiteY19" fmla="*/ 2887114 h 2887114"/>
                  <a:gd name="connsiteX0" fmla="*/ 248045 w 1513249"/>
                  <a:gd name="connsiteY0" fmla="*/ 2887114 h 2887114"/>
                  <a:gd name="connsiteX1" fmla="*/ 1257254 w 1513249"/>
                  <a:gd name="connsiteY1" fmla="*/ 2887114 h 2887114"/>
                  <a:gd name="connsiteX2" fmla="*/ 1257254 w 1513249"/>
                  <a:gd name="connsiteY2" fmla="*/ 2323543 h 2887114"/>
                  <a:gd name="connsiteX3" fmla="*/ 1257099 w 1513249"/>
                  <a:gd name="connsiteY3" fmla="*/ 2323543 h 2887114"/>
                  <a:gd name="connsiteX4" fmla="*/ 1257098 w 1513249"/>
                  <a:gd name="connsiteY4" fmla="*/ 898812 h 2887114"/>
                  <a:gd name="connsiteX5" fmla="*/ 1470608 w 1513249"/>
                  <a:gd name="connsiteY5" fmla="*/ 906946 h 2887114"/>
                  <a:gd name="connsiteX6" fmla="*/ 1470608 w 1513249"/>
                  <a:gd name="connsiteY6" fmla="*/ 687063 h 2887114"/>
                  <a:gd name="connsiteX7" fmla="*/ 1457063 w 1513249"/>
                  <a:gd name="connsiteY7" fmla="*/ 672597 h 2887114"/>
                  <a:gd name="connsiteX8" fmla="*/ 1450145 w 1513249"/>
                  <a:gd name="connsiteY8" fmla="*/ 663080 h 2887114"/>
                  <a:gd name="connsiteX9" fmla="*/ 883282 w 1513249"/>
                  <a:gd name="connsiteY9" fmla="*/ 57693 h 2887114"/>
                  <a:gd name="connsiteX10" fmla="*/ 752860 w 1513249"/>
                  <a:gd name="connsiteY10" fmla="*/ 0 h 2887114"/>
                  <a:gd name="connsiteX11" fmla="*/ 622439 w 1513249"/>
                  <a:gd name="connsiteY11" fmla="*/ 57693 h 2887114"/>
                  <a:gd name="connsiteX12" fmla="*/ 55574 w 1513249"/>
                  <a:gd name="connsiteY12" fmla="*/ 663080 h 2887114"/>
                  <a:gd name="connsiteX13" fmla="*/ 48655 w 1513249"/>
                  <a:gd name="connsiteY13" fmla="*/ 672600 h 2887114"/>
                  <a:gd name="connsiteX14" fmla="*/ 35113 w 1513249"/>
                  <a:gd name="connsiteY14" fmla="*/ 687063 h 2887114"/>
                  <a:gd name="connsiteX15" fmla="*/ 35113 w 1513249"/>
                  <a:gd name="connsiteY15" fmla="*/ 906946 h 2887114"/>
                  <a:gd name="connsiteX16" fmla="*/ 248621 w 1513249"/>
                  <a:gd name="connsiteY16" fmla="*/ 2323543 h 2887114"/>
                  <a:gd name="connsiteX17" fmla="*/ 248044 w 1513249"/>
                  <a:gd name="connsiteY17" fmla="*/ 2323543 h 2887114"/>
                  <a:gd name="connsiteX18" fmla="*/ 248045 w 1513249"/>
                  <a:gd name="connsiteY18" fmla="*/ 2887114 h 2887114"/>
                  <a:gd name="connsiteX0" fmla="*/ 248045 w 1513249"/>
                  <a:gd name="connsiteY0" fmla="*/ 2887114 h 2887114"/>
                  <a:gd name="connsiteX1" fmla="*/ 1257254 w 1513249"/>
                  <a:gd name="connsiteY1" fmla="*/ 2887114 h 2887114"/>
                  <a:gd name="connsiteX2" fmla="*/ 1257254 w 1513249"/>
                  <a:gd name="connsiteY2" fmla="*/ 2323543 h 2887114"/>
                  <a:gd name="connsiteX3" fmla="*/ 1257099 w 1513249"/>
                  <a:gd name="connsiteY3" fmla="*/ 2323543 h 2887114"/>
                  <a:gd name="connsiteX4" fmla="*/ 1470608 w 1513249"/>
                  <a:gd name="connsiteY4" fmla="*/ 906946 h 2887114"/>
                  <a:gd name="connsiteX5" fmla="*/ 1470608 w 1513249"/>
                  <a:gd name="connsiteY5" fmla="*/ 687063 h 2887114"/>
                  <a:gd name="connsiteX6" fmla="*/ 1457063 w 1513249"/>
                  <a:gd name="connsiteY6" fmla="*/ 672597 h 2887114"/>
                  <a:gd name="connsiteX7" fmla="*/ 1450145 w 1513249"/>
                  <a:gd name="connsiteY7" fmla="*/ 663080 h 2887114"/>
                  <a:gd name="connsiteX8" fmla="*/ 883282 w 1513249"/>
                  <a:gd name="connsiteY8" fmla="*/ 57693 h 2887114"/>
                  <a:gd name="connsiteX9" fmla="*/ 752860 w 1513249"/>
                  <a:gd name="connsiteY9" fmla="*/ 0 h 2887114"/>
                  <a:gd name="connsiteX10" fmla="*/ 622439 w 1513249"/>
                  <a:gd name="connsiteY10" fmla="*/ 57693 h 2887114"/>
                  <a:gd name="connsiteX11" fmla="*/ 55574 w 1513249"/>
                  <a:gd name="connsiteY11" fmla="*/ 663080 h 2887114"/>
                  <a:gd name="connsiteX12" fmla="*/ 48655 w 1513249"/>
                  <a:gd name="connsiteY12" fmla="*/ 672600 h 2887114"/>
                  <a:gd name="connsiteX13" fmla="*/ 35113 w 1513249"/>
                  <a:gd name="connsiteY13" fmla="*/ 687063 h 2887114"/>
                  <a:gd name="connsiteX14" fmla="*/ 35113 w 1513249"/>
                  <a:gd name="connsiteY14" fmla="*/ 906946 h 2887114"/>
                  <a:gd name="connsiteX15" fmla="*/ 248621 w 1513249"/>
                  <a:gd name="connsiteY15" fmla="*/ 2323543 h 2887114"/>
                  <a:gd name="connsiteX16" fmla="*/ 248044 w 1513249"/>
                  <a:gd name="connsiteY16" fmla="*/ 2323543 h 2887114"/>
                  <a:gd name="connsiteX17" fmla="*/ 248045 w 1513249"/>
                  <a:gd name="connsiteY17" fmla="*/ 2887114 h 2887114"/>
                  <a:gd name="connsiteX0" fmla="*/ 212932 w 1478136"/>
                  <a:gd name="connsiteY0" fmla="*/ 2887114 h 2887114"/>
                  <a:gd name="connsiteX1" fmla="*/ 1222141 w 1478136"/>
                  <a:gd name="connsiteY1" fmla="*/ 2887114 h 2887114"/>
                  <a:gd name="connsiteX2" fmla="*/ 1222141 w 1478136"/>
                  <a:gd name="connsiteY2" fmla="*/ 2323543 h 2887114"/>
                  <a:gd name="connsiteX3" fmla="*/ 1221986 w 1478136"/>
                  <a:gd name="connsiteY3" fmla="*/ 2323543 h 2887114"/>
                  <a:gd name="connsiteX4" fmla="*/ 1435495 w 1478136"/>
                  <a:gd name="connsiteY4" fmla="*/ 906946 h 2887114"/>
                  <a:gd name="connsiteX5" fmla="*/ 1435495 w 1478136"/>
                  <a:gd name="connsiteY5" fmla="*/ 687063 h 2887114"/>
                  <a:gd name="connsiteX6" fmla="*/ 1421950 w 1478136"/>
                  <a:gd name="connsiteY6" fmla="*/ 672597 h 2887114"/>
                  <a:gd name="connsiteX7" fmla="*/ 1415032 w 1478136"/>
                  <a:gd name="connsiteY7" fmla="*/ 663080 h 2887114"/>
                  <a:gd name="connsiteX8" fmla="*/ 848169 w 1478136"/>
                  <a:gd name="connsiteY8" fmla="*/ 57693 h 2887114"/>
                  <a:gd name="connsiteX9" fmla="*/ 717747 w 1478136"/>
                  <a:gd name="connsiteY9" fmla="*/ 0 h 2887114"/>
                  <a:gd name="connsiteX10" fmla="*/ 587326 w 1478136"/>
                  <a:gd name="connsiteY10" fmla="*/ 57693 h 2887114"/>
                  <a:gd name="connsiteX11" fmla="*/ 20461 w 1478136"/>
                  <a:gd name="connsiteY11" fmla="*/ 663080 h 2887114"/>
                  <a:gd name="connsiteX12" fmla="*/ 13542 w 1478136"/>
                  <a:gd name="connsiteY12" fmla="*/ 672600 h 2887114"/>
                  <a:gd name="connsiteX13" fmla="*/ 0 w 1478136"/>
                  <a:gd name="connsiteY13" fmla="*/ 906946 h 2887114"/>
                  <a:gd name="connsiteX14" fmla="*/ 213508 w 1478136"/>
                  <a:gd name="connsiteY14" fmla="*/ 2323543 h 2887114"/>
                  <a:gd name="connsiteX15" fmla="*/ 212931 w 1478136"/>
                  <a:gd name="connsiteY15" fmla="*/ 2323543 h 2887114"/>
                  <a:gd name="connsiteX16" fmla="*/ 212932 w 1478136"/>
                  <a:gd name="connsiteY16" fmla="*/ 2887114 h 2887114"/>
                  <a:gd name="connsiteX0" fmla="*/ 212932 w 1478136"/>
                  <a:gd name="connsiteY0" fmla="*/ 2887114 h 2887114"/>
                  <a:gd name="connsiteX1" fmla="*/ 1222141 w 1478136"/>
                  <a:gd name="connsiteY1" fmla="*/ 2887114 h 2887114"/>
                  <a:gd name="connsiteX2" fmla="*/ 1222141 w 1478136"/>
                  <a:gd name="connsiteY2" fmla="*/ 2323543 h 2887114"/>
                  <a:gd name="connsiteX3" fmla="*/ 1221986 w 1478136"/>
                  <a:gd name="connsiteY3" fmla="*/ 2323543 h 2887114"/>
                  <a:gd name="connsiteX4" fmla="*/ 1435495 w 1478136"/>
                  <a:gd name="connsiteY4" fmla="*/ 906946 h 2887114"/>
                  <a:gd name="connsiteX5" fmla="*/ 1435495 w 1478136"/>
                  <a:gd name="connsiteY5" fmla="*/ 687063 h 2887114"/>
                  <a:gd name="connsiteX6" fmla="*/ 1421950 w 1478136"/>
                  <a:gd name="connsiteY6" fmla="*/ 672597 h 2887114"/>
                  <a:gd name="connsiteX7" fmla="*/ 848169 w 1478136"/>
                  <a:gd name="connsiteY7" fmla="*/ 57693 h 2887114"/>
                  <a:gd name="connsiteX8" fmla="*/ 717747 w 1478136"/>
                  <a:gd name="connsiteY8" fmla="*/ 0 h 2887114"/>
                  <a:gd name="connsiteX9" fmla="*/ 587326 w 1478136"/>
                  <a:gd name="connsiteY9" fmla="*/ 57693 h 2887114"/>
                  <a:gd name="connsiteX10" fmla="*/ 20461 w 1478136"/>
                  <a:gd name="connsiteY10" fmla="*/ 663080 h 2887114"/>
                  <a:gd name="connsiteX11" fmla="*/ 13542 w 1478136"/>
                  <a:gd name="connsiteY11" fmla="*/ 672600 h 2887114"/>
                  <a:gd name="connsiteX12" fmla="*/ 0 w 1478136"/>
                  <a:gd name="connsiteY12" fmla="*/ 906946 h 2887114"/>
                  <a:gd name="connsiteX13" fmla="*/ 213508 w 1478136"/>
                  <a:gd name="connsiteY13" fmla="*/ 2323543 h 2887114"/>
                  <a:gd name="connsiteX14" fmla="*/ 212931 w 1478136"/>
                  <a:gd name="connsiteY14" fmla="*/ 2323543 h 2887114"/>
                  <a:gd name="connsiteX15" fmla="*/ 212932 w 1478136"/>
                  <a:gd name="connsiteY15" fmla="*/ 2887114 h 2887114"/>
                  <a:gd name="connsiteX0" fmla="*/ 212932 w 1478136"/>
                  <a:gd name="connsiteY0" fmla="*/ 2887114 h 2887114"/>
                  <a:gd name="connsiteX1" fmla="*/ 1222141 w 1478136"/>
                  <a:gd name="connsiteY1" fmla="*/ 2887114 h 2887114"/>
                  <a:gd name="connsiteX2" fmla="*/ 1222141 w 1478136"/>
                  <a:gd name="connsiteY2" fmla="*/ 2323543 h 2887114"/>
                  <a:gd name="connsiteX3" fmla="*/ 1221986 w 1478136"/>
                  <a:gd name="connsiteY3" fmla="*/ 2323543 h 2887114"/>
                  <a:gd name="connsiteX4" fmla="*/ 1435495 w 1478136"/>
                  <a:gd name="connsiteY4" fmla="*/ 906946 h 2887114"/>
                  <a:gd name="connsiteX5" fmla="*/ 1435495 w 1478136"/>
                  <a:gd name="connsiteY5" fmla="*/ 687063 h 2887114"/>
                  <a:gd name="connsiteX6" fmla="*/ 848169 w 1478136"/>
                  <a:gd name="connsiteY6" fmla="*/ 57693 h 2887114"/>
                  <a:gd name="connsiteX7" fmla="*/ 717747 w 1478136"/>
                  <a:gd name="connsiteY7" fmla="*/ 0 h 2887114"/>
                  <a:gd name="connsiteX8" fmla="*/ 587326 w 1478136"/>
                  <a:gd name="connsiteY8" fmla="*/ 57693 h 2887114"/>
                  <a:gd name="connsiteX9" fmla="*/ 20461 w 1478136"/>
                  <a:gd name="connsiteY9" fmla="*/ 663080 h 2887114"/>
                  <a:gd name="connsiteX10" fmla="*/ 13542 w 1478136"/>
                  <a:gd name="connsiteY10" fmla="*/ 672600 h 2887114"/>
                  <a:gd name="connsiteX11" fmla="*/ 0 w 1478136"/>
                  <a:gd name="connsiteY11" fmla="*/ 906946 h 2887114"/>
                  <a:gd name="connsiteX12" fmla="*/ 213508 w 1478136"/>
                  <a:gd name="connsiteY12" fmla="*/ 2323543 h 2887114"/>
                  <a:gd name="connsiteX13" fmla="*/ 212931 w 1478136"/>
                  <a:gd name="connsiteY13" fmla="*/ 2323543 h 2887114"/>
                  <a:gd name="connsiteX14" fmla="*/ 212932 w 1478136"/>
                  <a:gd name="connsiteY14" fmla="*/ 2887114 h 2887114"/>
                  <a:gd name="connsiteX0" fmla="*/ 212932 w 1435495"/>
                  <a:gd name="connsiteY0" fmla="*/ 2915686 h 2915686"/>
                  <a:gd name="connsiteX1" fmla="*/ 1222141 w 1435495"/>
                  <a:gd name="connsiteY1" fmla="*/ 2915686 h 2915686"/>
                  <a:gd name="connsiteX2" fmla="*/ 1222141 w 1435495"/>
                  <a:gd name="connsiteY2" fmla="*/ 2352115 h 2915686"/>
                  <a:gd name="connsiteX3" fmla="*/ 1221986 w 1435495"/>
                  <a:gd name="connsiteY3" fmla="*/ 2352115 h 2915686"/>
                  <a:gd name="connsiteX4" fmla="*/ 1435495 w 1435495"/>
                  <a:gd name="connsiteY4" fmla="*/ 935518 h 2915686"/>
                  <a:gd name="connsiteX5" fmla="*/ 848169 w 1435495"/>
                  <a:gd name="connsiteY5" fmla="*/ 86265 h 2915686"/>
                  <a:gd name="connsiteX6" fmla="*/ 717747 w 1435495"/>
                  <a:gd name="connsiteY6" fmla="*/ 28572 h 2915686"/>
                  <a:gd name="connsiteX7" fmla="*/ 587326 w 1435495"/>
                  <a:gd name="connsiteY7" fmla="*/ 86265 h 2915686"/>
                  <a:gd name="connsiteX8" fmla="*/ 20461 w 1435495"/>
                  <a:gd name="connsiteY8" fmla="*/ 691652 h 2915686"/>
                  <a:gd name="connsiteX9" fmla="*/ 13542 w 1435495"/>
                  <a:gd name="connsiteY9" fmla="*/ 701172 h 2915686"/>
                  <a:gd name="connsiteX10" fmla="*/ 0 w 1435495"/>
                  <a:gd name="connsiteY10" fmla="*/ 935518 h 2915686"/>
                  <a:gd name="connsiteX11" fmla="*/ 213508 w 1435495"/>
                  <a:gd name="connsiteY11" fmla="*/ 2352115 h 2915686"/>
                  <a:gd name="connsiteX12" fmla="*/ 212931 w 1435495"/>
                  <a:gd name="connsiteY12" fmla="*/ 2352115 h 2915686"/>
                  <a:gd name="connsiteX13" fmla="*/ 212932 w 1435495"/>
                  <a:gd name="connsiteY13" fmla="*/ 2915686 h 2915686"/>
                  <a:gd name="connsiteX0" fmla="*/ 212932 w 1435495"/>
                  <a:gd name="connsiteY0" fmla="*/ 2915686 h 2915686"/>
                  <a:gd name="connsiteX1" fmla="*/ 1222141 w 1435495"/>
                  <a:gd name="connsiteY1" fmla="*/ 2915686 h 2915686"/>
                  <a:gd name="connsiteX2" fmla="*/ 1222141 w 1435495"/>
                  <a:gd name="connsiteY2" fmla="*/ 2352115 h 2915686"/>
                  <a:gd name="connsiteX3" fmla="*/ 1221986 w 1435495"/>
                  <a:gd name="connsiteY3" fmla="*/ 2352115 h 2915686"/>
                  <a:gd name="connsiteX4" fmla="*/ 1435495 w 1435495"/>
                  <a:gd name="connsiteY4" fmla="*/ 935518 h 2915686"/>
                  <a:gd name="connsiteX5" fmla="*/ 848169 w 1435495"/>
                  <a:gd name="connsiteY5" fmla="*/ 86265 h 2915686"/>
                  <a:gd name="connsiteX6" fmla="*/ 717747 w 1435495"/>
                  <a:gd name="connsiteY6" fmla="*/ 28572 h 2915686"/>
                  <a:gd name="connsiteX7" fmla="*/ 587326 w 1435495"/>
                  <a:gd name="connsiteY7" fmla="*/ 86265 h 2915686"/>
                  <a:gd name="connsiteX8" fmla="*/ 20461 w 1435495"/>
                  <a:gd name="connsiteY8" fmla="*/ 691652 h 2915686"/>
                  <a:gd name="connsiteX9" fmla="*/ 0 w 1435495"/>
                  <a:gd name="connsiteY9" fmla="*/ 935518 h 2915686"/>
                  <a:gd name="connsiteX10" fmla="*/ 213508 w 1435495"/>
                  <a:gd name="connsiteY10" fmla="*/ 2352115 h 2915686"/>
                  <a:gd name="connsiteX11" fmla="*/ 212931 w 1435495"/>
                  <a:gd name="connsiteY11" fmla="*/ 2352115 h 2915686"/>
                  <a:gd name="connsiteX12" fmla="*/ 212932 w 1435495"/>
                  <a:gd name="connsiteY12" fmla="*/ 2915686 h 2915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35495" h="2915686">
                    <a:moveTo>
                      <a:pt x="212932" y="2915686"/>
                    </a:moveTo>
                    <a:lnTo>
                      <a:pt x="1222141" y="2915686"/>
                    </a:lnTo>
                    <a:lnTo>
                      <a:pt x="1222141" y="2352115"/>
                    </a:lnTo>
                    <a:lnTo>
                      <a:pt x="1221986" y="2352115"/>
                    </a:lnTo>
                    <a:cubicBezTo>
                      <a:pt x="1257545" y="2116016"/>
                      <a:pt x="1399910" y="1208265"/>
                      <a:pt x="1435495" y="935518"/>
                    </a:cubicBezTo>
                    <a:cubicBezTo>
                      <a:pt x="1373192" y="557876"/>
                      <a:pt x="967794" y="237423"/>
                      <a:pt x="848169" y="86265"/>
                    </a:cubicBezTo>
                    <a:cubicBezTo>
                      <a:pt x="728544" y="-64893"/>
                      <a:pt x="764951" y="28571"/>
                      <a:pt x="717747" y="28572"/>
                    </a:cubicBezTo>
                    <a:cubicBezTo>
                      <a:pt x="670544" y="28571"/>
                      <a:pt x="623340" y="47803"/>
                      <a:pt x="587326" y="86265"/>
                    </a:cubicBezTo>
                    <a:lnTo>
                      <a:pt x="20461" y="691652"/>
                    </a:lnTo>
                    <a:lnTo>
                      <a:pt x="0" y="935518"/>
                    </a:lnTo>
                    <a:cubicBezTo>
                      <a:pt x="35585" y="1208265"/>
                      <a:pt x="178020" y="2116016"/>
                      <a:pt x="213508" y="2352115"/>
                    </a:cubicBezTo>
                    <a:lnTo>
                      <a:pt x="212931" y="2352115"/>
                    </a:lnTo>
                    <a:cubicBezTo>
                      <a:pt x="212931" y="2539972"/>
                      <a:pt x="212932" y="2727829"/>
                      <a:pt x="212932" y="2915686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tx1">
                      <a:alpha val="10000"/>
                    </a:schemeClr>
                  </a:gs>
                  <a:gs pos="0">
                    <a:srgbClr val="3C2246">
                      <a:alpha val="33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任意多边形 61"/>
              <p:cNvSpPr/>
              <p:nvPr/>
            </p:nvSpPr>
            <p:spPr>
              <a:xfrm rot="2700000" flipH="1">
                <a:off x="5759239" y="1062733"/>
                <a:ext cx="1280396" cy="4144898"/>
              </a:xfrm>
              <a:custGeom>
                <a:avLst/>
                <a:gdLst>
                  <a:gd name="connsiteX0" fmla="*/ 1204282 w 2055930"/>
                  <a:gd name="connsiteY0" fmla="*/ 77995 h 5294232"/>
                  <a:gd name="connsiteX1" fmla="*/ 1970620 w 2055930"/>
                  <a:gd name="connsiteY1" fmla="*/ 896414 h 5294232"/>
                  <a:gd name="connsiteX2" fmla="*/ 1979972 w 2055930"/>
                  <a:gd name="connsiteY2" fmla="*/ 909280 h 5294232"/>
                  <a:gd name="connsiteX3" fmla="*/ 1998283 w 2055930"/>
                  <a:gd name="connsiteY3" fmla="*/ 928836 h 5294232"/>
                  <a:gd name="connsiteX4" fmla="*/ 1998283 w 2055930"/>
                  <a:gd name="connsiteY4" fmla="*/ 1226095 h 5294232"/>
                  <a:gd name="connsiteX5" fmla="*/ 1719939 w 2055930"/>
                  <a:gd name="connsiteY5" fmla="*/ 1226095 h 5294232"/>
                  <a:gd name="connsiteX6" fmla="*/ 1709641 w 2055930"/>
                  <a:gd name="connsiteY6" fmla="*/ 1215098 h 5294232"/>
                  <a:gd name="connsiteX7" fmla="*/ 1709642 w 2055930"/>
                  <a:gd name="connsiteY7" fmla="*/ 3141183 h 5294232"/>
                  <a:gd name="connsiteX8" fmla="*/ 1709852 w 2055930"/>
                  <a:gd name="connsiteY8" fmla="*/ 3141183 h 5294232"/>
                  <a:gd name="connsiteX9" fmla="*/ 1709852 w 2055930"/>
                  <a:gd name="connsiteY9" fmla="*/ 5294232 h 5294232"/>
                  <a:gd name="connsiteX10" fmla="*/ 345508 w 2055930"/>
                  <a:gd name="connsiteY10" fmla="*/ 3929889 h 5294232"/>
                  <a:gd name="connsiteX11" fmla="*/ 345508 w 2055930"/>
                  <a:gd name="connsiteY11" fmla="*/ 3141183 h 5294232"/>
                  <a:gd name="connsiteX12" fmla="*/ 346288 w 2055930"/>
                  <a:gd name="connsiteY12" fmla="*/ 3141183 h 5294232"/>
                  <a:gd name="connsiteX13" fmla="*/ 346287 w 2055930"/>
                  <a:gd name="connsiteY13" fmla="*/ 1215100 h 5294232"/>
                  <a:gd name="connsiteX14" fmla="*/ 335992 w 2055930"/>
                  <a:gd name="connsiteY14" fmla="*/ 1226095 h 5294232"/>
                  <a:gd name="connsiteX15" fmla="*/ 57647 w 2055930"/>
                  <a:gd name="connsiteY15" fmla="*/ 1226095 h 5294232"/>
                  <a:gd name="connsiteX16" fmla="*/ 57647 w 2055930"/>
                  <a:gd name="connsiteY16" fmla="*/ 928836 h 5294232"/>
                  <a:gd name="connsiteX17" fmla="*/ 75954 w 2055930"/>
                  <a:gd name="connsiteY17" fmla="*/ 909284 h 5294232"/>
                  <a:gd name="connsiteX18" fmla="*/ 85309 w 2055930"/>
                  <a:gd name="connsiteY18" fmla="*/ 896413 h 5294232"/>
                  <a:gd name="connsiteX19" fmla="*/ 851649 w 2055930"/>
                  <a:gd name="connsiteY19" fmla="*/ 77995 h 5294232"/>
                  <a:gd name="connsiteX20" fmla="*/ 1027965 w 2055930"/>
                  <a:gd name="connsiteY20" fmla="*/ 0 h 5294232"/>
                  <a:gd name="connsiteX21" fmla="*/ 1204282 w 2055930"/>
                  <a:gd name="connsiteY21" fmla="*/ 77995 h 5294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55930" h="5294232">
                    <a:moveTo>
                      <a:pt x="1204282" y="77995"/>
                    </a:moveTo>
                    <a:lnTo>
                      <a:pt x="1970620" y="896414"/>
                    </a:lnTo>
                    <a:lnTo>
                      <a:pt x="1979972" y="909280"/>
                    </a:lnTo>
                    <a:lnTo>
                      <a:pt x="1998283" y="928836"/>
                    </a:lnTo>
                    <a:cubicBezTo>
                      <a:pt x="2075146" y="1010922"/>
                      <a:pt x="2075146" y="1144010"/>
                      <a:pt x="1998283" y="1226095"/>
                    </a:cubicBezTo>
                    <a:cubicBezTo>
                      <a:pt x="1921420" y="1308181"/>
                      <a:pt x="1796802" y="1308181"/>
                      <a:pt x="1719939" y="1226095"/>
                    </a:cubicBezTo>
                    <a:lnTo>
                      <a:pt x="1709641" y="1215098"/>
                    </a:lnTo>
                    <a:lnTo>
                      <a:pt x="1709642" y="3141183"/>
                    </a:lnTo>
                    <a:lnTo>
                      <a:pt x="1709852" y="3141183"/>
                    </a:lnTo>
                    <a:lnTo>
                      <a:pt x="1709852" y="5294232"/>
                    </a:lnTo>
                    <a:lnTo>
                      <a:pt x="345508" y="3929889"/>
                    </a:lnTo>
                    <a:lnTo>
                      <a:pt x="345508" y="3141183"/>
                    </a:lnTo>
                    <a:lnTo>
                      <a:pt x="346288" y="3141183"/>
                    </a:lnTo>
                    <a:lnTo>
                      <a:pt x="346287" y="1215100"/>
                    </a:lnTo>
                    <a:lnTo>
                      <a:pt x="335992" y="1226095"/>
                    </a:lnTo>
                    <a:cubicBezTo>
                      <a:pt x="259128" y="1308181"/>
                      <a:pt x="134510" y="1308181"/>
                      <a:pt x="57647" y="1226095"/>
                    </a:cubicBezTo>
                    <a:cubicBezTo>
                      <a:pt x="-19216" y="1144009"/>
                      <a:pt x="-19216" y="1010922"/>
                      <a:pt x="57647" y="928836"/>
                    </a:cubicBezTo>
                    <a:lnTo>
                      <a:pt x="75954" y="909284"/>
                    </a:lnTo>
                    <a:lnTo>
                      <a:pt x="85309" y="896413"/>
                    </a:lnTo>
                    <a:lnTo>
                      <a:pt x="851649" y="77995"/>
                    </a:lnTo>
                    <a:cubicBezTo>
                      <a:pt x="900337" y="25998"/>
                      <a:pt x="964152" y="-1"/>
                      <a:pt x="1027965" y="0"/>
                    </a:cubicBezTo>
                    <a:cubicBezTo>
                      <a:pt x="1091779" y="-1"/>
                      <a:pt x="1155594" y="25998"/>
                      <a:pt x="1204282" y="77995"/>
                    </a:cubicBezTo>
                    <a:close/>
                  </a:path>
                </a:pathLst>
              </a:custGeom>
              <a:gradFill>
                <a:gsLst>
                  <a:gs pos="78000">
                    <a:srgbClr val="01484F"/>
                  </a:gs>
                  <a:gs pos="58000">
                    <a:srgbClr val="0192A1"/>
                  </a:gs>
                  <a:gs pos="32000">
                    <a:srgbClr val="5EB8C1"/>
                  </a:gs>
                  <a:gs pos="0">
                    <a:srgbClr val="01D7ED"/>
                  </a:gs>
                  <a:gs pos="100000">
                    <a:srgbClr val="013F45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文本框 19"/>
              <p:cNvSpPr txBox="1"/>
              <p:nvPr/>
            </p:nvSpPr>
            <p:spPr>
              <a:xfrm rot="18900000" flipH="1">
                <a:off x="6261375" y="2198126"/>
                <a:ext cx="1716882" cy="523341"/>
              </a:xfrm>
              <a:prstGeom prst="rect">
                <a:avLst/>
              </a:prstGeom>
              <a:noFill/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altLang="zh-CN" sz="2400" b="1" dirty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4</a:t>
                </a:r>
                <a:r>
                  <a:rPr lang="ru-RU" altLang="zh-CN" sz="2400" b="1" dirty="0" smtClean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 334 965</a:t>
                </a:r>
                <a:endParaRPr lang="zh-CN" altLang="en-US" sz="2400" b="1" dirty="0">
                  <a:solidFill>
                    <a:srgbClr val="FF0000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" name="组合 63"/>
            <p:cNvGrpSpPr/>
            <p:nvPr/>
          </p:nvGrpSpPr>
          <p:grpSpPr>
            <a:xfrm>
              <a:off x="2123728" y="2505245"/>
              <a:ext cx="3296329" cy="1713982"/>
              <a:chOff x="2785403" y="3475486"/>
              <a:chExt cx="3936165" cy="1797409"/>
            </a:xfrm>
          </p:grpSpPr>
          <p:sp>
            <p:nvSpPr>
              <p:cNvPr id="42" name="任意多边形 64"/>
              <p:cNvSpPr/>
              <p:nvPr/>
            </p:nvSpPr>
            <p:spPr>
              <a:xfrm rot="2700000" flipV="1">
                <a:off x="3686711" y="2574178"/>
                <a:ext cx="1797409" cy="3600025"/>
              </a:xfrm>
              <a:custGeom>
                <a:avLst/>
                <a:gdLst>
                  <a:gd name="connsiteX0" fmla="*/ 255574 w 1520778"/>
                  <a:gd name="connsiteY0" fmla="*/ 2887114 h 2887114"/>
                  <a:gd name="connsiteX1" fmla="*/ 1264783 w 1520778"/>
                  <a:gd name="connsiteY1" fmla="*/ 2887114 h 2887114"/>
                  <a:gd name="connsiteX2" fmla="*/ 1264783 w 1520778"/>
                  <a:gd name="connsiteY2" fmla="*/ 2323543 h 2887114"/>
                  <a:gd name="connsiteX3" fmla="*/ 1264628 w 1520778"/>
                  <a:gd name="connsiteY3" fmla="*/ 2323543 h 2887114"/>
                  <a:gd name="connsiteX4" fmla="*/ 1264627 w 1520778"/>
                  <a:gd name="connsiteY4" fmla="*/ 898812 h 2887114"/>
                  <a:gd name="connsiteX5" fmla="*/ 1272244 w 1520778"/>
                  <a:gd name="connsiteY5" fmla="*/ 906947 h 2887114"/>
                  <a:gd name="connsiteX6" fmla="*/ 1478137 w 1520778"/>
                  <a:gd name="connsiteY6" fmla="*/ 906946 h 2887114"/>
                  <a:gd name="connsiteX7" fmla="*/ 1478137 w 1520778"/>
                  <a:gd name="connsiteY7" fmla="*/ 687063 h 2887114"/>
                  <a:gd name="connsiteX8" fmla="*/ 1464592 w 1520778"/>
                  <a:gd name="connsiteY8" fmla="*/ 672597 h 2887114"/>
                  <a:gd name="connsiteX9" fmla="*/ 1457674 w 1520778"/>
                  <a:gd name="connsiteY9" fmla="*/ 663080 h 2887114"/>
                  <a:gd name="connsiteX10" fmla="*/ 890811 w 1520778"/>
                  <a:gd name="connsiteY10" fmla="*/ 57693 h 2887114"/>
                  <a:gd name="connsiteX11" fmla="*/ 760389 w 1520778"/>
                  <a:gd name="connsiteY11" fmla="*/ 0 h 2887114"/>
                  <a:gd name="connsiteX12" fmla="*/ 629968 w 1520778"/>
                  <a:gd name="connsiteY12" fmla="*/ 57693 h 2887114"/>
                  <a:gd name="connsiteX13" fmla="*/ 63103 w 1520778"/>
                  <a:gd name="connsiteY13" fmla="*/ 663080 h 2887114"/>
                  <a:gd name="connsiteX14" fmla="*/ 56184 w 1520778"/>
                  <a:gd name="connsiteY14" fmla="*/ 672600 h 2887114"/>
                  <a:gd name="connsiteX15" fmla="*/ 42642 w 1520778"/>
                  <a:gd name="connsiteY15" fmla="*/ 687063 h 2887114"/>
                  <a:gd name="connsiteX16" fmla="*/ 42642 w 1520778"/>
                  <a:gd name="connsiteY16" fmla="*/ 906946 h 2887114"/>
                  <a:gd name="connsiteX17" fmla="*/ 248534 w 1520778"/>
                  <a:gd name="connsiteY17" fmla="*/ 906947 h 2887114"/>
                  <a:gd name="connsiteX18" fmla="*/ 256150 w 1520778"/>
                  <a:gd name="connsiteY18" fmla="*/ 898813 h 2887114"/>
                  <a:gd name="connsiteX19" fmla="*/ 256150 w 1520778"/>
                  <a:gd name="connsiteY19" fmla="*/ 2323543 h 2887114"/>
                  <a:gd name="connsiteX20" fmla="*/ 255573 w 1520778"/>
                  <a:gd name="connsiteY20" fmla="*/ 2323543 h 2887114"/>
                  <a:gd name="connsiteX0" fmla="*/ 255574 w 1520778"/>
                  <a:gd name="connsiteY0" fmla="*/ 2887114 h 2887114"/>
                  <a:gd name="connsiteX1" fmla="*/ 1264783 w 1520778"/>
                  <a:gd name="connsiteY1" fmla="*/ 2887114 h 2887114"/>
                  <a:gd name="connsiteX2" fmla="*/ 1264783 w 1520778"/>
                  <a:gd name="connsiteY2" fmla="*/ 2323543 h 2887114"/>
                  <a:gd name="connsiteX3" fmla="*/ 1264628 w 1520778"/>
                  <a:gd name="connsiteY3" fmla="*/ 2323543 h 2887114"/>
                  <a:gd name="connsiteX4" fmla="*/ 1264627 w 1520778"/>
                  <a:gd name="connsiteY4" fmla="*/ 898812 h 2887114"/>
                  <a:gd name="connsiteX5" fmla="*/ 1272244 w 1520778"/>
                  <a:gd name="connsiteY5" fmla="*/ 906947 h 2887114"/>
                  <a:gd name="connsiteX6" fmla="*/ 1478137 w 1520778"/>
                  <a:gd name="connsiteY6" fmla="*/ 906946 h 2887114"/>
                  <a:gd name="connsiteX7" fmla="*/ 1478137 w 1520778"/>
                  <a:gd name="connsiteY7" fmla="*/ 687063 h 2887114"/>
                  <a:gd name="connsiteX8" fmla="*/ 1464592 w 1520778"/>
                  <a:gd name="connsiteY8" fmla="*/ 672597 h 2887114"/>
                  <a:gd name="connsiteX9" fmla="*/ 1457674 w 1520778"/>
                  <a:gd name="connsiteY9" fmla="*/ 663080 h 2887114"/>
                  <a:gd name="connsiteX10" fmla="*/ 890811 w 1520778"/>
                  <a:gd name="connsiteY10" fmla="*/ 57693 h 2887114"/>
                  <a:gd name="connsiteX11" fmla="*/ 760389 w 1520778"/>
                  <a:gd name="connsiteY11" fmla="*/ 0 h 2887114"/>
                  <a:gd name="connsiteX12" fmla="*/ 629968 w 1520778"/>
                  <a:gd name="connsiteY12" fmla="*/ 57693 h 2887114"/>
                  <a:gd name="connsiteX13" fmla="*/ 63103 w 1520778"/>
                  <a:gd name="connsiteY13" fmla="*/ 663080 h 2887114"/>
                  <a:gd name="connsiteX14" fmla="*/ 56184 w 1520778"/>
                  <a:gd name="connsiteY14" fmla="*/ 672600 h 2887114"/>
                  <a:gd name="connsiteX15" fmla="*/ 42642 w 1520778"/>
                  <a:gd name="connsiteY15" fmla="*/ 687063 h 2887114"/>
                  <a:gd name="connsiteX16" fmla="*/ 42642 w 1520778"/>
                  <a:gd name="connsiteY16" fmla="*/ 906946 h 2887114"/>
                  <a:gd name="connsiteX17" fmla="*/ 248534 w 1520778"/>
                  <a:gd name="connsiteY17" fmla="*/ 906947 h 2887114"/>
                  <a:gd name="connsiteX18" fmla="*/ 256150 w 1520778"/>
                  <a:gd name="connsiteY18" fmla="*/ 2323543 h 2887114"/>
                  <a:gd name="connsiteX19" fmla="*/ 255573 w 1520778"/>
                  <a:gd name="connsiteY19" fmla="*/ 2323543 h 2887114"/>
                  <a:gd name="connsiteX20" fmla="*/ 255574 w 1520778"/>
                  <a:gd name="connsiteY20" fmla="*/ 2887114 h 2887114"/>
                  <a:gd name="connsiteX0" fmla="*/ 248045 w 1513249"/>
                  <a:gd name="connsiteY0" fmla="*/ 2887114 h 2887114"/>
                  <a:gd name="connsiteX1" fmla="*/ 1257254 w 1513249"/>
                  <a:gd name="connsiteY1" fmla="*/ 2887114 h 2887114"/>
                  <a:gd name="connsiteX2" fmla="*/ 1257254 w 1513249"/>
                  <a:gd name="connsiteY2" fmla="*/ 2323543 h 2887114"/>
                  <a:gd name="connsiteX3" fmla="*/ 1257099 w 1513249"/>
                  <a:gd name="connsiteY3" fmla="*/ 2323543 h 2887114"/>
                  <a:gd name="connsiteX4" fmla="*/ 1257098 w 1513249"/>
                  <a:gd name="connsiteY4" fmla="*/ 898812 h 2887114"/>
                  <a:gd name="connsiteX5" fmla="*/ 1264715 w 1513249"/>
                  <a:gd name="connsiteY5" fmla="*/ 906947 h 2887114"/>
                  <a:gd name="connsiteX6" fmla="*/ 1470608 w 1513249"/>
                  <a:gd name="connsiteY6" fmla="*/ 906946 h 2887114"/>
                  <a:gd name="connsiteX7" fmla="*/ 1470608 w 1513249"/>
                  <a:gd name="connsiteY7" fmla="*/ 687063 h 2887114"/>
                  <a:gd name="connsiteX8" fmla="*/ 1457063 w 1513249"/>
                  <a:gd name="connsiteY8" fmla="*/ 672597 h 2887114"/>
                  <a:gd name="connsiteX9" fmla="*/ 1450145 w 1513249"/>
                  <a:gd name="connsiteY9" fmla="*/ 663080 h 2887114"/>
                  <a:gd name="connsiteX10" fmla="*/ 883282 w 1513249"/>
                  <a:gd name="connsiteY10" fmla="*/ 57693 h 2887114"/>
                  <a:gd name="connsiteX11" fmla="*/ 752860 w 1513249"/>
                  <a:gd name="connsiteY11" fmla="*/ 0 h 2887114"/>
                  <a:gd name="connsiteX12" fmla="*/ 622439 w 1513249"/>
                  <a:gd name="connsiteY12" fmla="*/ 57693 h 2887114"/>
                  <a:gd name="connsiteX13" fmla="*/ 55574 w 1513249"/>
                  <a:gd name="connsiteY13" fmla="*/ 663080 h 2887114"/>
                  <a:gd name="connsiteX14" fmla="*/ 48655 w 1513249"/>
                  <a:gd name="connsiteY14" fmla="*/ 672600 h 2887114"/>
                  <a:gd name="connsiteX15" fmla="*/ 35113 w 1513249"/>
                  <a:gd name="connsiteY15" fmla="*/ 687063 h 2887114"/>
                  <a:gd name="connsiteX16" fmla="*/ 35113 w 1513249"/>
                  <a:gd name="connsiteY16" fmla="*/ 906946 h 2887114"/>
                  <a:gd name="connsiteX17" fmla="*/ 248621 w 1513249"/>
                  <a:gd name="connsiteY17" fmla="*/ 2323543 h 2887114"/>
                  <a:gd name="connsiteX18" fmla="*/ 248044 w 1513249"/>
                  <a:gd name="connsiteY18" fmla="*/ 2323543 h 2887114"/>
                  <a:gd name="connsiteX19" fmla="*/ 248045 w 1513249"/>
                  <a:gd name="connsiteY19" fmla="*/ 2887114 h 2887114"/>
                  <a:gd name="connsiteX0" fmla="*/ 248045 w 1513249"/>
                  <a:gd name="connsiteY0" fmla="*/ 2887114 h 2887114"/>
                  <a:gd name="connsiteX1" fmla="*/ 1257254 w 1513249"/>
                  <a:gd name="connsiteY1" fmla="*/ 2887114 h 2887114"/>
                  <a:gd name="connsiteX2" fmla="*/ 1257254 w 1513249"/>
                  <a:gd name="connsiteY2" fmla="*/ 2323543 h 2887114"/>
                  <a:gd name="connsiteX3" fmla="*/ 1257099 w 1513249"/>
                  <a:gd name="connsiteY3" fmla="*/ 2323543 h 2887114"/>
                  <a:gd name="connsiteX4" fmla="*/ 1257098 w 1513249"/>
                  <a:gd name="connsiteY4" fmla="*/ 898812 h 2887114"/>
                  <a:gd name="connsiteX5" fmla="*/ 1470608 w 1513249"/>
                  <a:gd name="connsiteY5" fmla="*/ 906946 h 2887114"/>
                  <a:gd name="connsiteX6" fmla="*/ 1470608 w 1513249"/>
                  <a:gd name="connsiteY6" fmla="*/ 687063 h 2887114"/>
                  <a:gd name="connsiteX7" fmla="*/ 1457063 w 1513249"/>
                  <a:gd name="connsiteY7" fmla="*/ 672597 h 2887114"/>
                  <a:gd name="connsiteX8" fmla="*/ 1450145 w 1513249"/>
                  <a:gd name="connsiteY8" fmla="*/ 663080 h 2887114"/>
                  <a:gd name="connsiteX9" fmla="*/ 883282 w 1513249"/>
                  <a:gd name="connsiteY9" fmla="*/ 57693 h 2887114"/>
                  <a:gd name="connsiteX10" fmla="*/ 752860 w 1513249"/>
                  <a:gd name="connsiteY10" fmla="*/ 0 h 2887114"/>
                  <a:gd name="connsiteX11" fmla="*/ 622439 w 1513249"/>
                  <a:gd name="connsiteY11" fmla="*/ 57693 h 2887114"/>
                  <a:gd name="connsiteX12" fmla="*/ 55574 w 1513249"/>
                  <a:gd name="connsiteY12" fmla="*/ 663080 h 2887114"/>
                  <a:gd name="connsiteX13" fmla="*/ 48655 w 1513249"/>
                  <a:gd name="connsiteY13" fmla="*/ 672600 h 2887114"/>
                  <a:gd name="connsiteX14" fmla="*/ 35113 w 1513249"/>
                  <a:gd name="connsiteY14" fmla="*/ 687063 h 2887114"/>
                  <a:gd name="connsiteX15" fmla="*/ 35113 w 1513249"/>
                  <a:gd name="connsiteY15" fmla="*/ 906946 h 2887114"/>
                  <a:gd name="connsiteX16" fmla="*/ 248621 w 1513249"/>
                  <a:gd name="connsiteY16" fmla="*/ 2323543 h 2887114"/>
                  <a:gd name="connsiteX17" fmla="*/ 248044 w 1513249"/>
                  <a:gd name="connsiteY17" fmla="*/ 2323543 h 2887114"/>
                  <a:gd name="connsiteX18" fmla="*/ 248045 w 1513249"/>
                  <a:gd name="connsiteY18" fmla="*/ 2887114 h 2887114"/>
                  <a:gd name="connsiteX0" fmla="*/ 248045 w 1513249"/>
                  <a:gd name="connsiteY0" fmla="*/ 2887114 h 2887114"/>
                  <a:gd name="connsiteX1" fmla="*/ 1257254 w 1513249"/>
                  <a:gd name="connsiteY1" fmla="*/ 2887114 h 2887114"/>
                  <a:gd name="connsiteX2" fmla="*/ 1257254 w 1513249"/>
                  <a:gd name="connsiteY2" fmla="*/ 2323543 h 2887114"/>
                  <a:gd name="connsiteX3" fmla="*/ 1257099 w 1513249"/>
                  <a:gd name="connsiteY3" fmla="*/ 2323543 h 2887114"/>
                  <a:gd name="connsiteX4" fmla="*/ 1470608 w 1513249"/>
                  <a:gd name="connsiteY4" fmla="*/ 906946 h 2887114"/>
                  <a:gd name="connsiteX5" fmla="*/ 1470608 w 1513249"/>
                  <a:gd name="connsiteY5" fmla="*/ 687063 h 2887114"/>
                  <a:gd name="connsiteX6" fmla="*/ 1457063 w 1513249"/>
                  <a:gd name="connsiteY6" fmla="*/ 672597 h 2887114"/>
                  <a:gd name="connsiteX7" fmla="*/ 1450145 w 1513249"/>
                  <a:gd name="connsiteY7" fmla="*/ 663080 h 2887114"/>
                  <a:gd name="connsiteX8" fmla="*/ 883282 w 1513249"/>
                  <a:gd name="connsiteY8" fmla="*/ 57693 h 2887114"/>
                  <a:gd name="connsiteX9" fmla="*/ 752860 w 1513249"/>
                  <a:gd name="connsiteY9" fmla="*/ 0 h 2887114"/>
                  <a:gd name="connsiteX10" fmla="*/ 622439 w 1513249"/>
                  <a:gd name="connsiteY10" fmla="*/ 57693 h 2887114"/>
                  <a:gd name="connsiteX11" fmla="*/ 55574 w 1513249"/>
                  <a:gd name="connsiteY11" fmla="*/ 663080 h 2887114"/>
                  <a:gd name="connsiteX12" fmla="*/ 48655 w 1513249"/>
                  <a:gd name="connsiteY12" fmla="*/ 672600 h 2887114"/>
                  <a:gd name="connsiteX13" fmla="*/ 35113 w 1513249"/>
                  <a:gd name="connsiteY13" fmla="*/ 687063 h 2887114"/>
                  <a:gd name="connsiteX14" fmla="*/ 35113 w 1513249"/>
                  <a:gd name="connsiteY14" fmla="*/ 906946 h 2887114"/>
                  <a:gd name="connsiteX15" fmla="*/ 248621 w 1513249"/>
                  <a:gd name="connsiteY15" fmla="*/ 2323543 h 2887114"/>
                  <a:gd name="connsiteX16" fmla="*/ 248044 w 1513249"/>
                  <a:gd name="connsiteY16" fmla="*/ 2323543 h 2887114"/>
                  <a:gd name="connsiteX17" fmla="*/ 248045 w 1513249"/>
                  <a:gd name="connsiteY17" fmla="*/ 2887114 h 2887114"/>
                  <a:gd name="connsiteX0" fmla="*/ 212932 w 1478136"/>
                  <a:gd name="connsiteY0" fmla="*/ 2887114 h 2887114"/>
                  <a:gd name="connsiteX1" fmla="*/ 1222141 w 1478136"/>
                  <a:gd name="connsiteY1" fmla="*/ 2887114 h 2887114"/>
                  <a:gd name="connsiteX2" fmla="*/ 1222141 w 1478136"/>
                  <a:gd name="connsiteY2" fmla="*/ 2323543 h 2887114"/>
                  <a:gd name="connsiteX3" fmla="*/ 1221986 w 1478136"/>
                  <a:gd name="connsiteY3" fmla="*/ 2323543 h 2887114"/>
                  <a:gd name="connsiteX4" fmla="*/ 1435495 w 1478136"/>
                  <a:gd name="connsiteY4" fmla="*/ 906946 h 2887114"/>
                  <a:gd name="connsiteX5" fmla="*/ 1435495 w 1478136"/>
                  <a:gd name="connsiteY5" fmla="*/ 687063 h 2887114"/>
                  <a:gd name="connsiteX6" fmla="*/ 1421950 w 1478136"/>
                  <a:gd name="connsiteY6" fmla="*/ 672597 h 2887114"/>
                  <a:gd name="connsiteX7" fmla="*/ 1415032 w 1478136"/>
                  <a:gd name="connsiteY7" fmla="*/ 663080 h 2887114"/>
                  <a:gd name="connsiteX8" fmla="*/ 848169 w 1478136"/>
                  <a:gd name="connsiteY8" fmla="*/ 57693 h 2887114"/>
                  <a:gd name="connsiteX9" fmla="*/ 717747 w 1478136"/>
                  <a:gd name="connsiteY9" fmla="*/ 0 h 2887114"/>
                  <a:gd name="connsiteX10" fmla="*/ 587326 w 1478136"/>
                  <a:gd name="connsiteY10" fmla="*/ 57693 h 2887114"/>
                  <a:gd name="connsiteX11" fmla="*/ 20461 w 1478136"/>
                  <a:gd name="connsiteY11" fmla="*/ 663080 h 2887114"/>
                  <a:gd name="connsiteX12" fmla="*/ 13542 w 1478136"/>
                  <a:gd name="connsiteY12" fmla="*/ 672600 h 2887114"/>
                  <a:gd name="connsiteX13" fmla="*/ 0 w 1478136"/>
                  <a:gd name="connsiteY13" fmla="*/ 906946 h 2887114"/>
                  <a:gd name="connsiteX14" fmla="*/ 213508 w 1478136"/>
                  <a:gd name="connsiteY14" fmla="*/ 2323543 h 2887114"/>
                  <a:gd name="connsiteX15" fmla="*/ 212931 w 1478136"/>
                  <a:gd name="connsiteY15" fmla="*/ 2323543 h 2887114"/>
                  <a:gd name="connsiteX16" fmla="*/ 212932 w 1478136"/>
                  <a:gd name="connsiteY16" fmla="*/ 2887114 h 2887114"/>
                  <a:gd name="connsiteX0" fmla="*/ 212932 w 1478136"/>
                  <a:gd name="connsiteY0" fmla="*/ 2887114 h 2887114"/>
                  <a:gd name="connsiteX1" fmla="*/ 1222141 w 1478136"/>
                  <a:gd name="connsiteY1" fmla="*/ 2887114 h 2887114"/>
                  <a:gd name="connsiteX2" fmla="*/ 1222141 w 1478136"/>
                  <a:gd name="connsiteY2" fmla="*/ 2323543 h 2887114"/>
                  <a:gd name="connsiteX3" fmla="*/ 1221986 w 1478136"/>
                  <a:gd name="connsiteY3" fmla="*/ 2323543 h 2887114"/>
                  <a:gd name="connsiteX4" fmla="*/ 1435495 w 1478136"/>
                  <a:gd name="connsiteY4" fmla="*/ 906946 h 2887114"/>
                  <a:gd name="connsiteX5" fmla="*/ 1435495 w 1478136"/>
                  <a:gd name="connsiteY5" fmla="*/ 687063 h 2887114"/>
                  <a:gd name="connsiteX6" fmla="*/ 1421950 w 1478136"/>
                  <a:gd name="connsiteY6" fmla="*/ 672597 h 2887114"/>
                  <a:gd name="connsiteX7" fmla="*/ 848169 w 1478136"/>
                  <a:gd name="connsiteY7" fmla="*/ 57693 h 2887114"/>
                  <a:gd name="connsiteX8" fmla="*/ 717747 w 1478136"/>
                  <a:gd name="connsiteY8" fmla="*/ 0 h 2887114"/>
                  <a:gd name="connsiteX9" fmla="*/ 587326 w 1478136"/>
                  <a:gd name="connsiteY9" fmla="*/ 57693 h 2887114"/>
                  <a:gd name="connsiteX10" fmla="*/ 20461 w 1478136"/>
                  <a:gd name="connsiteY10" fmla="*/ 663080 h 2887114"/>
                  <a:gd name="connsiteX11" fmla="*/ 13542 w 1478136"/>
                  <a:gd name="connsiteY11" fmla="*/ 672600 h 2887114"/>
                  <a:gd name="connsiteX12" fmla="*/ 0 w 1478136"/>
                  <a:gd name="connsiteY12" fmla="*/ 906946 h 2887114"/>
                  <a:gd name="connsiteX13" fmla="*/ 213508 w 1478136"/>
                  <a:gd name="connsiteY13" fmla="*/ 2323543 h 2887114"/>
                  <a:gd name="connsiteX14" fmla="*/ 212931 w 1478136"/>
                  <a:gd name="connsiteY14" fmla="*/ 2323543 h 2887114"/>
                  <a:gd name="connsiteX15" fmla="*/ 212932 w 1478136"/>
                  <a:gd name="connsiteY15" fmla="*/ 2887114 h 2887114"/>
                  <a:gd name="connsiteX0" fmla="*/ 212932 w 1478136"/>
                  <a:gd name="connsiteY0" fmla="*/ 2887114 h 2887114"/>
                  <a:gd name="connsiteX1" fmla="*/ 1222141 w 1478136"/>
                  <a:gd name="connsiteY1" fmla="*/ 2887114 h 2887114"/>
                  <a:gd name="connsiteX2" fmla="*/ 1222141 w 1478136"/>
                  <a:gd name="connsiteY2" fmla="*/ 2323543 h 2887114"/>
                  <a:gd name="connsiteX3" fmla="*/ 1221986 w 1478136"/>
                  <a:gd name="connsiteY3" fmla="*/ 2323543 h 2887114"/>
                  <a:gd name="connsiteX4" fmla="*/ 1435495 w 1478136"/>
                  <a:gd name="connsiteY4" fmla="*/ 906946 h 2887114"/>
                  <a:gd name="connsiteX5" fmla="*/ 1435495 w 1478136"/>
                  <a:gd name="connsiteY5" fmla="*/ 687063 h 2887114"/>
                  <a:gd name="connsiteX6" fmla="*/ 848169 w 1478136"/>
                  <a:gd name="connsiteY6" fmla="*/ 57693 h 2887114"/>
                  <a:gd name="connsiteX7" fmla="*/ 717747 w 1478136"/>
                  <a:gd name="connsiteY7" fmla="*/ 0 h 2887114"/>
                  <a:gd name="connsiteX8" fmla="*/ 587326 w 1478136"/>
                  <a:gd name="connsiteY8" fmla="*/ 57693 h 2887114"/>
                  <a:gd name="connsiteX9" fmla="*/ 20461 w 1478136"/>
                  <a:gd name="connsiteY9" fmla="*/ 663080 h 2887114"/>
                  <a:gd name="connsiteX10" fmla="*/ 13542 w 1478136"/>
                  <a:gd name="connsiteY10" fmla="*/ 672600 h 2887114"/>
                  <a:gd name="connsiteX11" fmla="*/ 0 w 1478136"/>
                  <a:gd name="connsiteY11" fmla="*/ 906946 h 2887114"/>
                  <a:gd name="connsiteX12" fmla="*/ 213508 w 1478136"/>
                  <a:gd name="connsiteY12" fmla="*/ 2323543 h 2887114"/>
                  <a:gd name="connsiteX13" fmla="*/ 212931 w 1478136"/>
                  <a:gd name="connsiteY13" fmla="*/ 2323543 h 2887114"/>
                  <a:gd name="connsiteX14" fmla="*/ 212932 w 1478136"/>
                  <a:gd name="connsiteY14" fmla="*/ 2887114 h 2887114"/>
                  <a:gd name="connsiteX0" fmla="*/ 212932 w 1435495"/>
                  <a:gd name="connsiteY0" fmla="*/ 2915686 h 2915686"/>
                  <a:gd name="connsiteX1" fmla="*/ 1222141 w 1435495"/>
                  <a:gd name="connsiteY1" fmla="*/ 2915686 h 2915686"/>
                  <a:gd name="connsiteX2" fmla="*/ 1222141 w 1435495"/>
                  <a:gd name="connsiteY2" fmla="*/ 2352115 h 2915686"/>
                  <a:gd name="connsiteX3" fmla="*/ 1221986 w 1435495"/>
                  <a:gd name="connsiteY3" fmla="*/ 2352115 h 2915686"/>
                  <a:gd name="connsiteX4" fmla="*/ 1435495 w 1435495"/>
                  <a:gd name="connsiteY4" fmla="*/ 935518 h 2915686"/>
                  <a:gd name="connsiteX5" fmla="*/ 848169 w 1435495"/>
                  <a:gd name="connsiteY5" fmla="*/ 86265 h 2915686"/>
                  <a:gd name="connsiteX6" fmla="*/ 717747 w 1435495"/>
                  <a:gd name="connsiteY6" fmla="*/ 28572 h 2915686"/>
                  <a:gd name="connsiteX7" fmla="*/ 587326 w 1435495"/>
                  <a:gd name="connsiteY7" fmla="*/ 86265 h 2915686"/>
                  <a:gd name="connsiteX8" fmla="*/ 20461 w 1435495"/>
                  <a:gd name="connsiteY8" fmla="*/ 691652 h 2915686"/>
                  <a:gd name="connsiteX9" fmla="*/ 13542 w 1435495"/>
                  <a:gd name="connsiteY9" fmla="*/ 701172 h 2915686"/>
                  <a:gd name="connsiteX10" fmla="*/ 0 w 1435495"/>
                  <a:gd name="connsiteY10" fmla="*/ 935518 h 2915686"/>
                  <a:gd name="connsiteX11" fmla="*/ 213508 w 1435495"/>
                  <a:gd name="connsiteY11" fmla="*/ 2352115 h 2915686"/>
                  <a:gd name="connsiteX12" fmla="*/ 212931 w 1435495"/>
                  <a:gd name="connsiteY12" fmla="*/ 2352115 h 2915686"/>
                  <a:gd name="connsiteX13" fmla="*/ 212932 w 1435495"/>
                  <a:gd name="connsiteY13" fmla="*/ 2915686 h 2915686"/>
                  <a:gd name="connsiteX0" fmla="*/ 212932 w 1435495"/>
                  <a:gd name="connsiteY0" fmla="*/ 2915686 h 2915686"/>
                  <a:gd name="connsiteX1" fmla="*/ 1222141 w 1435495"/>
                  <a:gd name="connsiteY1" fmla="*/ 2915686 h 2915686"/>
                  <a:gd name="connsiteX2" fmla="*/ 1222141 w 1435495"/>
                  <a:gd name="connsiteY2" fmla="*/ 2352115 h 2915686"/>
                  <a:gd name="connsiteX3" fmla="*/ 1221986 w 1435495"/>
                  <a:gd name="connsiteY3" fmla="*/ 2352115 h 2915686"/>
                  <a:gd name="connsiteX4" fmla="*/ 1435495 w 1435495"/>
                  <a:gd name="connsiteY4" fmla="*/ 935518 h 2915686"/>
                  <a:gd name="connsiteX5" fmla="*/ 848169 w 1435495"/>
                  <a:gd name="connsiteY5" fmla="*/ 86265 h 2915686"/>
                  <a:gd name="connsiteX6" fmla="*/ 717747 w 1435495"/>
                  <a:gd name="connsiteY6" fmla="*/ 28572 h 2915686"/>
                  <a:gd name="connsiteX7" fmla="*/ 587326 w 1435495"/>
                  <a:gd name="connsiteY7" fmla="*/ 86265 h 2915686"/>
                  <a:gd name="connsiteX8" fmla="*/ 20461 w 1435495"/>
                  <a:gd name="connsiteY8" fmla="*/ 691652 h 2915686"/>
                  <a:gd name="connsiteX9" fmla="*/ 0 w 1435495"/>
                  <a:gd name="connsiteY9" fmla="*/ 935518 h 2915686"/>
                  <a:gd name="connsiteX10" fmla="*/ 213508 w 1435495"/>
                  <a:gd name="connsiteY10" fmla="*/ 2352115 h 2915686"/>
                  <a:gd name="connsiteX11" fmla="*/ 212931 w 1435495"/>
                  <a:gd name="connsiteY11" fmla="*/ 2352115 h 2915686"/>
                  <a:gd name="connsiteX12" fmla="*/ 212932 w 1435495"/>
                  <a:gd name="connsiteY12" fmla="*/ 2915686 h 2915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35495" h="2915686">
                    <a:moveTo>
                      <a:pt x="212932" y="2915686"/>
                    </a:moveTo>
                    <a:lnTo>
                      <a:pt x="1222141" y="2915686"/>
                    </a:lnTo>
                    <a:lnTo>
                      <a:pt x="1222141" y="2352115"/>
                    </a:lnTo>
                    <a:lnTo>
                      <a:pt x="1221986" y="2352115"/>
                    </a:lnTo>
                    <a:cubicBezTo>
                      <a:pt x="1257545" y="2116016"/>
                      <a:pt x="1399910" y="1208265"/>
                      <a:pt x="1435495" y="935518"/>
                    </a:cubicBezTo>
                    <a:cubicBezTo>
                      <a:pt x="1373192" y="557876"/>
                      <a:pt x="967794" y="237423"/>
                      <a:pt x="848169" y="86265"/>
                    </a:cubicBezTo>
                    <a:cubicBezTo>
                      <a:pt x="728544" y="-64893"/>
                      <a:pt x="764951" y="28571"/>
                      <a:pt x="717747" y="28572"/>
                    </a:cubicBezTo>
                    <a:cubicBezTo>
                      <a:pt x="670544" y="28571"/>
                      <a:pt x="623340" y="47803"/>
                      <a:pt x="587326" y="86265"/>
                    </a:cubicBezTo>
                    <a:lnTo>
                      <a:pt x="20461" y="691652"/>
                    </a:lnTo>
                    <a:lnTo>
                      <a:pt x="0" y="935518"/>
                    </a:lnTo>
                    <a:cubicBezTo>
                      <a:pt x="35585" y="1208265"/>
                      <a:pt x="178020" y="2116016"/>
                      <a:pt x="213508" y="2352115"/>
                    </a:cubicBezTo>
                    <a:lnTo>
                      <a:pt x="212931" y="2352115"/>
                    </a:lnTo>
                    <a:cubicBezTo>
                      <a:pt x="212931" y="2539972"/>
                      <a:pt x="212932" y="2727829"/>
                      <a:pt x="212932" y="2915686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tx1">
                      <a:alpha val="10000"/>
                    </a:schemeClr>
                  </a:gs>
                  <a:gs pos="0">
                    <a:srgbClr val="3C2246">
                      <a:alpha val="33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任意多边形 65"/>
              <p:cNvSpPr/>
              <p:nvPr/>
            </p:nvSpPr>
            <p:spPr>
              <a:xfrm rot="2844194" flipV="1">
                <a:off x="4476690" y="2493372"/>
                <a:ext cx="1058908" cy="3430849"/>
              </a:xfrm>
              <a:custGeom>
                <a:avLst/>
                <a:gdLst>
                  <a:gd name="connsiteX0" fmla="*/ 1204282 w 2055930"/>
                  <a:gd name="connsiteY0" fmla="*/ 77995 h 5294232"/>
                  <a:gd name="connsiteX1" fmla="*/ 1970620 w 2055930"/>
                  <a:gd name="connsiteY1" fmla="*/ 896414 h 5294232"/>
                  <a:gd name="connsiteX2" fmla="*/ 1979972 w 2055930"/>
                  <a:gd name="connsiteY2" fmla="*/ 909280 h 5294232"/>
                  <a:gd name="connsiteX3" fmla="*/ 1998283 w 2055930"/>
                  <a:gd name="connsiteY3" fmla="*/ 928836 h 5294232"/>
                  <a:gd name="connsiteX4" fmla="*/ 1998283 w 2055930"/>
                  <a:gd name="connsiteY4" fmla="*/ 1226095 h 5294232"/>
                  <a:gd name="connsiteX5" fmla="*/ 1719939 w 2055930"/>
                  <a:gd name="connsiteY5" fmla="*/ 1226095 h 5294232"/>
                  <a:gd name="connsiteX6" fmla="*/ 1709641 w 2055930"/>
                  <a:gd name="connsiteY6" fmla="*/ 1215098 h 5294232"/>
                  <a:gd name="connsiteX7" fmla="*/ 1709642 w 2055930"/>
                  <a:gd name="connsiteY7" fmla="*/ 3141183 h 5294232"/>
                  <a:gd name="connsiteX8" fmla="*/ 1709852 w 2055930"/>
                  <a:gd name="connsiteY8" fmla="*/ 3141183 h 5294232"/>
                  <a:gd name="connsiteX9" fmla="*/ 1709852 w 2055930"/>
                  <a:gd name="connsiteY9" fmla="*/ 5294232 h 5294232"/>
                  <a:gd name="connsiteX10" fmla="*/ 345508 w 2055930"/>
                  <a:gd name="connsiteY10" fmla="*/ 3929889 h 5294232"/>
                  <a:gd name="connsiteX11" fmla="*/ 345508 w 2055930"/>
                  <a:gd name="connsiteY11" fmla="*/ 3141183 h 5294232"/>
                  <a:gd name="connsiteX12" fmla="*/ 346288 w 2055930"/>
                  <a:gd name="connsiteY12" fmla="*/ 3141183 h 5294232"/>
                  <a:gd name="connsiteX13" fmla="*/ 346287 w 2055930"/>
                  <a:gd name="connsiteY13" fmla="*/ 1215100 h 5294232"/>
                  <a:gd name="connsiteX14" fmla="*/ 335992 w 2055930"/>
                  <a:gd name="connsiteY14" fmla="*/ 1226095 h 5294232"/>
                  <a:gd name="connsiteX15" fmla="*/ 57647 w 2055930"/>
                  <a:gd name="connsiteY15" fmla="*/ 1226095 h 5294232"/>
                  <a:gd name="connsiteX16" fmla="*/ 57647 w 2055930"/>
                  <a:gd name="connsiteY16" fmla="*/ 928836 h 5294232"/>
                  <a:gd name="connsiteX17" fmla="*/ 75954 w 2055930"/>
                  <a:gd name="connsiteY17" fmla="*/ 909284 h 5294232"/>
                  <a:gd name="connsiteX18" fmla="*/ 85309 w 2055930"/>
                  <a:gd name="connsiteY18" fmla="*/ 896413 h 5294232"/>
                  <a:gd name="connsiteX19" fmla="*/ 851649 w 2055930"/>
                  <a:gd name="connsiteY19" fmla="*/ 77995 h 5294232"/>
                  <a:gd name="connsiteX20" fmla="*/ 1027965 w 2055930"/>
                  <a:gd name="connsiteY20" fmla="*/ 0 h 5294232"/>
                  <a:gd name="connsiteX21" fmla="*/ 1204282 w 2055930"/>
                  <a:gd name="connsiteY21" fmla="*/ 77995 h 5294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55930" h="5294232">
                    <a:moveTo>
                      <a:pt x="1204282" y="77995"/>
                    </a:moveTo>
                    <a:lnTo>
                      <a:pt x="1970620" y="896414"/>
                    </a:lnTo>
                    <a:lnTo>
                      <a:pt x="1979972" y="909280"/>
                    </a:lnTo>
                    <a:lnTo>
                      <a:pt x="1998283" y="928836"/>
                    </a:lnTo>
                    <a:cubicBezTo>
                      <a:pt x="2075146" y="1010922"/>
                      <a:pt x="2075146" y="1144010"/>
                      <a:pt x="1998283" y="1226095"/>
                    </a:cubicBezTo>
                    <a:cubicBezTo>
                      <a:pt x="1921420" y="1308181"/>
                      <a:pt x="1796802" y="1308181"/>
                      <a:pt x="1719939" y="1226095"/>
                    </a:cubicBezTo>
                    <a:lnTo>
                      <a:pt x="1709641" y="1215098"/>
                    </a:lnTo>
                    <a:lnTo>
                      <a:pt x="1709642" y="3141183"/>
                    </a:lnTo>
                    <a:lnTo>
                      <a:pt x="1709852" y="3141183"/>
                    </a:lnTo>
                    <a:lnTo>
                      <a:pt x="1709852" y="5294232"/>
                    </a:lnTo>
                    <a:lnTo>
                      <a:pt x="345508" y="3929889"/>
                    </a:lnTo>
                    <a:lnTo>
                      <a:pt x="345508" y="3141183"/>
                    </a:lnTo>
                    <a:lnTo>
                      <a:pt x="346288" y="3141183"/>
                    </a:lnTo>
                    <a:lnTo>
                      <a:pt x="346287" y="1215100"/>
                    </a:lnTo>
                    <a:lnTo>
                      <a:pt x="335992" y="1226095"/>
                    </a:lnTo>
                    <a:cubicBezTo>
                      <a:pt x="259128" y="1308181"/>
                      <a:pt x="134510" y="1308181"/>
                      <a:pt x="57647" y="1226095"/>
                    </a:cubicBezTo>
                    <a:cubicBezTo>
                      <a:pt x="-19216" y="1144009"/>
                      <a:pt x="-19216" y="1010922"/>
                      <a:pt x="57647" y="928836"/>
                    </a:cubicBezTo>
                    <a:lnTo>
                      <a:pt x="75954" y="909284"/>
                    </a:lnTo>
                    <a:lnTo>
                      <a:pt x="85309" y="896413"/>
                    </a:lnTo>
                    <a:lnTo>
                      <a:pt x="851649" y="77995"/>
                    </a:lnTo>
                    <a:cubicBezTo>
                      <a:pt x="900337" y="25998"/>
                      <a:pt x="964152" y="-1"/>
                      <a:pt x="1027965" y="0"/>
                    </a:cubicBezTo>
                    <a:cubicBezTo>
                      <a:pt x="1091779" y="-1"/>
                      <a:pt x="1155594" y="25998"/>
                      <a:pt x="1204282" y="77995"/>
                    </a:cubicBezTo>
                    <a:close/>
                  </a:path>
                </a:pathLst>
              </a:custGeom>
              <a:gradFill>
                <a:gsLst>
                  <a:gs pos="53000">
                    <a:srgbClr val="77448C"/>
                  </a:gs>
                  <a:gs pos="23000">
                    <a:srgbClr val="3E2349"/>
                  </a:gs>
                  <a:gs pos="0">
                    <a:srgbClr val="3C2246"/>
                  </a:gs>
                  <a:gs pos="84000">
                    <a:srgbClr val="AA78BE"/>
                  </a:gs>
                </a:gsLst>
                <a:lin ang="162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文本框 16"/>
              <p:cNvSpPr txBox="1"/>
              <p:nvPr/>
            </p:nvSpPr>
            <p:spPr>
              <a:xfrm rot="18900000">
                <a:off x="3643996" y="4381271"/>
                <a:ext cx="1728572" cy="523274"/>
              </a:xfrm>
              <a:prstGeom prst="rect">
                <a:avLst/>
              </a:prstGeom>
              <a:noFill/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altLang="zh-CN" sz="2800" b="1" dirty="0" smtClean="0">
                    <a:solidFill>
                      <a:prstClr val="white"/>
                    </a:solidFill>
                    <a:effectLst>
                      <a:innerShdw blurRad="25400" dist="25400" dir="16200000">
                        <a:prstClr val="black">
                          <a:alpha val="50000"/>
                        </a:prstClr>
                      </a:innerShdw>
                    </a:effectLst>
                    <a:ea typeface="微软雅黑" panose="020B0503020204020204" pitchFamily="34" charset="-122"/>
                  </a:rPr>
                  <a:t>2 725</a:t>
                </a:r>
                <a:endParaRPr lang="zh-CN" altLang="en-US" sz="2800" b="1" dirty="0">
                  <a:solidFill>
                    <a:prstClr val="white"/>
                  </a:solidFill>
                  <a:effectLst>
                    <a:innerShdw blurRad="25400" dist="25400" dir="16200000">
                      <a:prstClr val="black">
                        <a:alpha val="50000"/>
                      </a:prstClr>
                    </a:innerShdw>
                  </a:effectLst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" name="组合 67"/>
            <p:cNvGrpSpPr/>
            <p:nvPr/>
          </p:nvGrpSpPr>
          <p:grpSpPr>
            <a:xfrm>
              <a:off x="2861166" y="409228"/>
              <a:ext cx="1425795" cy="3840620"/>
              <a:chOff x="3715286" y="1126154"/>
              <a:chExt cx="1797878" cy="4360176"/>
            </a:xfrm>
          </p:grpSpPr>
          <p:sp>
            <p:nvSpPr>
              <p:cNvPr id="46" name="任意多边形 68"/>
              <p:cNvSpPr/>
              <p:nvPr/>
            </p:nvSpPr>
            <p:spPr>
              <a:xfrm rot="18900000">
                <a:off x="3715286" y="1126154"/>
                <a:ext cx="1797409" cy="3600025"/>
              </a:xfrm>
              <a:custGeom>
                <a:avLst/>
                <a:gdLst>
                  <a:gd name="connsiteX0" fmla="*/ 255574 w 1520778"/>
                  <a:gd name="connsiteY0" fmla="*/ 2887114 h 2887114"/>
                  <a:gd name="connsiteX1" fmla="*/ 1264783 w 1520778"/>
                  <a:gd name="connsiteY1" fmla="*/ 2887114 h 2887114"/>
                  <a:gd name="connsiteX2" fmla="*/ 1264783 w 1520778"/>
                  <a:gd name="connsiteY2" fmla="*/ 2323543 h 2887114"/>
                  <a:gd name="connsiteX3" fmla="*/ 1264628 w 1520778"/>
                  <a:gd name="connsiteY3" fmla="*/ 2323543 h 2887114"/>
                  <a:gd name="connsiteX4" fmla="*/ 1264627 w 1520778"/>
                  <a:gd name="connsiteY4" fmla="*/ 898812 h 2887114"/>
                  <a:gd name="connsiteX5" fmla="*/ 1272244 w 1520778"/>
                  <a:gd name="connsiteY5" fmla="*/ 906947 h 2887114"/>
                  <a:gd name="connsiteX6" fmla="*/ 1478137 w 1520778"/>
                  <a:gd name="connsiteY6" fmla="*/ 906946 h 2887114"/>
                  <a:gd name="connsiteX7" fmla="*/ 1478137 w 1520778"/>
                  <a:gd name="connsiteY7" fmla="*/ 687063 h 2887114"/>
                  <a:gd name="connsiteX8" fmla="*/ 1464592 w 1520778"/>
                  <a:gd name="connsiteY8" fmla="*/ 672597 h 2887114"/>
                  <a:gd name="connsiteX9" fmla="*/ 1457674 w 1520778"/>
                  <a:gd name="connsiteY9" fmla="*/ 663080 h 2887114"/>
                  <a:gd name="connsiteX10" fmla="*/ 890811 w 1520778"/>
                  <a:gd name="connsiteY10" fmla="*/ 57693 h 2887114"/>
                  <a:gd name="connsiteX11" fmla="*/ 760389 w 1520778"/>
                  <a:gd name="connsiteY11" fmla="*/ 0 h 2887114"/>
                  <a:gd name="connsiteX12" fmla="*/ 629968 w 1520778"/>
                  <a:gd name="connsiteY12" fmla="*/ 57693 h 2887114"/>
                  <a:gd name="connsiteX13" fmla="*/ 63103 w 1520778"/>
                  <a:gd name="connsiteY13" fmla="*/ 663080 h 2887114"/>
                  <a:gd name="connsiteX14" fmla="*/ 56184 w 1520778"/>
                  <a:gd name="connsiteY14" fmla="*/ 672600 h 2887114"/>
                  <a:gd name="connsiteX15" fmla="*/ 42642 w 1520778"/>
                  <a:gd name="connsiteY15" fmla="*/ 687063 h 2887114"/>
                  <a:gd name="connsiteX16" fmla="*/ 42642 w 1520778"/>
                  <a:gd name="connsiteY16" fmla="*/ 906946 h 2887114"/>
                  <a:gd name="connsiteX17" fmla="*/ 248534 w 1520778"/>
                  <a:gd name="connsiteY17" fmla="*/ 906947 h 2887114"/>
                  <a:gd name="connsiteX18" fmla="*/ 256150 w 1520778"/>
                  <a:gd name="connsiteY18" fmla="*/ 898813 h 2887114"/>
                  <a:gd name="connsiteX19" fmla="*/ 256150 w 1520778"/>
                  <a:gd name="connsiteY19" fmla="*/ 2323543 h 2887114"/>
                  <a:gd name="connsiteX20" fmla="*/ 255573 w 1520778"/>
                  <a:gd name="connsiteY20" fmla="*/ 2323543 h 2887114"/>
                  <a:gd name="connsiteX0" fmla="*/ 255574 w 1520778"/>
                  <a:gd name="connsiteY0" fmla="*/ 2887114 h 2887114"/>
                  <a:gd name="connsiteX1" fmla="*/ 1264783 w 1520778"/>
                  <a:gd name="connsiteY1" fmla="*/ 2887114 h 2887114"/>
                  <a:gd name="connsiteX2" fmla="*/ 1264783 w 1520778"/>
                  <a:gd name="connsiteY2" fmla="*/ 2323543 h 2887114"/>
                  <a:gd name="connsiteX3" fmla="*/ 1264628 w 1520778"/>
                  <a:gd name="connsiteY3" fmla="*/ 2323543 h 2887114"/>
                  <a:gd name="connsiteX4" fmla="*/ 1264627 w 1520778"/>
                  <a:gd name="connsiteY4" fmla="*/ 898812 h 2887114"/>
                  <a:gd name="connsiteX5" fmla="*/ 1272244 w 1520778"/>
                  <a:gd name="connsiteY5" fmla="*/ 906947 h 2887114"/>
                  <a:gd name="connsiteX6" fmla="*/ 1478137 w 1520778"/>
                  <a:gd name="connsiteY6" fmla="*/ 906946 h 2887114"/>
                  <a:gd name="connsiteX7" fmla="*/ 1478137 w 1520778"/>
                  <a:gd name="connsiteY7" fmla="*/ 687063 h 2887114"/>
                  <a:gd name="connsiteX8" fmla="*/ 1464592 w 1520778"/>
                  <a:gd name="connsiteY8" fmla="*/ 672597 h 2887114"/>
                  <a:gd name="connsiteX9" fmla="*/ 1457674 w 1520778"/>
                  <a:gd name="connsiteY9" fmla="*/ 663080 h 2887114"/>
                  <a:gd name="connsiteX10" fmla="*/ 890811 w 1520778"/>
                  <a:gd name="connsiteY10" fmla="*/ 57693 h 2887114"/>
                  <a:gd name="connsiteX11" fmla="*/ 760389 w 1520778"/>
                  <a:gd name="connsiteY11" fmla="*/ 0 h 2887114"/>
                  <a:gd name="connsiteX12" fmla="*/ 629968 w 1520778"/>
                  <a:gd name="connsiteY12" fmla="*/ 57693 h 2887114"/>
                  <a:gd name="connsiteX13" fmla="*/ 63103 w 1520778"/>
                  <a:gd name="connsiteY13" fmla="*/ 663080 h 2887114"/>
                  <a:gd name="connsiteX14" fmla="*/ 56184 w 1520778"/>
                  <a:gd name="connsiteY14" fmla="*/ 672600 h 2887114"/>
                  <a:gd name="connsiteX15" fmla="*/ 42642 w 1520778"/>
                  <a:gd name="connsiteY15" fmla="*/ 687063 h 2887114"/>
                  <a:gd name="connsiteX16" fmla="*/ 42642 w 1520778"/>
                  <a:gd name="connsiteY16" fmla="*/ 906946 h 2887114"/>
                  <a:gd name="connsiteX17" fmla="*/ 248534 w 1520778"/>
                  <a:gd name="connsiteY17" fmla="*/ 906947 h 2887114"/>
                  <a:gd name="connsiteX18" fmla="*/ 256150 w 1520778"/>
                  <a:gd name="connsiteY18" fmla="*/ 2323543 h 2887114"/>
                  <a:gd name="connsiteX19" fmla="*/ 255573 w 1520778"/>
                  <a:gd name="connsiteY19" fmla="*/ 2323543 h 2887114"/>
                  <a:gd name="connsiteX20" fmla="*/ 255574 w 1520778"/>
                  <a:gd name="connsiteY20" fmla="*/ 2887114 h 2887114"/>
                  <a:gd name="connsiteX0" fmla="*/ 248045 w 1513249"/>
                  <a:gd name="connsiteY0" fmla="*/ 2887114 h 2887114"/>
                  <a:gd name="connsiteX1" fmla="*/ 1257254 w 1513249"/>
                  <a:gd name="connsiteY1" fmla="*/ 2887114 h 2887114"/>
                  <a:gd name="connsiteX2" fmla="*/ 1257254 w 1513249"/>
                  <a:gd name="connsiteY2" fmla="*/ 2323543 h 2887114"/>
                  <a:gd name="connsiteX3" fmla="*/ 1257099 w 1513249"/>
                  <a:gd name="connsiteY3" fmla="*/ 2323543 h 2887114"/>
                  <a:gd name="connsiteX4" fmla="*/ 1257098 w 1513249"/>
                  <a:gd name="connsiteY4" fmla="*/ 898812 h 2887114"/>
                  <a:gd name="connsiteX5" fmla="*/ 1264715 w 1513249"/>
                  <a:gd name="connsiteY5" fmla="*/ 906947 h 2887114"/>
                  <a:gd name="connsiteX6" fmla="*/ 1470608 w 1513249"/>
                  <a:gd name="connsiteY6" fmla="*/ 906946 h 2887114"/>
                  <a:gd name="connsiteX7" fmla="*/ 1470608 w 1513249"/>
                  <a:gd name="connsiteY7" fmla="*/ 687063 h 2887114"/>
                  <a:gd name="connsiteX8" fmla="*/ 1457063 w 1513249"/>
                  <a:gd name="connsiteY8" fmla="*/ 672597 h 2887114"/>
                  <a:gd name="connsiteX9" fmla="*/ 1450145 w 1513249"/>
                  <a:gd name="connsiteY9" fmla="*/ 663080 h 2887114"/>
                  <a:gd name="connsiteX10" fmla="*/ 883282 w 1513249"/>
                  <a:gd name="connsiteY10" fmla="*/ 57693 h 2887114"/>
                  <a:gd name="connsiteX11" fmla="*/ 752860 w 1513249"/>
                  <a:gd name="connsiteY11" fmla="*/ 0 h 2887114"/>
                  <a:gd name="connsiteX12" fmla="*/ 622439 w 1513249"/>
                  <a:gd name="connsiteY12" fmla="*/ 57693 h 2887114"/>
                  <a:gd name="connsiteX13" fmla="*/ 55574 w 1513249"/>
                  <a:gd name="connsiteY13" fmla="*/ 663080 h 2887114"/>
                  <a:gd name="connsiteX14" fmla="*/ 48655 w 1513249"/>
                  <a:gd name="connsiteY14" fmla="*/ 672600 h 2887114"/>
                  <a:gd name="connsiteX15" fmla="*/ 35113 w 1513249"/>
                  <a:gd name="connsiteY15" fmla="*/ 687063 h 2887114"/>
                  <a:gd name="connsiteX16" fmla="*/ 35113 w 1513249"/>
                  <a:gd name="connsiteY16" fmla="*/ 906946 h 2887114"/>
                  <a:gd name="connsiteX17" fmla="*/ 248621 w 1513249"/>
                  <a:gd name="connsiteY17" fmla="*/ 2323543 h 2887114"/>
                  <a:gd name="connsiteX18" fmla="*/ 248044 w 1513249"/>
                  <a:gd name="connsiteY18" fmla="*/ 2323543 h 2887114"/>
                  <a:gd name="connsiteX19" fmla="*/ 248045 w 1513249"/>
                  <a:gd name="connsiteY19" fmla="*/ 2887114 h 2887114"/>
                  <a:gd name="connsiteX0" fmla="*/ 248045 w 1513249"/>
                  <a:gd name="connsiteY0" fmla="*/ 2887114 h 2887114"/>
                  <a:gd name="connsiteX1" fmla="*/ 1257254 w 1513249"/>
                  <a:gd name="connsiteY1" fmla="*/ 2887114 h 2887114"/>
                  <a:gd name="connsiteX2" fmla="*/ 1257254 w 1513249"/>
                  <a:gd name="connsiteY2" fmla="*/ 2323543 h 2887114"/>
                  <a:gd name="connsiteX3" fmla="*/ 1257099 w 1513249"/>
                  <a:gd name="connsiteY3" fmla="*/ 2323543 h 2887114"/>
                  <a:gd name="connsiteX4" fmla="*/ 1257098 w 1513249"/>
                  <a:gd name="connsiteY4" fmla="*/ 898812 h 2887114"/>
                  <a:gd name="connsiteX5" fmla="*/ 1470608 w 1513249"/>
                  <a:gd name="connsiteY5" fmla="*/ 906946 h 2887114"/>
                  <a:gd name="connsiteX6" fmla="*/ 1470608 w 1513249"/>
                  <a:gd name="connsiteY6" fmla="*/ 687063 h 2887114"/>
                  <a:gd name="connsiteX7" fmla="*/ 1457063 w 1513249"/>
                  <a:gd name="connsiteY7" fmla="*/ 672597 h 2887114"/>
                  <a:gd name="connsiteX8" fmla="*/ 1450145 w 1513249"/>
                  <a:gd name="connsiteY8" fmla="*/ 663080 h 2887114"/>
                  <a:gd name="connsiteX9" fmla="*/ 883282 w 1513249"/>
                  <a:gd name="connsiteY9" fmla="*/ 57693 h 2887114"/>
                  <a:gd name="connsiteX10" fmla="*/ 752860 w 1513249"/>
                  <a:gd name="connsiteY10" fmla="*/ 0 h 2887114"/>
                  <a:gd name="connsiteX11" fmla="*/ 622439 w 1513249"/>
                  <a:gd name="connsiteY11" fmla="*/ 57693 h 2887114"/>
                  <a:gd name="connsiteX12" fmla="*/ 55574 w 1513249"/>
                  <a:gd name="connsiteY12" fmla="*/ 663080 h 2887114"/>
                  <a:gd name="connsiteX13" fmla="*/ 48655 w 1513249"/>
                  <a:gd name="connsiteY13" fmla="*/ 672600 h 2887114"/>
                  <a:gd name="connsiteX14" fmla="*/ 35113 w 1513249"/>
                  <a:gd name="connsiteY14" fmla="*/ 687063 h 2887114"/>
                  <a:gd name="connsiteX15" fmla="*/ 35113 w 1513249"/>
                  <a:gd name="connsiteY15" fmla="*/ 906946 h 2887114"/>
                  <a:gd name="connsiteX16" fmla="*/ 248621 w 1513249"/>
                  <a:gd name="connsiteY16" fmla="*/ 2323543 h 2887114"/>
                  <a:gd name="connsiteX17" fmla="*/ 248044 w 1513249"/>
                  <a:gd name="connsiteY17" fmla="*/ 2323543 h 2887114"/>
                  <a:gd name="connsiteX18" fmla="*/ 248045 w 1513249"/>
                  <a:gd name="connsiteY18" fmla="*/ 2887114 h 2887114"/>
                  <a:gd name="connsiteX0" fmla="*/ 248045 w 1513249"/>
                  <a:gd name="connsiteY0" fmla="*/ 2887114 h 2887114"/>
                  <a:gd name="connsiteX1" fmla="*/ 1257254 w 1513249"/>
                  <a:gd name="connsiteY1" fmla="*/ 2887114 h 2887114"/>
                  <a:gd name="connsiteX2" fmla="*/ 1257254 w 1513249"/>
                  <a:gd name="connsiteY2" fmla="*/ 2323543 h 2887114"/>
                  <a:gd name="connsiteX3" fmla="*/ 1257099 w 1513249"/>
                  <a:gd name="connsiteY3" fmla="*/ 2323543 h 2887114"/>
                  <a:gd name="connsiteX4" fmla="*/ 1470608 w 1513249"/>
                  <a:gd name="connsiteY4" fmla="*/ 906946 h 2887114"/>
                  <a:gd name="connsiteX5" fmla="*/ 1470608 w 1513249"/>
                  <a:gd name="connsiteY5" fmla="*/ 687063 h 2887114"/>
                  <a:gd name="connsiteX6" fmla="*/ 1457063 w 1513249"/>
                  <a:gd name="connsiteY6" fmla="*/ 672597 h 2887114"/>
                  <a:gd name="connsiteX7" fmla="*/ 1450145 w 1513249"/>
                  <a:gd name="connsiteY7" fmla="*/ 663080 h 2887114"/>
                  <a:gd name="connsiteX8" fmla="*/ 883282 w 1513249"/>
                  <a:gd name="connsiteY8" fmla="*/ 57693 h 2887114"/>
                  <a:gd name="connsiteX9" fmla="*/ 752860 w 1513249"/>
                  <a:gd name="connsiteY9" fmla="*/ 0 h 2887114"/>
                  <a:gd name="connsiteX10" fmla="*/ 622439 w 1513249"/>
                  <a:gd name="connsiteY10" fmla="*/ 57693 h 2887114"/>
                  <a:gd name="connsiteX11" fmla="*/ 55574 w 1513249"/>
                  <a:gd name="connsiteY11" fmla="*/ 663080 h 2887114"/>
                  <a:gd name="connsiteX12" fmla="*/ 48655 w 1513249"/>
                  <a:gd name="connsiteY12" fmla="*/ 672600 h 2887114"/>
                  <a:gd name="connsiteX13" fmla="*/ 35113 w 1513249"/>
                  <a:gd name="connsiteY13" fmla="*/ 687063 h 2887114"/>
                  <a:gd name="connsiteX14" fmla="*/ 35113 w 1513249"/>
                  <a:gd name="connsiteY14" fmla="*/ 906946 h 2887114"/>
                  <a:gd name="connsiteX15" fmla="*/ 248621 w 1513249"/>
                  <a:gd name="connsiteY15" fmla="*/ 2323543 h 2887114"/>
                  <a:gd name="connsiteX16" fmla="*/ 248044 w 1513249"/>
                  <a:gd name="connsiteY16" fmla="*/ 2323543 h 2887114"/>
                  <a:gd name="connsiteX17" fmla="*/ 248045 w 1513249"/>
                  <a:gd name="connsiteY17" fmla="*/ 2887114 h 2887114"/>
                  <a:gd name="connsiteX0" fmla="*/ 212932 w 1478136"/>
                  <a:gd name="connsiteY0" fmla="*/ 2887114 h 2887114"/>
                  <a:gd name="connsiteX1" fmla="*/ 1222141 w 1478136"/>
                  <a:gd name="connsiteY1" fmla="*/ 2887114 h 2887114"/>
                  <a:gd name="connsiteX2" fmla="*/ 1222141 w 1478136"/>
                  <a:gd name="connsiteY2" fmla="*/ 2323543 h 2887114"/>
                  <a:gd name="connsiteX3" fmla="*/ 1221986 w 1478136"/>
                  <a:gd name="connsiteY3" fmla="*/ 2323543 h 2887114"/>
                  <a:gd name="connsiteX4" fmla="*/ 1435495 w 1478136"/>
                  <a:gd name="connsiteY4" fmla="*/ 906946 h 2887114"/>
                  <a:gd name="connsiteX5" fmla="*/ 1435495 w 1478136"/>
                  <a:gd name="connsiteY5" fmla="*/ 687063 h 2887114"/>
                  <a:gd name="connsiteX6" fmla="*/ 1421950 w 1478136"/>
                  <a:gd name="connsiteY6" fmla="*/ 672597 h 2887114"/>
                  <a:gd name="connsiteX7" fmla="*/ 1415032 w 1478136"/>
                  <a:gd name="connsiteY7" fmla="*/ 663080 h 2887114"/>
                  <a:gd name="connsiteX8" fmla="*/ 848169 w 1478136"/>
                  <a:gd name="connsiteY8" fmla="*/ 57693 h 2887114"/>
                  <a:gd name="connsiteX9" fmla="*/ 717747 w 1478136"/>
                  <a:gd name="connsiteY9" fmla="*/ 0 h 2887114"/>
                  <a:gd name="connsiteX10" fmla="*/ 587326 w 1478136"/>
                  <a:gd name="connsiteY10" fmla="*/ 57693 h 2887114"/>
                  <a:gd name="connsiteX11" fmla="*/ 20461 w 1478136"/>
                  <a:gd name="connsiteY11" fmla="*/ 663080 h 2887114"/>
                  <a:gd name="connsiteX12" fmla="*/ 13542 w 1478136"/>
                  <a:gd name="connsiteY12" fmla="*/ 672600 h 2887114"/>
                  <a:gd name="connsiteX13" fmla="*/ 0 w 1478136"/>
                  <a:gd name="connsiteY13" fmla="*/ 906946 h 2887114"/>
                  <a:gd name="connsiteX14" fmla="*/ 213508 w 1478136"/>
                  <a:gd name="connsiteY14" fmla="*/ 2323543 h 2887114"/>
                  <a:gd name="connsiteX15" fmla="*/ 212931 w 1478136"/>
                  <a:gd name="connsiteY15" fmla="*/ 2323543 h 2887114"/>
                  <a:gd name="connsiteX16" fmla="*/ 212932 w 1478136"/>
                  <a:gd name="connsiteY16" fmla="*/ 2887114 h 2887114"/>
                  <a:gd name="connsiteX0" fmla="*/ 212932 w 1478136"/>
                  <a:gd name="connsiteY0" fmla="*/ 2887114 h 2887114"/>
                  <a:gd name="connsiteX1" fmla="*/ 1222141 w 1478136"/>
                  <a:gd name="connsiteY1" fmla="*/ 2887114 h 2887114"/>
                  <a:gd name="connsiteX2" fmla="*/ 1222141 w 1478136"/>
                  <a:gd name="connsiteY2" fmla="*/ 2323543 h 2887114"/>
                  <a:gd name="connsiteX3" fmla="*/ 1221986 w 1478136"/>
                  <a:gd name="connsiteY3" fmla="*/ 2323543 h 2887114"/>
                  <a:gd name="connsiteX4" fmla="*/ 1435495 w 1478136"/>
                  <a:gd name="connsiteY4" fmla="*/ 906946 h 2887114"/>
                  <a:gd name="connsiteX5" fmla="*/ 1435495 w 1478136"/>
                  <a:gd name="connsiteY5" fmla="*/ 687063 h 2887114"/>
                  <a:gd name="connsiteX6" fmla="*/ 1421950 w 1478136"/>
                  <a:gd name="connsiteY6" fmla="*/ 672597 h 2887114"/>
                  <a:gd name="connsiteX7" fmla="*/ 848169 w 1478136"/>
                  <a:gd name="connsiteY7" fmla="*/ 57693 h 2887114"/>
                  <a:gd name="connsiteX8" fmla="*/ 717747 w 1478136"/>
                  <a:gd name="connsiteY8" fmla="*/ 0 h 2887114"/>
                  <a:gd name="connsiteX9" fmla="*/ 587326 w 1478136"/>
                  <a:gd name="connsiteY9" fmla="*/ 57693 h 2887114"/>
                  <a:gd name="connsiteX10" fmla="*/ 20461 w 1478136"/>
                  <a:gd name="connsiteY10" fmla="*/ 663080 h 2887114"/>
                  <a:gd name="connsiteX11" fmla="*/ 13542 w 1478136"/>
                  <a:gd name="connsiteY11" fmla="*/ 672600 h 2887114"/>
                  <a:gd name="connsiteX12" fmla="*/ 0 w 1478136"/>
                  <a:gd name="connsiteY12" fmla="*/ 906946 h 2887114"/>
                  <a:gd name="connsiteX13" fmla="*/ 213508 w 1478136"/>
                  <a:gd name="connsiteY13" fmla="*/ 2323543 h 2887114"/>
                  <a:gd name="connsiteX14" fmla="*/ 212931 w 1478136"/>
                  <a:gd name="connsiteY14" fmla="*/ 2323543 h 2887114"/>
                  <a:gd name="connsiteX15" fmla="*/ 212932 w 1478136"/>
                  <a:gd name="connsiteY15" fmla="*/ 2887114 h 2887114"/>
                  <a:gd name="connsiteX0" fmla="*/ 212932 w 1478136"/>
                  <a:gd name="connsiteY0" fmla="*/ 2887114 h 2887114"/>
                  <a:gd name="connsiteX1" fmla="*/ 1222141 w 1478136"/>
                  <a:gd name="connsiteY1" fmla="*/ 2887114 h 2887114"/>
                  <a:gd name="connsiteX2" fmla="*/ 1222141 w 1478136"/>
                  <a:gd name="connsiteY2" fmla="*/ 2323543 h 2887114"/>
                  <a:gd name="connsiteX3" fmla="*/ 1221986 w 1478136"/>
                  <a:gd name="connsiteY3" fmla="*/ 2323543 h 2887114"/>
                  <a:gd name="connsiteX4" fmla="*/ 1435495 w 1478136"/>
                  <a:gd name="connsiteY4" fmla="*/ 906946 h 2887114"/>
                  <a:gd name="connsiteX5" fmla="*/ 1435495 w 1478136"/>
                  <a:gd name="connsiteY5" fmla="*/ 687063 h 2887114"/>
                  <a:gd name="connsiteX6" fmla="*/ 848169 w 1478136"/>
                  <a:gd name="connsiteY6" fmla="*/ 57693 h 2887114"/>
                  <a:gd name="connsiteX7" fmla="*/ 717747 w 1478136"/>
                  <a:gd name="connsiteY7" fmla="*/ 0 h 2887114"/>
                  <a:gd name="connsiteX8" fmla="*/ 587326 w 1478136"/>
                  <a:gd name="connsiteY8" fmla="*/ 57693 h 2887114"/>
                  <a:gd name="connsiteX9" fmla="*/ 20461 w 1478136"/>
                  <a:gd name="connsiteY9" fmla="*/ 663080 h 2887114"/>
                  <a:gd name="connsiteX10" fmla="*/ 13542 w 1478136"/>
                  <a:gd name="connsiteY10" fmla="*/ 672600 h 2887114"/>
                  <a:gd name="connsiteX11" fmla="*/ 0 w 1478136"/>
                  <a:gd name="connsiteY11" fmla="*/ 906946 h 2887114"/>
                  <a:gd name="connsiteX12" fmla="*/ 213508 w 1478136"/>
                  <a:gd name="connsiteY12" fmla="*/ 2323543 h 2887114"/>
                  <a:gd name="connsiteX13" fmla="*/ 212931 w 1478136"/>
                  <a:gd name="connsiteY13" fmla="*/ 2323543 h 2887114"/>
                  <a:gd name="connsiteX14" fmla="*/ 212932 w 1478136"/>
                  <a:gd name="connsiteY14" fmla="*/ 2887114 h 2887114"/>
                  <a:gd name="connsiteX0" fmla="*/ 212932 w 1435495"/>
                  <a:gd name="connsiteY0" fmla="*/ 2915686 h 2915686"/>
                  <a:gd name="connsiteX1" fmla="*/ 1222141 w 1435495"/>
                  <a:gd name="connsiteY1" fmla="*/ 2915686 h 2915686"/>
                  <a:gd name="connsiteX2" fmla="*/ 1222141 w 1435495"/>
                  <a:gd name="connsiteY2" fmla="*/ 2352115 h 2915686"/>
                  <a:gd name="connsiteX3" fmla="*/ 1221986 w 1435495"/>
                  <a:gd name="connsiteY3" fmla="*/ 2352115 h 2915686"/>
                  <a:gd name="connsiteX4" fmla="*/ 1435495 w 1435495"/>
                  <a:gd name="connsiteY4" fmla="*/ 935518 h 2915686"/>
                  <a:gd name="connsiteX5" fmla="*/ 848169 w 1435495"/>
                  <a:gd name="connsiteY5" fmla="*/ 86265 h 2915686"/>
                  <a:gd name="connsiteX6" fmla="*/ 717747 w 1435495"/>
                  <a:gd name="connsiteY6" fmla="*/ 28572 h 2915686"/>
                  <a:gd name="connsiteX7" fmla="*/ 587326 w 1435495"/>
                  <a:gd name="connsiteY7" fmla="*/ 86265 h 2915686"/>
                  <a:gd name="connsiteX8" fmla="*/ 20461 w 1435495"/>
                  <a:gd name="connsiteY8" fmla="*/ 691652 h 2915686"/>
                  <a:gd name="connsiteX9" fmla="*/ 13542 w 1435495"/>
                  <a:gd name="connsiteY9" fmla="*/ 701172 h 2915686"/>
                  <a:gd name="connsiteX10" fmla="*/ 0 w 1435495"/>
                  <a:gd name="connsiteY10" fmla="*/ 935518 h 2915686"/>
                  <a:gd name="connsiteX11" fmla="*/ 213508 w 1435495"/>
                  <a:gd name="connsiteY11" fmla="*/ 2352115 h 2915686"/>
                  <a:gd name="connsiteX12" fmla="*/ 212931 w 1435495"/>
                  <a:gd name="connsiteY12" fmla="*/ 2352115 h 2915686"/>
                  <a:gd name="connsiteX13" fmla="*/ 212932 w 1435495"/>
                  <a:gd name="connsiteY13" fmla="*/ 2915686 h 2915686"/>
                  <a:gd name="connsiteX0" fmla="*/ 212932 w 1435495"/>
                  <a:gd name="connsiteY0" fmla="*/ 2915686 h 2915686"/>
                  <a:gd name="connsiteX1" fmla="*/ 1222141 w 1435495"/>
                  <a:gd name="connsiteY1" fmla="*/ 2915686 h 2915686"/>
                  <a:gd name="connsiteX2" fmla="*/ 1222141 w 1435495"/>
                  <a:gd name="connsiteY2" fmla="*/ 2352115 h 2915686"/>
                  <a:gd name="connsiteX3" fmla="*/ 1221986 w 1435495"/>
                  <a:gd name="connsiteY3" fmla="*/ 2352115 h 2915686"/>
                  <a:gd name="connsiteX4" fmla="*/ 1435495 w 1435495"/>
                  <a:gd name="connsiteY4" fmla="*/ 935518 h 2915686"/>
                  <a:gd name="connsiteX5" fmla="*/ 848169 w 1435495"/>
                  <a:gd name="connsiteY5" fmla="*/ 86265 h 2915686"/>
                  <a:gd name="connsiteX6" fmla="*/ 717747 w 1435495"/>
                  <a:gd name="connsiteY6" fmla="*/ 28572 h 2915686"/>
                  <a:gd name="connsiteX7" fmla="*/ 587326 w 1435495"/>
                  <a:gd name="connsiteY7" fmla="*/ 86265 h 2915686"/>
                  <a:gd name="connsiteX8" fmla="*/ 20461 w 1435495"/>
                  <a:gd name="connsiteY8" fmla="*/ 691652 h 2915686"/>
                  <a:gd name="connsiteX9" fmla="*/ 0 w 1435495"/>
                  <a:gd name="connsiteY9" fmla="*/ 935518 h 2915686"/>
                  <a:gd name="connsiteX10" fmla="*/ 213508 w 1435495"/>
                  <a:gd name="connsiteY10" fmla="*/ 2352115 h 2915686"/>
                  <a:gd name="connsiteX11" fmla="*/ 212931 w 1435495"/>
                  <a:gd name="connsiteY11" fmla="*/ 2352115 h 2915686"/>
                  <a:gd name="connsiteX12" fmla="*/ 212932 w 1435495"/>
                  <a:gd name="connsiteY12" fmla="*/ 2915686 h 2915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35495" h="2915686">
                    <a:moveTo>
                      <a:pt x="212932" y="2915686"/>
                    </a:moveTo>
                    <a:lnTo>
                      <a:pt x="1222141" y="2915686"/>
                    </a:lnTo>
                    <a:lnTo>
                      <a:pt x="1222141" y="2352115"/>
                    </a:lnTo>
                    <a:lnTo>
                      <a:pt x="1221986" y="2352115"/>
                    </a:lnTo>
                    <a:cubicBezTo>
                      <a:pt x="1257545" y="2116016"/>
                      <a:pt x="1399910" y="1208265"/>
                      <a:pt x="1435495" y="935518"/>
                    </a:cubicBezTo>
                    <a:cubicBezTo>
                      <a:pt x="1373192" y="557876"/>
                      <a:pt x="967794" y="237423"/>
                      <a:pt x="848169" y="86265"/>
                    </a:cubicBezTo>
                    <a:cubicBezTo>
                      <a:pt x="728544" y="-64893"/>
                      <a:pt x="764951" y="28571"/>
                      <a:pt x="717747" y="28572"/>
                    </a:cubicBezTo>
                    <a:cubicBezTo>
                      <a:pt x="670544" y="28571"/>
                      <a:pt x="623340" y="47803"/>
                      <a:pt x="587326" y="86265"/>
                    </a:cubicBezTo>
                    <a:lnTo>
                      <a:pt x="20461" y="691652"/>
                    </a:lnTo>
                    <a:lnTo>
                      <a:pt x="0" y="935518"/>
                    </a:lnTo>
                    <a:cubicBezTo>
                      <a:pt x="35585" y="1208265"/>
                      <a:pt x="178020" y="2116016"/>
                      <a:pt x="213508" y="2352115"/>
                    </a:cubicBezTo>
                    <a:lnTo>
                      <a:pt x="212931" y="2352115"/>
                    </a:lnTo>
                    <a:cubicBezTo>
                      <a:pt x="212931" y="2539972"/>
                      <a:pt x="212932" y="2727829"/>
                      <a:pt x="212932" y="2915686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tx1">
                      <a:alpha val="10000"/>
                    </a:schemeClr>
                  </a:gs>
                  <a:gs pos="0">
                    <a:srgbClr val="3C2246">
                      <a:alpha val="33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任意多边形 69"/>
              <p:cNvSpPr/>
              <p:nvPr/>
            </p:nvSpPr>
            <p:spPr>
              <a:xfrm rot="18900000">
                <a:off x="4341439" y="1356945"/>
                <a:ext cx="1171725" cy="4129385"/>
              </a:xfrm>
              <a:custGeom>
                <a:avLst/>
                <a:gdLst>
                  <a:gd name="connsiteX0" fmla="*/ 1204282 w 2055930"/>
                  <a:gd name="connsiteY0" fmla="*/ 77995 h 5294232"/>
                  <a:gd name="connsiteX1" fmla="*/ 1970620 w 2055930"/>
                  <a:gd name="connsiteY1" fmla="*/ 896414 h 5294232"/>
                  <a:gd name="connsiteX2" fmla="*/ 1979972 w 2055930"/>
                  <a:gd name="connsiteY2" fmla="*/ 909280 h 5294232"/>
                  <a:gd name="connsiteX3" fmla="*/ 1998283 w 2055930"/>
                  <a:gd name="connsiteY3" fmla="*/ 928836 h 5294232"/>
                  <a:gd name="connsiteX4" fmla="*/ 1998283 w 2055930"/>
                  <a:gd name="connsiteY4" fmla="*/ 1226095 h 5294232"/>
                  <a:gd name="connsiteX5" fmla="*/ 1719939 w 2055930"/>
                  <a:gd name="connsiteY5" fmla="*/ 1226095 h 5294232"/>
                  <a:gd name="connsiteX6" fmla="*/ 1709641 w 2055930"/>
                  <a:gd name="connsiteY6" fmla="*/ 1215098 h 5294232"/>
                  <a:gd name="connsiteX7" fmla="*/ 1709642 w 2055930"/>
                  <a:gd name="connsiteY7" fmla="*/ 3141183 h 5294232"/>
                  <a:gd name="connsiteX8" fmla="*/ 1709852 w 2055930"/>
                  <a:gd name="connsiteY8" fmla="*/ 3141183 h 5294232"/>
                  <a:gd name="connsiteX9" fmla="*/ 1709852 w 2055930"/>
                  <a:gd name="connsiteY9" fmla="*/ 5294232 h 5294232"/>
                  <a:gd name="connsiteX10" fmla="*/ 345508 w 2055930"/>
                  <a:gd name="connsiteY10" fmla="*/ 3929889 h 5294232"/>
                  <a:gd name="connsiteX11" fmla="*/ 345508 w 2055930"/>
                  <a:gd name="connsiteY11" fmla="*/ 3141183 h 5294232"/>
                  <a:gd name="connsiteX12" fmla="*/ 346288 w 2055930"/>
                  <a:gd name="connsiteY12" fmla="*/ 3141183 h 5294232"/>
                  <a:gd name="connsiteX13" fmla="*/ 346287 w 2055930"/>
                  <a:gd name="connsiteY13" fmla="*/ 1215100 h 5294232"/>
                  <a:gd name="connsiteX14" fmla="*/ 335992 w 2055930"/>
                  <a:gd name="connsiteY14" fmla="*/ 1226095 h 5294232"/>
                  <a:gd name="connsiteX15" fmla="*/ 57647 w 2055930"/>
                  <a:gd name="connsiteY15" fmla="*/ 1226095 h 5294232"/>
                  <a:gd name="connsiteX16" fmla="*/ 57647 w 2055930"/>
                  <a:gd name="connsiteY16" fmla="*/ 928836 h 5294232"/>
                  <a:gd name="connsiteX17" fmla="*/ 75954 w 2055930"/>
                  <a:gd name="connsiteY17" fmla="*/ 909284 h 5294232"/>
                  <a:gd name="connsiteX18" fmla="*/ 85309 w 2055930"/>
                  <a:gd name="connsiteY18" fmla="*/ 896413 h 5294232"/>
                  <a:gd name="connsiteX19" fmla="*/ 851649 w 2055930"/>
                  <a:gd name="connsiteY19" fmla="*/ 77995 h 5294232"/>
                  <a:gd name="connsiteX20" fmla="*/ 1027965 w 2055930"/>
                  <a:gd name="connsiteY20" fmla="*/ 0 h 5294232"/>
                  <a:gd name="connsiteX21" fmla="*/ 1204282 w 2055930"/>
                  <a:gd name="connsiteY21" fmla="*/ 77995 h 5294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55930" h="5294232">
                    <a:moveTo>
                      <a:pt x="1204282" y="77995"/>
                    </a:moveTo>
                    <a:lnTo>
                      <a:pt x="1970620" y="896414"/>
                    </a:lnTo>
                    <a:lnTo>
                      <a:pt x="1979972" y="909280"/>
                    </a:lnTo>
                    <a:lnTo>
                      <a:pt x="1998283" y="928836"/>
                    </a:lnTo>
                    <a:cubicBezTo>
                      <a:pt x="2075146" y="1010922"/>
                      <a:pt x="2075146" y="1144010"/>
                      <a:pt x="1998283" y="1226095"/>
                    </a:cubicBezTo>
                    <a:cubicBezTo>
                      <a:pt x="1921420" y="1308181"/>
                      <a:pt x="1796802" y="1308181"/>
                      <a:pt x="1719939" y="1226095"/>
                    </a:cubicBezTo>
                    <a:lnTo>
                      <a:pt x="1709641" y="1215098"/>
                    </a:lnTo>
                    <a:lnTo>
                      <a:pt x="1709642" y="3141183"/>
                    </a:lnTo>
                    <a:lnTo>
                      <a:pt x="1709852" y="3141183"/>
                    </a:lnTo>
                    <a:lnTo>
                      <a:pt x="1709852" y="5294232"/>
                    </a:lnTo>
                    <a:lnTo>
                      <a:pt x="345508" y="3929889"/>
                    </a:lnTo>
                    <a:lnTo>
                      <a:pt x="345508" y="3141183"/>
                    </a:lnTo>
                    <a:lnTo>
                      <a:pt x="346288" y="3141183"/>
                    </a:lnTo>
                    <a:lnTo>
                      <a:pt x="346287" y="1215100"/>
                    </a:lnTo>
                    <a:lnTo>
                      <a:pt x="335992" y="1226095"/>
                    </a:lnTo>
                    <a:cubicBezTo>
                      <a:pt x="259128" y="1308181"/>
                      <a:pt x="134510" y="1308181"/>
                      <a:pt x="57647" y="1226095"/>
                    </a:cubicBezTo>
                    <a:cubicBezTo>
                      <a:pt x="-19216" y="1144009"/>
                      <a:pt x="-19216" y="1010922"/>
                      <a:pt x="57647" y="928836"/>
                    </a:cubicBezTo>
                    <a:lnTo>
                      <a:pt x="75954" y="909284"/>
                    </a:lnTo>
                    <a:lnTo>
                      <a:pt x="85309" y="896413"/>
                    </a:lnTo>
                    <a:lnTo>
                      <a:pt x="851649" y="77995"/>
                    </a:lnTo>
                    <a:cubicBezTo>
                      <a:pt x="900337" y="25998"/>
                      <a:pt x="964152" y="-1"/>
                      <a:pt x="1027965" y="0"/>
                    </a:cubicBezTo>
                    <a:cubicBezTo>
                      <a:pt x="1091779" y="-1"/>
                      <a:pt x="1155594" y="25998"/>
                      <a:pt x="1204282" y="77995"/>
                    </a:cubicBezTo>
                    <a:close/>
                  </a:path>
                </a:pathLst>
              </a:custGeom>
              <a:gradFill flip="none" rotWithShape="1">
                <a:gsLst>
                  <a:gs pos="57000">
                    <a:srgbClr val="FFB850"/>
                  </a:gs>
                  <a:gs pos="34000">
                    <a:srgbClr val="FFA015"/>
                  </a:gs>
                  <a:gs pos="0">
                    <a:srgbClr val="EE8E00"/>
                  </a:gs>
                  <a:gs pos="89000">
                    <a:srgbClr val="FFC671"/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文本框 4"/>
              <p:cNvSpPr txBox="1"/>
              <p:nvPr/>
            </p:nvSpPr>
            <p:spPr>
              <a:xfrm rot="2700000">
                <a:off x="3480770" y="2483245"/>
                <a:ext cx="1695453" cy="872235"/>
              </a:xfrm>
              <a:prstGeom prst="rect">
                <a:avLst/>
              </a:prstGeom>
              <a:noFill/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2</a:t>
                </a:r>
                <a:r>
                  <a:rPr lang="ru-RU" sz="2400" b="1" dirty="0" smtClean="0"/>
                  <a:t> </a:t>
                </a:r>
                <a:r>
                  <a:rPr lang="en-US" sz="2400" b="1" dirty="0" smtClean="0"/>
                  <a:t>831</a:t>
                </a:r>
                <a:r>
                  <a:rPr lang="ru-RU" sz="2400" b="1" dirty="0" smtClean="0"/>
                  <a:t> </a:t>
                </a:r>
                <a:r>
                  <a:rPr lang="en-US" sz="2400" b="1" dirty="0" smtClean="0"/>
                  <a:t>554</a:t>
                </a:r>
                <a:endParaRPr lang="en-US" sz="2400" b="1" dirty="0"/>
              </a:p>
              <a:p>
                <a:pPr algn="ctr"/>
                <a:endParaRPr lang="zh-CN" altLang="en-US" sz="2000" b="1" dirty="0">
                  <a:solidFill>
                    <a:prstClr val="white"/>
                  </a:solidFill>
                  <a:effectLst>
                    <a:innerShdw blurRad="25400" dist="25400" dir="10800000">
                      <a:prstClr val="black">
                        <a:alpha val="50000"/>
                      </a:prstClr>
                    </a:innerShdw>
                  </a:effectLst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5" name="组合 71"/>
            <p:cNvGrpSpPr/>
            <p:nvPr/>
          </p:nvGrpSpPr>
          <p:grpSpPr>
            <a:xfrm>
              <a:off x="4813938" y="1400805"/>
              <a:ext cx="1827337" cy="3456481"/>
              <a:chOff x="6177659" y="2251870"/>
              <a:chExt cx="2304209" cy="3924070"/>
            </a:xfrm>
          </p:grpSpPr>
          <p:sp>
            <p:nvSpPr>
              <p:cNvPr id="50" name="任意多边形 72"/>
              <p:cNvSpPr/>
              <p:nvPr/>
            </p:nvSpPr>
            <p:spPr>
              <a:xfrm rot="18900000" flipH="1" flipV="1">
                <a:off x="6684459" y="2575915"/>
                <a:ext cx="1797409" cy="3600025"/>
              </a:xfrm>
              <a:custGeom>
                <a:avLst/>
                <a:gdLst>
                  <a:gd name="connsiteX0" fmla="*/ 255574 w 1520778"/>
                  <a:gd name="connsiteY0" fmla="*/ 2887114 h 2887114"/>
                  <a:gd name="connsiteX1" fmla="*/ 1264783 w 1520778"/>
                  <a:gd name="connsiteY1" fmla="*/ 2887114 h 2887114"/>
                  <a:gd name="connsiteX2" fmla="*/ 1264783 w 1520778"/>
                  <a:gd name="connsiteY2" fmla="*/ 2323543 h 2887114"/>
                  <a:gd name="connsiteX3" fmla="*/ 1264628 w 1520778"/>
                  <a:gd name="connsiteY3" fmla="*/ 2323543 h 2887114"/>
                  <a:gd name="connsiteX4" fmla="*/ 1264627 w 1520778"/>
                  <a:gd name="connsiteY4" fmla="*/ 898812 h 2887114"/>
                  <a:gd name="connsiteX5" fmla="*/ 1272244 w 1520778"/>
                  <a:gd name="connsiteY5" fmla="*/ 906947 h 2887114"/>
                  <a:gd name="connsiteX6" fmla="*/ 1478137 w 1520778"/>
                  <a:gd name="connsiteY6" fmla="*/ 906946 h 2887114"/>
                  <a:gd name="connsiteX7" fmla="*/ 1478137 w 1520778"/>
                  <a:gd name="connsiteY7" fmla="*/ 687063 h 2887114"/>
                  <a:gd name="connsiteX8" fmla="*/ 1464592 w 1520778"/>
                  <a:gd name="connsiteY8" fmla="*/ 672597 h 2887114"/>
                  <a:gd name="connsiteX9" fmla="*/ 1457674 w 1520778"/>
                  <a:gd name="connsiteY9" fmla="*/ 663080 h 2887114"/>
                  <a:gd name="connsiteX10" fmla="*/ 890811 w 1520778"/>
                  <a:gd name="connsiteY10" fmla="*/ 57693 h 2887114"/>
                  <a:gd name="connsiteX11" fmla="*/ 760389 w 1520778"/>
                  <a:gd name="connsiteY11" fmla="*/ 0 h 2887114"/>
                  <a:gd name="connsiteX12" fmla="*/ 629968 w 1520778"/>
                  <a:gd name="connsiteY12" fmla="*/ 57693 h 2887114"/>
                  <a:gd name="connsiteX13" fmla="*/ 63103 w 1520778"/>
                  <a:gd name="connsiteY13" fmla="*/ 663080 h 2887114"/>
                  <a:gd name="connsiteX14" fmla="*/ 56184 w 1520778"/>
                  <a:gd name="connsiteY14" fmla="*/ 672600 h 2887114"/>
                  <a:gd name="connsiteX15" fmla="*/ 42642 w 1520778"/>
                  <a:gd name="connsiteY15" fmla="*/ 687063 h 2887114"/>
                  <a:gd name="connsiteX16" fmla="*/ 42642 w 1520778"/>
                  <a:gd name="connsiteY16" fmla="*/ 906946 h 2887114"/>
                  <a:gd name="connsiteX17" fmla="*/ 248534 w 1520778"/>
                  <a:gd name="connsiteY17" fmla="*/ 906947 h 2887114"/>
                  <a:gd name="connsiteX18" fmla="*/ 256150 w 1520778"/>
                  <a:gd name="connsiteY18" fmla="*/ 898813 h 2887114"/>
                  <a:gd name="connsiteX19" fmla="*/ 256150 w 1520778"/>
                  <a:gd name="connsiteY19" fmla="*/ 2323543 h 2887114"/>
                  <a:gd name="connsiteX20" fmla="*/ 255573 w 1520778"/>
                  <a:gd name="connsiteY20" fmla="*/ 2323543 h 2887114"/>
                  <a:gd name="connsiteX0" fmla="*/ 255574 w 1520778"/>
                  <a:gd name="connsiteY0" fmla="*/ 2887114 h 2887114"/>
                  <a:gd name="connsiteX1" fmla="*/ 1264783 w 1520778"/>
                  <a:gd name="connsiteY1" fmla="*/ 2887114 h 2887114"/>
                  <a:gd name="connsiteX2" fmla="*/ 1264783 w 1520778"/>
                  <a:gd name="connsiteY2" fmla="*/ 2323543 h 2887114"/>
                  <a:gd name="connsiteX3" fmla="*/ 1264628 w 1520778"/>
                  <a:gd name="connsiteY3" fmla="*/ 2323543 h 2887114"/>
                  <a:gd name="connsiteX4" fmla="*/ 1264627 w 1520778"/>
                  <a:gd name="connsiteY4" fmla="*/ 898812 h 2887114"/>
                  <a:gd name="connsiteX5" fmla="*/ 1272244 w 1520778"/>
                  <a:gd name="connsiteY5" fmla="*/ 906947 h 2887114"/>
                  <a:gd name="connsiteX6" fmla="*/ 1478137 w 1520778"/>
                  <a:gd name="connsiteY6" fmla="*/ 906946 h 2887114"/>
                  <a:gd name="connsiteX7" fmla="*/ 1478137 w 1520778"/>
                  <a:gd name="connsiteY7" fmla="*/ 687063 h 2887114"/>
                  <a:gd name="connsiteX8" fmla="*/ 1464592 w 1520778"/>
                  <a:gd name="connsiteY8" fmla="*/ 672597 h 2887114"/>
                  <a:gd name="connsiteX9" fmla="*/ 1457674 w 1520778"/>
                  <a:gd name="connsiteY9" fmla="*/ 663080 h 2887114"/>
                  <a:gd name="connsiteX10" fmla="*/ 890811 w 1520778"/>
                  <a:gd name="connsiteY10" fmla="*/ 57693 h 2887114"/>
                  <a:gd name="connsiteX11" fmla="*/ 760389 w 1520778"/>
                  <a:gd name="connsiteY11" fmla="*/ 0 h 2887114"/>
                  <a:gd name="connsiteX12" fmla="*/ 629968 w 1520778"/>
                  <a:gd name="connsiteY12" fmla="*/ 57693 h 2887114"/>
                  <a:gd name="connsiteX13" fmla="*/ 63103 w 1520778"/>
                  <a:gd name="connsiteY13" fmla="*/ 663080 h 2887114"/>
                  <a:gd name="connsiteX14" fmla="*/ 56184 w 1520778"/>
                  <a:gd name="connsiteY14" fmla="*/ 672600 h 2887114"/>
                  <a:gd name="connsiteX15" fmla="*/ 42642 w 1520778"/>
                  <a:gd name="connsiteY15" fmla="*/ 687063 h 2887114"/>
                  <a:gd name="connsiteX16" fmla="*/ 42642 w 1520778"/>
                  <a:gd name="connsiteY16" fmla="*/ 906946 h 2887114"/>
                  <a:gd name="connsiteX17" fmla="*/ 248534 w 1520778"/>
                  <a:gd name="connsiteY17" fmla="*/ 906947 h 2887114"/>
                  <a:gd name="connsiteX18" fmla="*/ 256150 w 1520778"/>
                  <a:gd name="connsiteY18" fmla="*/ 2323543 h 2887114"/>
                  <a:gd name="connsiteX19" fmla="*/ 255573 w 1520778"/>
                  <a:gd name="connsiteY19" fmla="*/ 2323543 h 2887114"/>
                  <a:gd name="connsiteX20" fmla="*/ 255574 w 1520778"/>
                  <a:gd name="connsiteY20" fmla="*/ 2887114 h 2887114"/>
                  <a:gd name="connsiteX0" fmla="*/ 248045 w 1513249"/>
                  <a:gd name="connsiteY0" fmla="*/ 2887114 h 2887114"/>
                  <a:gd name="connsiteX1" fmla="*/ 1257254 w 1513249"/>
                  <a:gd name="connsiteY1" fmla="*/ 2887114 h 2887114"/>
                  <a:gd name="connsiteX2" fmla="*/ 1257254 w 1513249"/>
                  <a:gd name="connsiteY2" fmla="*/ 2323543 h 2887114"/>
                  <a:gd name="connsiteX3" fmla="*/ 1257099 w 1513249"/>
                  <a:gd name="connsiteY3" fmla="*/ 2323543 h 2887114"/>
                  <a:gd name="connsiteX4" fmla="*/ 1257098 w 1513249"/>
                  <a:gd name="connsiteY4" fmla="*/ 898812 h 2887114"/>
                  <a:gd name="connsiteX5" fmla="*/ 1264715 w 1513249"/>
                  <a:gd name="connsiteY5" fmla="*/ 906947 h 2887114"/>
                  <a:gd name="connsiteX6" fmla="*/ 1470608 w 1513249"/>
                  <a:gd name="connsiteY6" fmla="*/ 906946 h 2887114"/>
                  <a:gd name="connsiteX7" fmla="*/ 1470608 w 1513249"/>
                  <a:gd name="connsiteY7" fmla="*/ 687063 h 2887114"/>
                  <a:gd name="connsiteX8" fmla="*/ 1457063 w 1513249"/>
                  <a:gd name="connsiteY8" fmla="*/ 672597 h 2887114"/>
                  <a:gd name="connsiteX9" fmla="*/ 1450145 w 1513249"/>
                  <a:gd name="connsiteY9" fmla="*/ 663080 h 2887114"/>
                  <a:gd name="connsiteX10" fmla="*/ 883282 w 1513249"/>
                  <a:gd name="connsiteY10" fmla="*/ 57693 h 2887114"/>
                  <a:gd name="connsiteX11" fmla="*/ 752860 w 1513249"/>
                  <a:gd name="connsiteY11" fmla="*/ 0 h 2887114"/>
                  <a:gd name="connsiteX12" fmla="*/ 622439 w 1513249"/>
                  <a:gd name="connsiteY12" fmla="*/ 57693 h 2887114"/>
                  <a:gd name="connsiteX13" fmla="*/ 55574 w 1513249"/>
                  <a:gd name="connsiteY13" fmla="*/ 663080 h 2887114"/>
                  <a:gd name="connsiteX14" fmla="*/ 48655 w 1513249"/>
                  <a:gd name="connsiteY14" fmla="*/ 672600 h 2887114"/>
                  <a:gd name="connsiteX15" fmla="*/ 35113 w 1513249"/>
                  <a:gd name="connsiteY15" fmla="*/ 687063 h 2887114"/>
                  <a:gd name="connsiteX16" fmla="*/ 35113 w 1513249"/>
                  <a:gd name="connsiteY16" fmla="*/ 906946 h 2887114"/>
                  <a:gd name="connsiteX17" fmla="*/ 248621 w 1513249"/>
                  <a:gd name="connsiteY17" fmla="*/ 2323543 h 2887114"/>
                  <a:gd name="connsiteX18" fmla="*/ 248044 w 1513249"/>
                  <a:gd name="connsiteY18" fmla="*/ 2323543 h 2887114"/>
                  <a:gd name="connsiteX19" fmla="*/ 248045 w 1513249"/>
                  <a:gd name="connsiteY19" fmla="*/ 2887114 h 2887114"/>
                  <a:gd name="connsiteX0" fmla="*/ 248045 w 1513249"/>
                  <a:gd name="connsiteY0" fmla="*/ 2887114 h 2887114"/>
                  <a:gd name="connsiteX1" fmla="*/ 1257254 w 1513249"/>
                  <a:gd name="connsiteY1" fmla="*/ 2887114 h 2887114"/>
                  <a:gd name="connsiteX2" fmla="*/ 1257254 w 1513249"/>
                  <a:gd name="connsiteY2" fmla="*/ 2323543 h 2887114"/>
                  <a:gd name="connsiteX3" fmla="*/ 1257099 w 1513249"/>
                  <a:gd name="connsiteY3" fmla="*/ 2323543 h 2887114"/>
                  <a:gd name="connsiteX4" fmla="*/ 1257098 w 1513249"/>
                  <a:gd name="connsiteY4" fmla="*/ 898812 h 2887114"/>
                  <a:gd name="connsiteX5" fmla="*/ 1470608 w 1513249"/>
                  <a:gd name="connsiteY5" fmla="*/ 906946 h 2887114"/>
                  <a:gd name="connsiteX6" fmla="*/ 1470608 w 1513249"/>
                  <a:gd name="connsiteY6" fmla="*/ 687063 h 2887114"/>
                  <a:gd name="connsiteX7" fmla="*/ 1457063 w 1513249"/>
                  <a:gd name="connsiteY7" fmla="*/ 672597 h 2887114"/>
                  <a:gd name="connsiteX8" fmla="*/ 1450145 w 1513249"/>
                  <a:gd name="connsiteY8" fmla="*/ 663080 h 2887114"/>
                  <a:gd name="connsiteX9" fmla="*/ 883282 w 1513249"/>
                  <a:gd name="connsiteY9" fmla="*/ 57693 h 2887114"/>
                  <a:gd name="connsiteX10" fmla="*/ 752860 w 1513249"/>
                  <a:gd name="connsiteY10" fmla="*/ 0 h 2887114"/>
                  <a:gd name="connsiteX11" fmla="*/ 622439 w 1513249"/>
                  <a:gd name="connsiteY11" fmla="*/ 57693 h 2887114"/>
                  <a:gd name="connsiteX12" fmla="*/ 55574 w 1513249"/>
                  <a:gd name="connsiteY12" fmla="*/ 663080 h 2887114"/>
                  <a:gd name="connsiteX13" fmla="*/ 48655 w 1513249"/>
                  <a:gd name="connsiteY13" fmla="*/ 672600 h 2887114"/>
                  <a:gd name="connsiteX14" fmla="*/ 35113 w 1513249"/>
                  <a:gd name="connsiteY14" fmla="*/ 687063 h 2887114"/>
                  <a:gd name="connsiteX15" fmla="*/ 35113 w 1513249"/>
                  <a:gd name="connsiteY15" fmla="*/ 906946 h 2887114"/>
                  <a:gd name="connsiteX16" fmla="*/ 248621 w 1513249"/>
                  <a:gd name="connsiteY16" fmla="*/ 2323543 h 2887114"/>
                  <a:gd name="connsiteX17" fmla="*/ 248044 w 1513249"/>
                  <a:gd name="connsiteY17" fmla="*/ 2323543 h 2887114"/>
                  <a:gd name="connsiteX18" fmla="*/ 248045 w 1513249"/>
                  <a:gd name="connsiteY18" fmla="*/ 2887114 h 2887114"/>
                  <a:gd name="connsiteX0" fmla="*/ 248045 w 1513249"/>
                  <a:gd name="connsiteY0" fmla="*/ 2887114 h 2887114"/>
                  <a:gd name="connsiteX1" fmla="*/ 1257254 w 1513249"/>
                  <a:gd name="connsiteY1" fmla="*/ 2887114 h 2887114"/>
                  <a:gd name="connsiteX2" fmla="*/ 1257254 w 1513249"/>
                  <a:gd name="connsiteY2" fmla="*/ 2323543 h 2887114"/>
                  <a:gd name="connsiteX3" fmla="*/ 1257099 w 1513249"/>
                  <a:gd name="connsiteY3" fmla="*/ 2323543 h 2887114"/>
                  <a:gd name="connsiteX4" fmla="*/ 1470608 w 1513249"/>
                  <a:gd name="connsiteY4" fmla="*/ 906946 h 2887114"/>
                  <a:gd name="connsiteX5" fmla="*/ 1470608 w 1513249"/>
                  <a:gd name="connsiteY5" fmla="*/ 687063 h 2887114"/>
                  <a:gd name="connsiteX6" fmla="*/ 1457063 w 1513249"/>
                  <a:gd name="connsiteY6" fmla="*/ 672597 h 2887114"/>
                  <a:gd name="connsiteX7" fmla="*/ 1450145 w 1513249"/>
                  <a:gd name="connsiteY7" fmla="*/ 663080 h 2887114"/>
                  <a:gd name="connsiteX8" fmla="*/ 883282 w 1513249"/>
                  <a:gd name="connsiteY8" fmla="*/ 57693 h 2887114"/>
                  <a:gd name="connsiteX9" fmla="*/ 752860 w 1513249"/>
                  <a:gd name="connsiteY9" fmla="*/ 0 h 2887114"/>
                  <a:gd name="connsiteX10" fmla="*/ 622439 w 1513249"/>
                  <a:gd name="connsiteY10" fmla="*/ 57693 h 2887114"/>
                  <a:gd name="connsiteX11" fmla="*/ 55574 w 1513249"/>
                  <a:gd name="connsiteY11" fmla="*/ 663080 h 2887114"/>
                  <a:gd name="connsiteX12" fmla="*/ 48655 w 1513249"/>
                  <a:gd name="connsiteY12" fmla="*/ 672600 h 2887114"/>
                  <a:gd name="connsiteX13" fmla="*/ 35113 w 1513249"/>
                  <a:gd name="connsiteY13" fmla="*/ 687063 h 2887114"/>
                  <a:gd name="connsiteX14" fmla="*/ 35113 w 1513249"/>
                  <a:gd name="connsiteY14" fmla="*/ 906946 h 2887114"/>
                  <a:gd name="connsiteX15" fmla="*/ 248621 w 1513249"/>
                  <a:gd name="connsiteY15" fmla="*/ 2323543 h 2887114"/>
                  <a:gd name="connsiteX16" fmla="*/ 248044 w 1513249"/>
                  <a:gd name="connsiteY16" fmla="*/ 2323543 h 2887114"/>
                  <a:gd name="connsiteX17" fmla="*/ 248045 w 1513249"/>
                  <a:gd name="connsiteY17" fmla="*/ 2887114 h 2887114"/>
                  <a:gd name="connsiteX0" fmla="*/ 212932 w 1478136"/>
                  <a:gd name="connsiteY0" fmla="*/ 2887114 h 2887114"/>
                  <a:gd name="connsiteX1" fmla="*/ 1222141 w 1478136"/>
                  <a:gd name="connsiteY1" fmla="*/ 2887114 h 2887114"/>
                  <a:gd name="connsiteX2" fmla="*/ 1222141 w 1478136"/>
                  <a:gd name="connsiteY2" fmla="*/ 2323543 h 2887114"/>
                  <a:gd name="connsiteX3" fmla="*/ 1221986 w 1478136"/>
                  <a:gd name="connsiteY3" fmla="*/ 2323543 h 2887114"/>
                  <a:gd name="connsiteX4" fmla="*/ 1435495 w 1478136"/>
                  <a:gd name="connsiteY4" fmla="*/ 906946 h 2887114"/>
                  <a:gd name="connsiteX5" fmla="*/ 1435495 w 1478136"/>
                  <a:gd name="connsiteY5" fmla="*/ 687063 h 2887114"/>
                  <a:gd name="connsiteX6" fmla="*/ 1421950 w 1478136"/>
                  <a:gd name="connsiteY6" fmla="*/ 672597 h 2887114"/>
                  <a:gd name="connsiteX7" fmla="*/ 1415032 w 1478136"/>
                  <a:gd name="connsiteY7" fmla="*/ 663080 h 2887114"/>
                  <a:gd name="connsiteX8" fmla="*/ 848169 w 1478136"/>
                  <a:gd name="connsiteY8" fmla="*/ 57693 h 2887114"/>
                  <a:gd name="connsiteX9" fmla="*/ 717747 w 1478136"/>
                  <a:gd name="connsiteY9" fmla="*/ 0 h 2887114"/>
                  <a:gd name="connsiteX10" fmla="*/ 587326 w 1478136"/>
                  <a:gd name="connsiteY10" fmla="*/ 57693 h 2887114"/>
                  <a:gd name="connsiteX11" fmla="*/ 20461 w 1478136"/>
                  <a:gd name="connsiteY11" fmla="*/ 663080 h 2887114"/>
                  <a:gd name="connsiteX12" fmla="*/ 13542 w 1478136"/>
                  <a:gd name="connsiteY12" fmla="*/ 672600 h 2887114"/>
                  <a:gd name="connsiteX13" fmla="*/ 0 w 1478136"/>
                  <a:gd name="connsiteY13" fmla="*/ 906946 h 2887114"/>
                  <a:gd name="connsiteX14" fmla="*/ 213508 w 1478136"/>
                  <a:gd name="connsiteY14" fmla="*/ 2323543 h 2887114"/>
                  <a:gd name="connsiteX15" fmla="*/ 212931 w 1478136"/>
                  <a:gd name="connsiteY15" fmla="*/ 2323543 h 2887114"/>
                  <a:gd name="connsiteX16" fmla="*/ 212932 w 1478136"/>
                  <a:gd name="connsiteY16" fmla="*/ 2887114 h 2887114"/>
                  <a:gd name="connsiteX0" fmla="*/ 212932 w 1478136"/>
                  <a:gd name="connsiteY0" fmla="*/ 2887114 h 2887114"/>
                  <a:gd name="connsiteX1" fmla="*/ 1222141 w 1478136"/>
                  <a:gd name="connsiteY1" fmla="*/ 2887114 h 2887114"/>
                  <a:gd name="connsiteX2" fmla="*/ 1222141 w 1478136"/>
                  <a:gd name="connsiteY2" fmla="*/ 2323543 h 2887114"/>
                  <a:gd name="connsiteX3" fmla="*/ 1221986 w 1478136"/>
                  <a:gd name="connsiteY3" fmla="*/ 2323543 h 2887114"/>
                  <a:gd name="connsiteX4" fmla="*/ 1435495 w 1478136"/>
                  <a:gd name="connsiteY4" fmla="*/ 906946 h 2887114"/>
                  <a:gd name="connsiteX5" fmla="*/ 1435495 w 1478136"/>
                  <a:gd name="connsiteY5" fmla="*/ 687063 h 2887114"/>
                  <a:gd name="connsiteX6" fmla="*/ 1421950 w 1478136"/>
                  <a:gd name="connsiteY6" fmla="*/ 672597 h 2887114"/>
                  <a:gd name="connsiteX7" fmla="*/ 848169 w 1478136"/>
                  <a:gd name="connsiteY7" fmla="*/ 57693 h 2887114"/>
                  <a:gd name="connsiteX8" fmla="*/ 717747 w 1478136"/>
                  <a:gd name="connsiteY8" fmla="*/ 0 h 2887114"/>
                  <a:gd name="connsiteX9" fmla="*/ 587326 w 1478136"/>
                  <a:gd name="connsiteY9" fmla="*/ 57693 h 2887114"/>
                  <a:gd name="connsiteX10" fmla="*/ 20461 w 1478136"/>
                  <a:gd name="connsiteY10" fmla="*/ 663080 h 2887114"/>
                  <a:gd name="connsiteX11" fmla="*/ 13542 w 1478136"/>
                  <a:gd name="connsiteY11" fmla="*/ 672600 h 2887114"/>
                  <a:gd name="connsiteX12" fmla="*/ 0 w 1478136"/>
                  <a:gd name="connsiteY12" fmla="*/ 906946 h 2887114"/>
                  <a:gd name="connsiteX13" fmla="*/ 213508 w 1478136"/>
                  <a:gd name="connsiteY13" fmla="*/ 2323543 h 2887114"/>
                  <a:gd name="connsiteX14" fmla="*/ 212931 w 1478136"/>
                  <a:gd name="connsiteY14" fmla="*/ 2323543 h 2887114"/>
                  <a:gd name="connsiteX15" fmla="*/ 212932 w 1478136"/>
                  <a:gd name="connsiteY15" fmla="*/ 2887114 h 2887114"/>
                  <a:gd name="connsiteX0" fmla="*/ 212932 w 1478136"/>
                  <a:gd name="connsiteY0" fmla="*/ 2887114 h 2887114"/>
                  <a:gd name="connsiteX1" fmla="*/ 1222141 w 1478136"/>
                  <a:gd name="connsiteY1" fmla="*/ 2887114 h 2887114"/>
                  <a:gd name="connsiteX2" fmla="*/ 1222141 w 1478136"/>
                  <a:gd name="connsiteY2" fmla="*/ 2323543 h 2887114"/>
                  <a:gd name="connsiteX3" fmla="*/ 1221986 w 1478136"/>
                  <a:gd name="connsiteY3" fmla="*/ 2323543 h 2887114"/>
                  <a:gd name="connsiteX4" fmla="*/ 1435495 w 1478136"/>
                  <a:gd name="connsiteY4" fmla="*/ 906946 h 2887114"/>
                  <a:gd name="connsiteX5" fmla="*/ 1435495 w 1478136"/>
                  <a:gd name="connsiteY5" fmla="*/ 687063 h 2887114"/>
                  <a:gd name="connsiteX6" fmla="*/ 848169 w 1478136"/>
                  <a:gd name="connsiteY6" fmla="*/ 57693 h 2887114"/>
                  <a:gd name="connsiteX7" fmla="*/ 717747 w 1478136"/>
                  <a:gd name="connsiteY7" fmla="*/ 0 h 2887114"/>
                  <a:gd name="connsiteX8" fmla="*/ 587326 w 1478136"/>
                  <a:gd name="connsiteY8" fmla="*/ 57693 h 2887114"/>
                  <a:gd name="connsiteX9" fmla="*/ 20461 w 1478136"/>
                  <a:gd name="connsiteY9" fmla="*/ 663080 h 2887114"/>
                  <a:gd name="connsiteX10" fmla="*/ 13542 w 1478136"/>
                  <a:gd name="connsiteY10" fmla="*/ 672600 h 2887114"/>
                  <a:gd name="connsiteX11" fmla="*/ 0 w 1478136"/>
                  <a:gd name="connsiteY11" fmla="*/ 906946 h 2887114"/>
                  <a:gd name="connsiteX12" fmla="*/ 213508 w 1478136"/>
                  <a:gd name="connsiteY12" fmla="*/ 2323543 h 2887114"/>
                  <a:gd name="connsiteX13" fmla="*/ 212931 w 1478136"/>
                  <a:gd name="connsiteY13" fmla="*/ 2323543 h 2887114"/>
                  <a:gd name="connsiteX14" fmla="*/ 212932 w 1478136"/>
                  <a:gd name="connsiteY14" fmla="*/ 2887114 h 2887114"/>
                  <a:gd name="connsiteX0" fmla="*/ 212932 w 1435495"/>
                  <a:gd name="connsiteY0" fmla="*/ 2915686 h 2915686"/>
                  <a:gd name="connsiteX1" fmla="*/ 1222141 w 1435495"/>
                  <a:gd name="connsiteY1" fmla="*/ 2915686 h 2915686"/>
                  <a:gd name="connsiteX2" fmla="*/ 1222141 w 1435495"/>
                  <a:gd name="connsiteY2" fmla="*/ 2352115 h 2915686"/>
                  <a:gd name="connsiteX3" fmla="*/ 1221986 w 1435495"/>
                  <a:gd name="connsiteY3" fmla="*/ 2352115 h 2915686"/>
                  <a:gd name="connsiteX4" fmla="*/ 1435495 w 1435495"/>
                  <a:gd name="connsiteY4" fmla="*/ 935518 h 2915686"/>
                  <a:gd name="connsiteX5" fmla="*/ 848169 w 1435495"/>
                  <a:gd name="connsiteY5" fmla="*/ 86265 h 2915686"/>
                  <a:gd name="connsiteX6" fmla="*/ 717747 w 1435495"/>
                  <a:gd name="connsiteY6" fmla="*/ 28572 h 2915686"/>
                  <a:gd name="connsiteX7" fmla="*/ 587326 w 1435495"/>
                  <a:gd name="connsiteY7" fmla="*/ 86265 h 2915686"/>
                  <a:gd name="connsiteX8" fmla="*/ 20461 w 1435495"/>
                  <a:gd name="connsiteY8" fmla="*/ 691652 h 2915686"/>
                  <a:gd name="connsiteX9" fmla="*/ 13542 w 1435495"/>
                  <a:gd name="connsiteY9" fmla="*/ 701172 h 2915686"/>
                  <a:gd name="connsiteX10" fmla="*/ 0 w 1435495"/>
                  <a:gd name="connsiteY10" fmla="*/ 935518 h 2915686"/>
                  <a:gd name="connsiteX11" fmla="*/ 213508 w 1435495"/>
                  <a:gd name="connsiteY11" fmla="*/ 2352115 h 2915686"/>
                  <a:gd name="connsiteX12" fmla="*/ 212931 w 1435495"/>
                  <a:gd name="connsiteY12" fmla="*/ 2352115 h 2915686"/>
                  <a:gd name="connsiteX13" fmla="*/ 212932 w 1435495"/>
                  <a:gd name="connsiteY13" fmla="*/ 2915686 h 2915686"/>
                  <a:gd name="connsiteX0" fmla="*/ 212932 w 1435495"/>
                  <a:gd name="connsiteY0" fmla="*/ 2915686 h 2915686"/>
                  <a:gd name="connsiteX1" fmla="*/ 1222141 w 1435495"/>
                  <a:gd name="connsiteY1" fmla="*/ 2915686 h 2915686"/>
                  <a:gd name="connsiteX2" fmla="*/ 1222141 w 1435495"/>
                  <a:gd name="connsiteY2" fmla="*/ 2352115 h 2915686"/>
                  <a:gd name="connsiteX3" fmla="*/ 1221986 w 1435495"/>
                  <a:gd name="connsiteY3" fmla="*/ 2352115 h 2915686"/>
                  <a:gd name="connsiteX4" fmla="*/ 1435495 w 1435495"/>
                  <a:gd name="connsiteY4" fmla="*/ 935518 h 2915686"/>
                  <a:gd name="connsiteX5" fmla="*/ 848169 w 1435495"/>
                  <a:gd name="connsiteY5" fmla="*/ 86265 h 2915686"/>
                  <a:gd name="connsiteX6" fmla="*/ 717747 w 1435495"/>
                  <a:gd name="connsiteY6" fmla="*/ 28572 h 2915686"/>
                  <a:gd name="connsiteX7" fmla="*/ 587326 w 1435495"/>
                  <a:gd name="connsiteY7" fmla="*/ 86265 h 2915686"/>
                  <a:gd name="connsiteX8" fmla="*/ 20461 w 1435495"/>
                  <a:gd name="connsiteY8" fmla="*/ 691652 h 2915686"/>
                  <a:gd name="connsiteX9" fmla="*/ 0 w 1435495"/>
                  <a:gd name="connsiteY9" fmla="*/ 935518 h 2915686"/>
                  <a:gd name="connsiteX10" fmla="*/ 213508 w 1435495"/>
                  <a:gd name="connsiteY10" fmla="*/ 2352115 h 2915686"/>
                  <a:gd name="connsiteX11" fmla="*/ 212931 w 1435495"/>
                  <a:gd name="connsiteY11" fmla="*/ 2352115 h 2915686"/>
                  <a:gd name="connsiteX12" fmla="*/ 212932 w 1435495"/>
                  <a:gd name="connsiteY12" fmla="*/ 2915686 h 2915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35495" h="2915686">
                    <a:moveTo>
                      <a:pt x="212932" y="2915686"/>
                    </a:moveTo>
                    <a:lnTo>
                      <a:pt x="1222141" y="2915686"/>
                    </a:lnTo>
                    <a:lnTo>
                      <a:pt x="1222141" y="2352115"/>
                    </a:lnTo>
                    <a:lnTo>
                      <a:pt x="1221986" y="2352115"/>
                    </a:lnTo>
                    <a:cubicBezTo>
                      <a:pt x="1257545" y="2116016"/>
                      <a:pt x="1399910" y="1208265"/>
                      <a:pt x="1435495" y="935518"/>
                    </a:cubicBezTo>
                    <a:cubicBezTo>
                      <a:pt x="1373192" y="557876"/>
                      <a:pt x="967794" y="237423"/>
                      <a:pt x="848169" y="86265"/>
                    </a:cubicBezTo>
                    <a:cubicBezTo>
                      <a:pt x="728544" y="-64893"/>
                      <a:pt x="764951" y="28571"/>
                      <a:pt x="717747" y="28572"/>
                    </a:cubicBezTo>
                    <a:cubicBezTo>
                      <a:pt x="670544" y="28571"/>
                      <a:pt x="623340" y="47803"/>
                      <a:pt x="587326" y="86265"/>
                    </a:cubicBezTo>
                    <a:lnTo>
                      <a:pt x="20461" y="691652"/>
                    </a:lnTo>
                    <a:lnTo>
                      <a:pt x="0" y="935518"/>
                    </a:lnTo>
                    <a:cubicBezTo>
                      <a:pt x="35585" y="1208265"/>
                      <a:pt x="178020" y="2116016"/>
                      <a:pt x="213508" y="2352115"/>
                    </a:cubicBezTo>
                    <a:lnTo>
                      <a:pt x="212931" y="2352115"/>
                    </a:lnTo>
                    <a:cubicBezTo>
                      <a:pt x="212931" y="2539972"/>
                      <a:pt x="212932" y="2727829"/>
                      <a:pt x="212932" y="2915686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tx1">
                      <a:alpha val="10000"/>
                    </a:schemeClr>
                  </a:gs>
                  <a:gs pos="0">
                    <a:srgbClr val="3C2246">
                      <a:alpha val="33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任意多边形 73"/>
              <p:cNvSpPr/>
              <p:nvPr/>
            </p:nvSpPr>
            <p:spPr>
              <a:xfrm rot="18900000" flipH="1" flipV="1">
                <a:off x="6177659" y="2251870"/>
                <a:ext cx="1032764" cy="3704591"/>
              </a:xfrm>
              <a:custGeom>
                <a:avLst/>
                <a:gdLst>
                  <a:gd name="connsiteX0" fmla="*/ 1204282 w 2055930"/>
                  <a:gd name="connsiteY0" fmla="*/ 77995 h 5294232"/>
                  <a:gd name="connsiteX1" fmla="*/ 1970620 w 2055930"/>
                  <a:gd name="connsiteY1" fmla="*/ 896414 h 5294232"/>
                  <a:gd name="connsiteX2" fmla="*/ 1979972 w 2055930"/>
                  <a:gd name="connsiteY2" fmla="*/ 909280 h 5294232"/>
                  <a:gd name="connsiteX3" fmla="*/ 1998283 w 2055930"/>
                  <a:gd name="connsiteY3" fmla="*/ 928836 h 5294232"/>
                  <a:gd name="connsiteX4" fmla="*/ 1998283 w 2055930"/>
                  <a:gd name="connsiteY4" fmla="*/ 1226095 h 5294232"/>
                  <a:gd name="connsiteX5" fmla="*/ 1719939 w 2055930"/>
                  <a:gd name="connsiteY5" fmla="*/ 1226095 h 5294232"/>
                  <a:gd name="connsiteX6" fmla="*/ 1709641 w 2055930"/>
                  <a:gd name="connsiteY6" fmla="*/ 1215098 h 5294232"/>
                  <a:gd name="connsiteX7" fmla="*/ 1709642 w 2055930"/>
                  <a:gd name="connsiteY7" fmla="*/ 3141183 h 5294232"/>
                  <a:gd name="connsiteX8" fmla="*/ 1709852 w 2055930"/>
                  <a:gd name="connsiteY8" fmla="*/ 3141183 h 5294232"/>
                  <a:gd name="connsiteX9" fmla="*/ 1709852 w 2055930"/>
                  <a:gd name="connsiteY9" fmla="*/ 5294232 h 5294232"/>
                  <a:gd name="connsiteX10" fmla="*/ 345508 w 2055930"/>
                  <a:gd name="connsiteY10" fmla="*/ 3929889 h 5294232"/>
                  <a:gd name="connsiteX11" fmla="*/ 345508 w 2055930"/>
                  <a:gd name="connsiteY11" fmla="*/ 3141183 h 5294232"/>
                  <a:gd name="connsiteX12" fmla="*/ 346288 w 2055930"/>
                  <a:gd name="connsiteY12" fmla="*/ 3141183 h 5294232"/>
                  <a:gd name="connsiteX13" fmla="*/ 346287 w 2055930"/>
                  <a:gd name="connsiteY13" fmla="*/ 1215100 h 5294232"/>
                  <a:gd name="connsiteX14" fmla="*/ 335992 w 2055930"/>
                  <a:gd name="connsiteY14" fmla="*/ 1226095 h 5294232"/>
                  <a:gd name="connsiteX15" fmla="*/ 57647 w 2055930"/>
                  <a:gd name="connsiteY15" fmla="*/ 1226095 h 5294232"/>
                  <a:gd name="connsiteX16" fmla="*/ 57647 w 2055930"/>
                  <a:gd name="connsiteY16" fmla="*/ 928836 h 5294232"/>
                  <a:gd name="connsiteX17" fmla="*/ 75954 w 2055930"/>
                  <a:gd name="connsiteY17" fmla="*/ 909284 h 5294232"/>
                  <a:gd name="connsiteX18" fmla="*/ 85309 w 2055930"/>
                  <a:gd name="connsiteY18" fmla="*/ 896413 h 5294232"/>
                  <a:gd name="connsiteX19" fmla="*/ 851649 w 2055930"/>
                  <a:gd name="connsiteY19" fmla="*/ 77995 h 5294232"/>
                  <a:gd name="connsiteX20" fmla="*/ 1027965 w 2055930"/>
                  <a:gd name="connsiteY20" fmla="*/ 0 h 5294232"/>
                  <a:gd name="connsiteX21" fmla="*/ 1204282 w 2055930"/>
                  <a:gd name="connsiteY21" fmla="*/ 77995 h 5294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55930" h="5294232">
                    <a:moveTo>
                      <a:pt x="1204282" y="77995"/>
                    </a:moveTo>
                    <a:lnTo>
                      <a:pt x="1970620" y="896414"/>
                    </a:lnTo>
                    <a:lnTo>
                      <a:pt x="1979972" y="909280"/>
                    </a:lnTo>
                    <a:lnTo>
                      <a:pt x="1998283" y="928836"/>
                    </a:lnTo>
                    <a:cubicBezTo>
                      <a:pt x="2075146" y="1010922"/>
                      <a:pt x="2075146" y="1144010"/>
                      <a:pt x="1998283" y="1226095"/>
                    </a:cubicBezTo>
                    <a:cubicBezTo>
                      <a:pt x="1921420" y="1308181"/>
                      <a:pt x="1796802" y="1308181"/>
                      <a:pt x="1719939" y="1226095"/>
                    </a:cubicBezTo>
                    <a:lnTo>
                      <a:pt x="1709641" y="1215098"/>
                    </a:lnTo>
                    <a:lnTo>
                      <a:pt x="1709642" y="3141183"/>
                    </a:lnTo>
                    <a:lnTo>
                      <a:pt x="1709852" y="3141183"/>
                    </a:lnTo>
                    <a:lnTo>
                      <a:pt x="1709852" y="5294232"/>
                    </a:lnTo>
                    <a:lnTo>
                      <a:pt x="345508" y="3929889"/>
                    </a:lnTo>
                    <a:lnTo>
                      <a:pt x="345508" y="3141183"/>
                    </a:lnTo>
                    <a:lnTo>
                      <a:pt x="346288" y="3141183"/>
                    </a:lnTo>
                    <a:lnTo>
                      <a:pt x="346287" y="1215100"/>
                    </a:lnTo>
                    <a:lnTo>
                      <a:pt x="335992" y="1226095"/>
                    </a:lnTo>
                    <a:cubicBezTo>
                      <a:pt x="259128" y="1308181"/>
                      <a:pt x="134510" y="1308181"/>
                      <a:pt x="57647" y="1226095"/>
                    </a:cubicBezTo>
                    <a:cubicBezTo>
                      <a:pt x="-19216" y="1144009"/>
                      <a:pt x="-19216" y="1010922"/>
                      <a:pt x="57647" y="928836"/>
                    </a:cubicBezTo>
                    <a:lnTo>
                      <a:pt x="75954" y="909284"/>
                    </a:lnTo>
                    <a:lnTo>
                      <a:pt x="85309" y="896413"/>
                    </a:lnTo>
                    <a:lnTo>
                      <a:pt x="851649" y="77995"/>
                    </a:lnTo>
                    <a:cubicBezTo>
                      <a:pt x="900337" y="25998"/>
                      <a:pt x="964152" y="-1"/>
                      <a:pt x="1027965" y="0"/>
                    </a:cubicBezTo>
                    <a:cubicBezTo>
                      <a:pt x="1091779" y="-1"/>
                      <a:pt x="1155594" y="25998"/>
                      <a:pt x="1204282" y="77995"/>
                    </a:cubicBezTo>
                    <a:close/>
                  </a:path>
                </a:pathLst>
              </a:custGeom>
              <a:gradFill>
                <a:gsLst>
                  <a:gs pos="75000">
                    <a:srgbClr val="E34F4F"/>
                  </a:gs>
                  <a:gs pos="52000">
                    <a:srgbClr val="E87071"/>
                  </a:gs>
                  <a:gs pos="0">
                    <a:srgbClr val="EF9B9B"/>
                  </a:gs>
                  <a:gs pos="100000">
                    <a:srgbClr val="E24A4A"/>
                  </a:gs>
                </a:gsLst>
                <a:lin ang="162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文本框 20"/>
              <p:cNvSpPr txBox="1"/>
              <p:nvPr/>
            </p:nvSpPr>
            <p:spPr>
              <a:xfrm rot="2700000" flipH="1">
                <a:off x="5969226" y="4092683"/>
                <a:ext cx="1846815" cy="566489"/>
              </a:xfrm>
              <a:prstGeom prst="rect">
                <a:avLst/>
              </a:prstGeom>
              <a:noFill/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altLang="zh-CN" sz="2800" b="1" dirty="0" smtClean="0">
                    <a:solidFill>
                      <a:prstClr val="white"/>
                    </a:solidFill>
                    <a:effectLst>
                      <a:innerShdw blurRad="25400" dist="25400" dir="10800000">
                        <a:prstClr val="black">
                          <a:alpha val="50000"/>
                        </a:prstClr>
                      </a:innerShdw>
                    </a:effectLst>
                    <a:ea typeface="微软雅黑" panose="020B0503020204020204" pitchFamily="34" charset="-122"/>
                  </a:rPr>
                  <a:t>3 862</a:t>
                </a:r>
                <a:endParaRPr lang="zh-CN" altLang="en-US" sz="1900" b="1" dirty="0">
                  <a:solidFill>
                    <a:prstClr val="white"/>
                  </a:solidFill>
                  <a:effectLst>
                    <a:innerShdw blurRad="25400" dist="25400" dir="10800000">
                      <a:prstClr val="black">
                        <a:alpha val="50000"/>
                      </a:prstClr>
                    </a:innerShdw>
                  </a:effectLst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8" name="文本框 39"/>
            <p:cNvSpPr txBox="1"/>
            <p:nvPr/>
          </p:nvSpPr>
          <p:spPr>
            <a:xfrm>
              <a:off x="7235545" y="1097211"/>
              <a:ext cx="864096" cy="420910"/>
            </a:xfrm>
            <a:prstGeom prst="rect">
              <a:avLst/>
            </a:prstGeom>
            <a:noFill/>
          </p:spPr>
          <p:txBody>
            <a:bodyPr wrap="square" lIns="71323" tIns="35662" rIns="71323" bIns="35662" rtlCol="0">
              <a:spAutoFit/>
            </a:bodyPr>
            <a:lstStyle/>
            <a:p>
              <a:r>
                <a:rPr lang="ru-RU" altLang="zh-CN" sz="2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2023</a:t>
              </a:r>
              <a:endParaRPr lang="zh-CN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2" name="Picture 2" descr="КАЗАХСКИЙ НАУЧНЫЙ ЦЕНТР ДЕРМАТОЛОГИИ И ИНФЕКЦИОННЫХ ЗАБОЛЕВАНИ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087" r="77986" b="-1"/>
          <a:stretch/>
        </p:blipFill>
        <p:spPr bwMode="auto">
          <a:xfrm>
            <a:off x="179512" y="121196"/>
            <a:ext cx="806165" cy="4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Прямоугольник 75"/>
          <p:cNvSpPr/>
          <p:nvPr/>
        </p:nvSpPr>
        <p:spPr>
          <a:xfrm>
            <a:off x="3275856" y="481236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Scope of testing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987824" y="4441676"/>
            <a:ext cx="3647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Cases have been identified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3018" y="4990661"/>
            <a:ext cx="118950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19,6%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4413" y="5000968"/>
            <a:ext cx="75854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13,4%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9832" y="4945732"/>
            <a:ext cx="3953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Testing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coverage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1590702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C3CD6472-C761-487E-8E45-E9445190BC8E}"/>
              </a:ext>
            </a:extLst>
          </p:cNvPr>
          <p:cNvSpPr txBox="1"/>
          <p:nvPr/>
        </p:nvSpPr>
        <p:spPr>
          <a:xfrm>
            <a:off x="454500" y="2970001"/>
            <a:ext cx="145125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ametibh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8" name="Арка 37">
            <a:extLst>
              <a:ext uri="{FF2B5EF4-FFF2-40B4-BE49-F238E27FC236}">
                <a16:creationId xmlns:a16="http://schemas.microsoft.com/office/drawing/2014/main" id="{961AD73B-441F-4F8D-9554-8719D8170E9F}"/>
              </a:ext>
            </a:extLst>
          </p:cNvPr>
          <p:cNvSpPr/>
          <p:nvPr/>
        </p:nvSpPr>
        <p:spPr>
          <a:xfrm rot="5809858">
            <a:off x="6044935" y="1593121"/>
            <a:ext cx="2018293" cy="2259223"/>
          </a:xfrm>
          <a:prstGeom prst="blockArc">
            <a:avLst>
              <a:gd name="adj1" fmla="val 9964833"/>
              <a:gd name="adj2" fmla="val 2939378"/>
              <a:gd name="adj3" fmla="val 2151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53">
            <a:extLst>
              <a:ext uri="{FF2B5EF4-FFF2-40B4-BE49-F238E27FC236}">
                <a16:creationId xmlns:a16="http://schemas.microsoft.com/office/drawing/2014/main" id="{E101285F-5C19-48DB-BAFB-479D596B9B95}"/>
              </a:ext>
            </a:extLst>
          </p:cNvPr>
          <p:cNvGrpSpPr/>
          <p:nvPr/>
        </p:nvGrpSpPr>
        <p:grpSpPr>
          <a:xfrm>
            <a:off x="827584" y="1777380"/>
            <a:ext cx="2105112" cy="1872208"/>
            <a:chOff x="3305345" y="2166532"/>
            <a:chExt cx="2514198" cy="2494983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6A4BFC59-5126-46E7-B855-ED7EDE039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305345" y="3263185"/>
              <a:ext cx="2508213" cy="1398330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2861489F-1779-46BF-9364-814C7033B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311330" y="2166532"/>
              <a:ext cx="2508213" cy="1404599"/>
            </a:xfrm>
            <a:prstGeom prst="rect">
              <a:avLst/>
            </a:prstGeom>
            <a:effectLst/>
          </p:spPr>
        </p:pic>
      </p:grpSp>
      <p:grpSp>
        <p:nvGrpSpPr>
          <p:cNvPr id="3" name="Группа 55">
            <a:extLst>
              <a:ext uri="{FF2B5EF4-FFF2-40B4-BE49-F238E27FC236}">
                <a16:creationId xmlns:a16="http://schemas.microsoft.com/office/drawing/2014/main" id="{CD859C09-79D0-4516-A0BF-368C889EE284}"/>
              </a:ext>
            </a:extLst>
          </p:cNvPr>
          <p:cNvGrpSpPr/>
          <p:nvPr/>
        </p:nvGrpSpPr>
        <p:grpSpPr>
          <a:xfrm>
            <a:off x="3491880" y="1770000"/>
            <a:ext cx="2083780" cy="1951595"/>
            <a:chOff x="6438764" y="2166532"/>
            <a:chExt cx="2508213" cy="2505114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309C589-80D0-47C7-B7CB-393C1CB4B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438764" y="3273316"/>
              <a:ext cx="2508213" cy="1398330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F875D088-6EB4-4772-8E62-8CA61E389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438764" y="2166532"/>
              <a:ext cx="2508213" cy="1404599"/>
            </a:xfrm>
            <a:prstGeom prst="rect">
              <a:avLst/>
            </a:prstGeom>
            <a:effectLst/>
          </p:spPr>
        </p:pic>
      </p:grpSp>
      <p:grpSp>
        <p:nvGrpSpPr>
          <p:cNvPr id="4" name="Группа 56">
            <a:extLst>
              <a:ext uri="{FF2B5EF4-FFF2-40B4-BE49-F238E27FC236}">
                <a16:creationId xmlns:a16="http://schemas.microsoft.com/office/drawing/2014/main" id="{331A6CF5-E34D-48AF-9609-41263C57CDE7}"/>
              </a:ext>
            </a:extLst>
          </p:cNvPr>
          <p:cNvGrpSpPr/>
          <p:nvPr/>
        </p:nvGrpSpPr>
        <p:grpSpPr>
          <a:xfrm>
            <a:off x="6012160" y="1777380"/>
            <a:ext cx="2106384" cy="1867587"/>
            <a:chOff x="9372589" y="2166532"/>
            <a:chExt cx="2509621" cy="2505114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D2B65C6-84AC-4E9A-8EED-4B715B0CB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9372589" y="3273316"/>
              <a:ext cx="2508213" cy="139833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7B5D76A-F12E-453D-9E72-29F306611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373997" y="2166532"/>
              <a:ext cx="2508213" cy="1404599"/>
            </a:xfrm>
            <a:prstGeom prst="rect">
              <a:avLst/>
            </a:prstGeom>
            <a:effectLst/>
          </p:spPr>
        </p:pic>
      </p:grpSp>
      <p:sp>
        <p:nvSpPr>
          <p:cNvPr id="35" name="Арка 34">
            <a:extLst>
              <a:ext uri="{FF2B5EF4-FFF2-40B4-BE49-F238E27FC236}">
                <a16:creationId xmlns:a16="http://schemas.microsoft.com/office/drawing/2014/main" id="{B78E94E6-E4B4-4FAF-9B10-BD461C279F13}"/>
              </a:ext>
            </a:extLst>
          </p:cNvPr>
          <p:cNvSpPr/>
          <p:nvPr/>
        </p:nvSpPr>
        <p:spPr>
          <a:xfrm rot="6367628">
            <a:off x="831099" y="1571621"/>
            <a:ext cx="1989507" cy="2245803"/>
          </a:xfrm>
          <a:prstGeom prst="blockArc">
            <a:avLst>
              <a:gd name="adj1" fmla="val 9964833"/>
              <a:gd name="adj2" fmla="val 2939378"/>
              <a:gd name="adj3" fmla="val 215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Арка 36">
            <a:extLst>
              <a:ext uri="{FF2B5EF4-FFF2-40B4-BE49-F238E27FC236}">
                <a16:creationId xmlns:a16="http://schemas.microsoft.com/office/drawing/2014/main" id="{6CD49B5D-17E5-459A-B65D-40EA624A2AF7}"/>
              </a:ext>
            </a:extLst>
          </p:cNvPr>
          <p:cNvSpPr/>
          <p:nvPr/>
        </p:nvSpPr>
        <p:spPr>
          <a:xfrm rot="17095771">
            <a:off x="3477106" y="1629155"/>
            <a:ext cx="2071957" cy="2162719"/>
          </a:xfrm>
          <a:prstGeom prst="blockArc">
            <a:avLst>
              <a:gd name="adj1" fmla="val 9964833"/>
              <a:gd name="adj2" fmla="val 2939378"/>
              <a:gd name="adj3" fmla="val 2151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47665" y="1919024"/>
            <a:ext cx="687235" cy="638344"/>
          </a:xfrm>
          <a:prstGeom prst="rect">
            <a:avLst/>
          </a:prstGeom>
          <a:ln>
            <a:noFill/>
          </a:ln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263740" y="1919023"/>
            <a:ext cx="540060" cy="638343"/>
          </a:xfrm>
          <a:prstGeom prst="rect">
            <a:avLst/>
          </a:prstGeom>
          <a:ln>
            <a:noFill/>
          </a:ln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225" y="1865456"/>
            <a:ext cx="936104" cy="7348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4" name="Picture 6" descr="ÐÐÐÐÐ¥Ð¡ÐÐÐ ÐÐÐ£Ð§ÐÐ«Ð Ð¦ÐÐÐ¢Ð  ÐÐÐ ÐÐÐ¢ÐÐÐÐÐÐ Ð ÐÐÐ¤ÐÐÐ¦ÐÐÐÐÐ«Ð¥ ÐÐÐÐÐÐÐÐÐÐÐ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6" b="-513"/>
          <a:stretch>
            <a:fillRect/>
          </a:stretch>
        </p:blipFill>
        <p:spPr bwMode="auto">
          <a:xfrm>
            <a:off x="150750" y="157501"/>
            <a:ext cx="1200763" cy="6158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2195736" y="277213"/>
            <a:ext cx="5006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097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Estimated number of key population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groups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KPG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187624" y="2737487"/>
            <a:ext cx="1296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097"/>
            <a:r>
              <a:rPr lang="ru-RU" sz="2400" b="1" dirty="0">
                <a:solidFill>
                  <a:schemeClr val="bg1"/>
                </a:solidFill>
              </a:rPr>
              <a:t>   </a:t>
            </a:r>
            <a:r>
              <a:rPr lang="en-US" sz="2400" b="1" dirty="0" smtClean="0">
                <a:solidFill>
                  <a:schemeClr val="bg1"/>
                </a:solidFill>
              </a:rPr>
              <a:t>MSM</a:t>
            </a:r>
            <a:endParaRPr lang="ru-RU" sz="2400" b="1" dirty="0">
              <a:solidFill>
                <a:prstClr val="black"/>
              </a:solidFill>
            </a:endParaRPr>
          </a:p>
          <a:p>
            <a:pPr defTabSz="913097"/>
            <a:r>
              <a:rPr lang="ru-RU" sz="2400" b="1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000736" y="2767488"/>
            <a:ext cx="10043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097"/>
            <a:r>
              <a:rPr lang="ru-RU" sz="2800" b="1" dirty="0">
                <a:solidFill>
                  <a:schemeClr val="bg1"/>
                </a:solidFill>
              </a:rPr>
              <a:t>   </a:t>
            </a:r>
            <a:r>
              <a:rPr lang="en-US" sz="2800" b="1" dirty="0" smtClean="0">
                <a:solidFill>
                  <a:schemeClr val="bg1"/>
                </a:solidFill>
              </a:rPr>
              <a:t>SW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  <a:p>
            <a:pPr defTabSz="913097"/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444208" y="2713484"/>
            <a:ext cx="12521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097"/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PWID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  <a:p>
            <a:pPr defTabSz="913097"/>
            <a:r>
              <a:rPr lang="ru-RU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6303" y="3926242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61 740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1353" y="389647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2023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428" y="127332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2016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4670" y="3962039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21 800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15668" y="3946009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79 900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65837" y="1276972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14 320</a:t>
            </a:r>
            <a:endParaRPr lang="ru-RU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923928" y="1201316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18 660</a:t>
            </a:r>
            <a:endParaRPr lang="ru-RU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516216" y="1201316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118 000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47368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333722" y="614977"/>
            <a:ext cx="7486750" cy="523129"/>
          </a:xfrm>
          <a:prstGeom prst="rect">
            <a:avLst/>
          </a:prstGeom>
          <a:noFill/>
        </p:spPr>
        <p:txBody>
          <a:bodyPr wrap="square" lIns="91354" tIns="45675" rIns="91354" bIns="45675" rtlCol="0">
            <a:spAutoFit/>
          </a:bodyPr>
          <a:lstStyle/>
          <a:p>
            <a:pPr algn="ctr" defTabSz="913097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Prevalence among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KPG and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15-49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years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(%)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179512" y="1523822"/>
            <a:ext cx="8712968" cy="3516357"/>
            <a:chOff x="755576" y="1057301"/>
            <a:chExt cx="7056784" cy="432047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09"/>
            <a:stretch/>
          </p:blipFill>
          <p:spPr bwMode="auto">
            <a:xfrm>
              <a:off x="5044175" y="1498597"/>
              <a:ext cx="2768185" cy="3746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Прямоугольник 42"/>
            <p:cNvSpPr/>
            <p:nvPr/>
          </p:nvSpPr>
          <p:spPr>
            <a:xfrm>
              <a:off x="912673" y="1057301"/>
              <a:ext cx="4131500" cy="42883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1323" tIns="35662" rIns="71323" bIns="35662">
              <a:spAutoFit/>
            </a:bodyPr>
            <a:lstStyle/>
            <a:p>
              <a:r>
                <a:rPr lang="ru-RU" dirty="0" smtClean="0"/>
                <a:t>2016    2017    2018   2019   2020   2021   2022   2023</a:t>
              </a:r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12672" y="1849388"/>
              <a:ext cx="4131503" cy="42883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71323" tIns="35662" rIns="71323" bIns="35662">
              <a:spAutoFit/>
            </a:bodyPr>
            <a:lstStyle/>
            <a:p>
              <a:r>
                <a:rPr lang="ru-RU" dirty="0"/>
                <a:t>  </a:t>
              </a:r>
              <a:r>
                <a:rPr lang="ru-RU" dirty="0" smtClean="0"/>
                <a:t>8,8                   7,9                 8,3                    7,6       </a:t>
              </a:r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72218" y="2797304"/>
              <a:ext cx="4171954" cy="42883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lIns="71323" tIns="35662" rIns="71323" bIns="35662">
              <a:spAutoFit/>
            </a:bodyPr>
            <a:lstStyle/>
            <a:p>
              <a:r>
                <a:rPr lang="ru-RU" dirty="0"/>
                <a:t>           </a:t>
              </a:r>
              <a:r>
                <a:rPr lang="ru-RU" dirty="0" smtClean="0"/>
                <a:t>   </a:t>
              </a:r>
              <a:r>
                <a:rPr lang="ru-RU" dirty="0"/>
                <a:t>1,9 </a:t>
              </a:r>
              <a:r>
                <a:rPr lang="ru-RU" dirty="0" smtClean="0"/>
                <a:t>                  1,4                   1,3                    1,5   </a:t>
              </a:r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98557" y="3716944"/>
              <a:ext cx="4145615" cy="42883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71323" tIns="35662" rIns="71323" bIns="35662">
              <a:spAutoFit/>
            </a:bodyPr>
            <a:lstStyle/>
            <a:p>
              <a:r>
                <a:rPr lang="ru-RU" dirty="0"/>
                <a:t>             </a:t>
              </a:r>
              <a:r>
                <a:rPr lang="ru-RU" dirty="0" smtClean="0"/>
                <a:t> 6,2                    6,6                6,9                      8,8</a:t>
              </a:r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72217" y="4657421"/>
              <a:ext cx="4171953" cy="42883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lIns="71323" tIns="35662" rIns="71323" bIns="35662">
              <a:spAutoFit/>
            </a:bodyPr>
            <a:lstStyle/>
            <a:p>
              <a:r>
                <a:rPr lang="ru-RU" dirty="0" smtClean="0"/>
                <a:t> 0,19     0,21     0,23     0,25    0,27    </a:t>
              </a:r>
              <a:r>
                <a:rPr lang="ru-RU" dirty="0" smtClean="0">
                  <a:solidFill>
                    <a:schemeClr val="bg1"/>
                  </a:solidFill>
                </a:rPr>
                <a:t>0,29    0,31     0,32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21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899691"/>
              <a:ext cx="698656" cy="669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Группа 21"/>
            <p:cNvGrpSpPr/>
            <p:nvPr/>
          </p:nvGrpSpPr>
          <p:grpSpPr>
            <a:xfrm>
              <a:off x="5408231" y="2784440"/>
              <a:ext cx="648072" cy="619322"/>
              <a:chOff x="971600" y="2868566"/>
              <a:chExt cx="1008112" cy="1437555"/>
            </a:xfrm>
          </p:grpSpPr>
          <p:sp>
            <p:nvSpPr>
              <p:cNvPr id="23" name="Овал 22"/>
              <p:cNvSpPr/>
              <p:nvPr/>
            </p:nvSpPr>
            <p:spPr>
              <a:xfrm>
                <a:off x="971600" y="2868566"/>
                <a:ext cx="1008112" cy="143755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097"/>
                <a:endParaRPr lang="ru-RU" sz="1600">
                  <a:solidFill>
                    <a:prstClr val="white"/>
                  </a:solidFill>
                </a:endParaRPr>
              </a:p>
            </p:txBody>
          </p:sp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331658" y="3091202"/>
                <a:ext cx="367811" cy="932821"/>
              </a:xfrm>
              <a:prstGeom prst="rect">
                <a:avLst/>
              </a:prstGeom>
            </p:spPr>
          </p:pic>
        </p:grpSp>
        <p:pic>
          <p:nvPicPr>
            <p:cNvPr id="26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669188"/>
              <a:ext cx="633387" cy="61932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ctr" rotWithShape="0">
                <a:schemeClr val="tx1"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Freeform 44"/>
            <p:cNvSpPr/>
            <p:nvPr/>
          </p:nvSpPr>
          <p:spPr>
            <a:xfrm>
              <a:off x="5278291" y="4657699"/>
              <a:ext cx="719791" cy="40604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buNone/>
                <a:tabLst/>
              </a:pPr>
              <a:r>
                <a:rPr lang="ru-RU" sz="1600" b="1" dirty="0">
                  <a:solidFill>
                    <a:srgbClr val="FF9900"/>
                  </a:solidFill>
                  <a:latin typeface="Arial" pitchFamily="34"/>
                  <a:ea typeface="Arial Unicode MS" pitchFamily="2"/>
                  <a:cs typeface="Tahoma" pitchFamily="2"/>
                </a:rPr>
                <a:t> </a:t>
              </a:r>
              <a:r>
                <a:rPr lang="ru-RU" sz="1600" b="1" dirty="0">
                  <a:solidFill>
                    <a:schemeClr val="bg1"/>
                  </a:solidFill>
                  <a:latin typeface="Arial" pitchFamily="34"/>
                  <a:ea typeface="Arial Unicode MS" pitchFamily="2"/>
                  <a:cs typeface="Tahoma" pitchFamily="2"/>
                </a:rPr>
                <a:t>15-49</a:t>
              </a:r>
              <a:endParaRPr lang="en-US" sz="1600" b="1" dirty="0">
                <a:solidFill>
                  <a:schemeClr val="bg1"/>
                </a:solidFill>
                <a:latin typeface="Arial" pitchFamily="34"/>
                <a:ea typeface="Arial Unicode MS" pitchFamily="2"/>
                <a:cs typeface="Tahoma" pitchFamily="2"/>
              </a:endParaRP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455422" y="1103418"/>
              <a:ext cx="0" cy="3435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755576" y="1849388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1455422" y="1899692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1980307" y="1899692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2505192" y="1899692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755576" y="2857500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2505192" y="2784440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1980307" y="2784440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2971756" y="2784440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755576" y="3937620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>
              <a:off x="2505192" y="3669188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>
              <a:off x="1980307" y="3757663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755576" y="4945732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1980307" y="4642411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2505192" y="4642411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>
              <a:off x="3030077" y="4642411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1980307" y="1103418"/>
              <a:ext cx="0" cy="3435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2505192" y="1103418"/>
              <a:ext cx="0" cy="3435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>
              <a:stCxn id="43" idx="0"/>
              <a:endCxn id="43" idx="2"/>
            </p:cNvCxnSpPr>
            <p:nvPr/>
          </p:nvCxnSpPr>
          <p:spPr>
            <a:xfrm>
              <a:off x="2978423" y="1057301"/>
              <a:ext cx="0" cy="42883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2971756" y="1899692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1455422" y="3757663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1455422" y="2784440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1455422" y="4642411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2" descr="КАЗАХСКИЙ НАУЧНЫЙ ЦЕНТР ДЕРМАТОЛОГИИ И ИНФЕКЦИОННЫХ ЗАБОЛЕВАНИЙ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087" r="77986" b="-1"/>
          <a:stretch/>
        </p:blipFill>
        <p:spPr bwMode="auto">
          <a:xfrm>
            <a:off x="179512" y="121196"/>
            <a:ext cx="806165" cy="4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5DFE4634-2AB7-4DAB-9F32-E4AE91036BC5}"/>
              </a:ext>
            </a:extLst>
          </p:cNvPr>
          <p:cNvCxnSpPr/>
          <p:nvPr/>
        </p:nvCxnSpPr>
        <p:spPr>
          <a:xfrm>
            <a:off x="4788024" y="1561356"/>
            <a:ext cx="0" cy="2880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C1E07DC2-7B4E-4C96-806D-CE594D0B03A1}"/>
              </a:ext>
            </a:extLst>
          </p:cNvPr>
          <p:cNvCxnSpPr/>
          <p:nvPr/>
        </p:nvCxnSpPr>
        <p:spPr>
          <a:xfrm>
            <a:off x="4860032" y="2209428"/>
            <a:ext cx="0" cy="351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A28FAD7C-DBEF-4478-850D-A519E152CAC9}"/>
              </a:ext>
            </a:extLst>
          </p:cNvPr>
          <p:cNvCxnSpPr/>
          <p:nvPr/>
        </p:nvCxnSpPr>
        <p:spPr>
          <a:xfrm>
            <a:off x="4860032" y="2929508"/>
            <a:ext cx="0" cy="351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8403D7FF-90E0-4B34-869A-ACA96EC5927C}"/>
              </a:ext>
            </a:extLst>
          </p:cNvPr>
          <p:cNvCxnSpPr/>
          <p:nvPr/>
        </p:nvCxnSpPr>
        <p:spPr>
          <a:xfrm>
            <a:off x="2947244" y="3681056"/>
            <a:ext cx="0" cy="351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9B9EED14-563A-43EC-A3F0-D2E11EBADAB5}"/>
              </a:ext>
            </a:extLst>
          </p:cNvPr>
          <p:cNvCxnSpPr/>
          <p:nvPr/>
        </p:nvCxnSpPr>
        <p:spPr>
          <a:xfrm>
            <a:off x="4860032" y="3721596"/>
            <a:ext cx="0" cy="351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0FFCA18C-079F-4E82-885A-7B3B15B6BAF0}"/>
              </a:ext>
            </a:extLst>
          </p:cNvPr>
          <p:cNvCxnSpPr/>
          <p:nvPr/>
        </p:nvCxnSpPr>
        <p:spPr>
          <a:xfrm>
            <a:off x="4860032" y="4441676"/>
            <a:ext cx="0" cy="351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563888" y="1561356"/>
            <a:ext cx="0" cy="2796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211960" y="1561356"/>
            <a:ext cx="0" cy="2796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563888" y="2209428"/>
            <a:ext cx="0" cy="351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211960" y="2209428"/>
            <a:ext cx="0" cy="351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563888" y="2929508"/>
            <a:ext cx="0" cy="351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211960" y="2929508"/>
            <a:ext cx="0" cy="351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8403D7FF-90E0-4B34-869A-ACA96EC5927C}"/>
              </a:ext>
            </a:extLst>
          </p:cNvPr>
          <p:cNvCxnSpPr/>
          <p:nvPr/>
        </p:nvCxnSpPr>
        <p:spPr>
          <a:xfrm>
            <a:off x="3544223" y="3701425"/>
            <a:ext cx="0" cy="351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8403D7FF-90E0-4B34-869A-ACA96EC5927C}"/>
              </a:ext>
            </a:extLst>
          </p:cNvPr>
          <p:cNvCxnSpPr/>
          <p:nvPr/>
        </p:nvCxnSpPr>
        <p:spPr>
          <a:xfrm>
            <a:off x="4169794" y="3720028"/>
            <a:ext cx="0" cy="351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3563888" y="4441676"/>
            <a:ext cx="0" cy="351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4179304" y="4451275"/>
            <a:ext cx="0" cy="351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52605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319972" y="1210949"/>
            <a:ext cx="1440160" cy="3647132"/>
            <a:chOff x="3295717" y="81722"/>
            <a:chExt cx="525344" cy="420851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2" t="65295" r="57842" b="5489"/>
            <a:stretch/>
          </p:blipFill>
          <p:spPr>
            <a:xfrm>
              <a:off x="3305245" y="2537763"/>
              <a:ext cx="515816" cy="1752469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4" t="33726" r="57450" b="37058"/>
            <a:stretch/>
          </p:blipFill>
          <p:spPr>
            <a:xfrm>
              <a:off x="3295717" y="1319969"/>
              <a:ext cx="515816" cy="1669676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8" t="2353" r="57646" b="68431"/>
            <a:stretch/>
          </p:blipFill>
          <p:spPr>
            <a:xfrm>
              <a:off x="3295717" y="81722"/>
              <a:ext cx="520886" cy="1669676"/>
            </a:xfrm>
            <a:prstGeom prst="rect">
              <a:avLst/>
            </a:prstGeom>
          </p:spPr>
        </p:pic>
      </p:grpSp>
      <p:pic>
        <p:nvPicPr>
          <p:cNvPr id="19" name="Picture 2" descr="КАЗАХСКИЙ НАУЧНЫЙ ЦЕНТР ДЕРМАТОЛОГИИ И ИНФЕКЦИОННЫХ ЗАБОЛЕВАНИЙ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087" r="77986" b="-1"/>
          <a:stretch/>
        </p:blipFill>
        <p:spPr bwMode="auto">
          <a:xfrm>
            <a:off x="179512" y="121196"/>
            <a:ext cx="806165" cy="4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328" y="1392078"/>
            <a:ext cx="269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Coverage of preventive programs</a:t>
            </a:r>
            <a:endParaRPr lang="ru-RU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16328" y="2795951"/>
            <a:ext cx="1940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Testing coverage</a:t>
            </a:r>
            <a:endParaRPr lang="ru-RU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95536" y="3793604"/>
            <a:ext cx="1447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ET </a:t>
            </a:r>
            <a:r>
              <a:rPr lang="en-US" sz="2000" b="1" dirty="0"/>
              <a:t>coverage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13376" y="1446013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66</a:t>
            </a:r>
            <a:r>
              <a:rPr lang="en-US" sz="2400" b="1" dirty="0" smtClean="0">
                <a:solidFill>
                  <a:srgbClr val="FF0000"/>
                </a:solidFill>
              </a:rPr>
              <a:t>%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85384" y="2590253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93</a:t>
            </a:r>
            <a:r>
              <a:rPr lang="en-US" sz="2400" b="1" dirty="0" smtClean="0">
                <a:solidFill>
                  <a:srgbClr val="FF0000"/>
                </a:solidFill>
              </a:rPr>
              <a:t>%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13376" y="3675453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84</a:t>
            </a:r>
            <a:r>
              <a:rPr lang="en-US" sz="2400" b="1" dirty="0" smtClean="0">
                <a:solidFill>
                  <a:srgbClr val="FF0000"/>
                </a:solidFill>
              </a:rPr>
              <a:t>%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31840" y="1515189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57</a:t>
            </a:r>
            <a:r>
              <a:rPr lang="en-US" sz="2400" b="1" dirty="0"/>
              <a:t>%</a:t>
            </a:r>
            <a:endParaRPr lang="ru-RU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032890" y="2765174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50</a:t>
            </a:r>
            <a:r>
              <a:rPr lang="en-US" sz="2400" b="1" dirty="0"/>
              <a:t>%</a:t>
            </a:r>
            <a:endParaRPr lang="ru-RU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008428" y="3763987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33</a:t>
            </a:r>
            <a:r>
              <a:rPr lang="en-US" sz="2400" b="1" dirty="0"/>
              <a:t>%</a:t>
            </a:r>
            <a:endParaRPr lang="ru-RU" sz="2400" b="1" dirty="0"/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2837140" y="323790"/>
            <a:ext cx="914400" cy="914400"/>
          </a:xfrm>
          <a:prstGeom prst="downArrow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2016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6544136" y="4297660"/>
            <a:ext cx="914400" cy="914400"/>
          </a:xfrm>
          <a:prstGeom prst="upArrow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202</a:t>
            </a:r>
            <a:r>
              <a:rPr lang="ru-RU" sz="2400" b="1" dirty="0" smtClean="0">
                <a:solidFill>
                  <a:schemeClr val="tx2"/>
                </a:solidFill>
              </a:rPr>
              <a:t>3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876614"/>
            <a:ext cx="1512168" cy="100484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524328" y="299563"/>
            <a:ext cx="1263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PWID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306143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>
            <a:extLst>
              <a:ext uri="{FF2B5EF4-FFF2-40B4-BE49-F238E27FC236}">
                <a16:creationId xmlns:a16="http://schemas.microsoft.com/office/drawing/2014/main" id="{80C9735D-2B1B-4949-ABF3-C12A43A62A2B}"/>
              </a:ext>
            </a:extLst>
          </p:cNvPr>
          <p:cNvGrpSpPr/>
          <p:nvPr/>
        </p:nvGrpSpPr>
        <p:grpSpPr>
          <a:xfrm rot="3152971">
            <a:off x="-237142" y="774708"/>
            <a:ext cx="3396043" cy="1441300"/>
            <a:chOff x="2482316" y="2299046"/>
            <a:chExt cx="4752528" cy="1940042"/>
          </a:xfrm>
        </p:grpSpPr>
        <p:sp>
          <p:nvSpPr>
            <p:cNvPr id="26" name="矩形 15">
              <a:extLst>
                <a:ext uri="{FF2B5EF4-FFF2-40B4-BE49-F238E27FC236}">
                  <a16:creationId xmlns:a16="http://schemas.microsoft.com/office/drawing/2014/main" id="{5F03064E-F9E5-4A40-A905-93F23D33D66A}"/>
                </a:ext>
              </a:extLst>
            </p:cNvPr>
            <p:cNvSpPr/>
            <p:nvPr/>
          </p:nvSpPr>
          <p:spPr>
            <a:xfrm>
              <a:off x="2482316" y="4221088"/>
              <a:ext cx="4752528" cy="1800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">
              <a:extLst>
                <a:ext uri="{FF2B5EF4-FFF2-40B4-BE49-F238E27FC236}">
                  <a16:creationId xmlns:a16="http://schemas.microsoft.com/office/drawing/2014/main" id="{ADBDFCCE-4CF9-4AB1-818C-EF6DAA524A18}"/>
                </a:ext>
              </a:extLst>
            </p:cNvPr>
            <p:cNvSpPr/>
            <p:nvPr/>
          </p:nvSpPr>
          <p:spPr>
            <a:xfrm>
              <a:off x="2626332" y="3933056"/>
              <a:ext cx="4464496" cy="291171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椭圆 6">
              <a:extLst>
                <a:ext uri="{FF2B5EF4-FFF2-40B4-BE49-F238E27FC236}">
                  <a16:creationId xmlns:a16="http://schemas.microsoft.com/office/drawing/2014/main" id="{583E80E3-7561-4F38-9B66-A72414587585}"/>
                </a:ext>
              </a:extLst>
            </p:cNvPr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椭圆 6">
              <a:extLst>
                <a:ext uri="{FF2B5EF4-FFF2-40B4-BE49-F238E27FC236}">
                  <a16:creationId xmlns:a16="http://schemas.microsoft.com/office/drawing/2014/main" id="{9E44F59C-DCA9-4F7C-8FD3-8A2E9ACD308B}"/>
                </a:ext>
              </a:extLst>
            </p:cNvPr>
            <p:cNvSpPr/>
            <p:nvPr/>
          </p:nvSpPr>
          <p:spPr>
            <a:xfrm>
              <a:off x="3563889" y="2405561"/>
              <a:ext cx="2242959" cy="1815528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ffectLst>
              <a:innerShdw blurRad="114300">
                <a:srgbClr val="7C3B06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9">
            <a:extLst>
              <a:ext uri="{FF2B5EF4-FFF2-40B4-BE49-F238E27FC236}">
                <a16:creationId xmlns:a16="http://schemas.microsoft.com/office/drawing/2014/main" id="{D788F95A-9DB5-47D7-88D6-59D187E444CE}"/>
              </a:ext>
            </a:extLst>
          </p:cNvPr>
          <p:cNvGrpSpPr/>
          <p:nvPr/>
        </p:nvGrpSpPr>
        <p:grpSpPr>
          <a:xfrm rot="3152971">
            <a:off x="2688418" y="2115889"/>
            <a:ext cx="3115965" cy="1361822"/>
            <a:chOff x="2482316" y="1932890"/>
            <a:chExt cx="4752528" cy="2334993"/>
          </a:xfrm>
        </p:grpSpPr>
        <p:sp>
          <p:nvSpPr>
            <p:cNvPr id="31" name="矩形 20">
              <a:extLst>
                <a:ext uri="{FF2B5EF4-FFF2-40B4-BE49-F238E27FC236}">
                  <a16:creationId xmlns:a16="http://schemas.microsoft.com/office/drawing/2014/main" id="{87ED89EB-7605-4FCC-816D-42A9A000BF71}"/>
                </a:ext>
              </a:extLst>
            </p:cNvPr>
            <p:cNvSpPr/>
            <p:nvPr/>
          </p:nvSpPr>
          <p:spPr>
            <a:xfrm>
              <a:off x="2482316" y="4221088"/>
              <a:ext cx="4752528" cy="1800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">
              <a:extLst>
                <a:ext uri="{FF2B5EF4-FFF2-40B4-BE49-F238E27FC236}">
                  <a16:creationId xmlns:a16="http://schemas.microsoft.com/office/drawing/2014/main" id="{2571EAE2-6141-434B-85C8-8DDA9CD45E9B}"/>
                </a:ext>
              </a:extLst>
            </p:cNvPr>
            <p:cNvSpPr/>
            <p:nvPr/>
          </p:nvSpPr>
          <p:spPr>
            <a:xfrm>
              <a:off x="2626332" y="3933056"/>
              <a:ext cx="4464496" cy="291171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椭圆 6">
              <a:extLst>
                <a:ext uri="{FF2B5EF4-FFF2-40B4-BE49-F238E27FC236}">
                  <a16:creationId xmlns:a16="http://schemas.microsoft.com/office/drawing/2014/main" id="{A946C6DD-B046-451D-BCFE-497A0380BB2D}"/>
                </a:ext>
              </a:extLst>
            </p:cNvPr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椭圆 6">
              <a:extLst>
                <a:ext uri="{FF2B5EF4-FFF2-40B4-BE49-F238E27FC236}">
                  <a16:creationId xmlns:a16="http://schemas.microsoft.com/office/drawing/2014/main" id="{121BAEF0-5682-4220-800D-CFF4060ED526}"/>
                </a:ext>
              </a:extLst>
            </p:cNvPr>
            <p:cNvSpPr/>
            <p:nvPr/>
          </p:nvSpPr>
          <p:spPr>
            <a:xfrm>
              <a:off x="3418833" y="1932890"/>
              <a:ext cx="2498688" cy="2334993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24">
            <a:extLst>
              <a:ext uri="{FF2B5EF4-FFF2-40B4-BE49-F238E27FC236}">
                <a16:creationId xmlns:a16="http://schemas.microsoft.com/office/drawing/2014/main" id="{6C56081E-9C46-4CDC-BF3A-3C7C710E2A8D}"/>
              </a:ext>
            </a:extLst>
          </p:cNvPr>
          <p:cNvGrpSpPr/>
          <p:nvPr/>
        </p:nvGrpSpPr>
        <p:grpSpPr>
          <a:xfrm rot="3152971">
            <a:off x="6923848" y="3620181"/>
            <a:ext cx="3084568" cy="1251161"/>
            <a:chOff x="2482316" y="2299046"/>
            <a:chExt cx="4752528" cy="1940042"/>
          </a:xfrm>
        </p:grpSpPr>
        <p:sp>
          <p:nvSpPr>
            <p:cNvPr id="36" name="矩形 38">
              <a:extLst>
                <a:ext uri="{FF2B5EF4-FFF2-40B4-BE49-F238E27FC236}">
                  <a16:creationId xmlns:a16="http://schemas.microsoft.com/office/drawing/2014/main" id="{EA534481-8568-4C32-90F1-06503B4E54E2}"/>
                </a:ext>
              </a:extLst>
            </p:cNvPr>
            <p:cNvSpPr/>
            <p:nvPr/>
          </p:nvSpPr>
          <p:spPr>
            <a:xfrm>
              <a:off x="2482316" y="4221088"/>
              <a:ext cx="4752528" cy="1800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">
              <a:extLst>
                <a:ext uri="{FF2B5EF4-FFF2-40B4-BE49-F238E27FC236}">
                  <a16:creationId xmlns:a16="http://schemas.microsoft.com/office/drawing/2014/main" id="{6B4881DF-AF44-46D9-ACA1-9E32EE9ADA3A}"/>
                </a:ext>
              </a:extLst>
            </p:cNvPr>
            <p:cNvSpPr/>
            <p:nvPr/>
          </p:nvSpPr>
          <p:spPr>
            <a:xfrm>
              <a:off x="2626332" y="3933056"/>
              <a:ext cx="4464496" cy="291171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" name="椭圆 6">
              <a:extLst>
                <a:ext uri="{FF2B5EF4-FFF2-40B4-BE49-F238E27FC236}">
                  <a16:creationId xmlns:a16="http://schemas.microsoft.com/office/drawing/2014/main" id="{28E96896-74B2-48C4-9335-0ECA9630AD2C}"/>
                </a:ext>
              </a:extLst>
            </p:cNvPr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椭圆 6">
              <a:extLst>
                <a:ext uri="{FF2B5EF4-FFF2-40B4-BE49-F238E27FC236}">
                  <a16:creationId xmlns:a16="http://schemas.microsoft.com/office/drawing/2014/main" id="{036E67F3-0357-43EA-9ECD-7A541BBEB3D8}"/>
                </a:ext>
              </a:extLst>
            </p:cNvPr>
            <p:cNvSpPr/>
            <p:nvPr/>
          </p:nvSpPr>
          <p:spPr>
            <a:xfrm>
              <a:off x="3597530" y="2367058"/>
              <a:ext cx="2268347" cy="181210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innerShdw blurRad="114300">
                <a:schemeClr val="accent3">
                  <a:lumMod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30" name="Picture 2" descr="КАЗАХСКИЙ НАУЧНЫЙ ЦЕНТР ДЕРМАТОЛОГИИ И ИНФЕКЦИОННЫХ ЗАБОЛЕВАНИ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087" r="77986" b="-1"/>
          <a:stretch/>
        </p:blipFill>
        <p:spPr bwMode="auto">
          <a:xfrm>
            <a:off x="179512" y="121196"/>
            <a:ext cx="806165" cy="4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矩形 42">
            <a:extLst>
              <a:ext uri="{FF2B5EF4-FFF2-40B4-BE49-F238E27FC236}">
                <a16:creationId xmlns:a16="http://schemas.microsoft.com/office/drawing/2014/main" id="{97E343C7-68E6-49E5-9742-40994FDABED4}"/>
              </a:ext>
            </a:extLst>
          </p:cNvPr>
          <p:cNvSpPr/>
          <p:nvPr/>
        </p:nvSpPr>
        <p:spPr>
          <a:xfrm rot="5400000">
            <a:off x="1201070" y="2195982"/>
            <a:ext cx="1143613" cy="1837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466414-0839-4A6F-8925-E5A03EF2D090}"/>
              </a:ext>
            </a:extLst>
          </p:cNvPr>
          <p:cNvSpPr txBox="1"/>
          <p:nvPr/>
        </p:nvSpPr>
        <p:spPr>
          <a:xfrm>
            <a:off x="842768" y="1276257"/>
            <a:ext cx="760528" cy="31824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ru-RU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2016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281436"/>
            <a:ext cx="759243" cy="948977"/>
          </a:xfrm>
          <a:prstGeom prst="rect">
            <a:avLst/>
          </a:prstGeom>
          <a:ln>
            <a:noFill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5466414-0839-4A6F-8925-E5A03EF2D090}"/>
              </a:ext>
            </a:extLst>
          </p:cNvPr>
          <p:cNvSpPr txBox="1"/>
          <p:nvPr/>
        </p:nvSpPr>
        <p:spPr>
          <a:xfrm>
            <a:off x="8044069" y="4171744"/>
            <a:ext cx="760528" cy="31824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ru-RU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20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ru-RU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466414-0839-4A6F-8925-E5A03EF2D090}"/>
              </a:ext>
            </a:extLst>
          </p:cNvPr>
          <p:cNvSpPr txBox="1"/>
          <p:nvPr/>
        </p:nvSpPr>
        <p:spPr>
          <a:xfrm>
            <a:off x="8197874" y="132794"/>
            <a:ext cx="1118315" cy="6875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altLang="zh-CN" sz="4000" b="1" dirty="0" smtClean="0">
                <a:latin typeface="微软雅黑" pitchFamily="34" charset="-122"/>
                <a:ea typeface="微软雅黑" pitchFamily="34" charset="-122"/>
              </a:rPr>
              <a:t>SW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5622" y="223468"/>
            <a:ext cx="2283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Coverage of preventive programs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13126" y="1062392"/>
            <a:ext cx="63190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/>
              <a:t>76</a:t>
            </a:r>
            <a:r>
              <a:rPr lang="en-US" sz="2000" b="1" dirty="0"/>
              <a:t>%</a:t>
            </a:r>
            <a:endParaRPr lang="ru-RU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502950" y="4177497"/>
            <a:ext cx="76552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92%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23724" y="281837"/>
            <a:ext cx="187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Testing coverage</a:t>
            </a:r>
            <a:endParaRPr lang="ru-RU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190024" y="1058517"/>
            <a:ext cx="63190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/>
              <a:t>80</a:t>
            </a:r>
            <a:r>
              <a:rPr lang="en-US" sz="2000" b="1" dirty="0"/>
              <a:t>%</a:t>
            </a:r>
            <a:endParaRPr lang="ru-RU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016886" y="4146039"/>
            <a:ext cx="63190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90</a:t>
            </a:r>
            <a:r>
              <a:rPr lang="en-US" sz="2000" b="1" dirty="0" smtClean="0">
                <a:solidFill>
                  <a:srgbClr val="FF0000"/>
                </a:solidFill>
              </a:rPr>
              <a:t>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267744" y="479411"/>
            <a:ext cx="0" cy="45071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033262" y="544989"/>
            <a:ext cx="0" cy="44327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896320" y="578096"/>
            <a:ext cx="0" cy="43097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087790" y="1072236"/>
            <a:ext cx="63190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/>
              <a:t>66</a:t>
            </a:r>
            <a:r>
              <a:rPr lang="en-US" sz="2000" b="1" dirty="0"/>
              <a:t>%</a:t>
            </a:r>
            <a:endParaRPr lang="ru-RU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903123" y="-59647"/>
            <a:ext cx="152120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/>
          </a:p>
          <a:p>
            <a:r>
              <a:rPr lang="en-US" b="1" dirty="0" smtClean="0"/>
              <a:t> ET </a:t>
            </a:r>
            <a:r>
              <a:rPr lang="en-US" b="1" dirty="0"/>
              <a:t>coverage</a:t>
            </a:r>
            <a:endParaRPr lang="ru-RU" b="1" dirty="0"/>
          </a:p>
          <a:p>
            <a:endParaRPr lang="ru-RU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158795" y="4146039"/>
            <a:ext cx="761158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91</a:t>
            </a:r>
            <a:r>
              <a:rPr lang="en-US" sz="2000" b="1" dirty="0" smtClean="0">
                <a:solidFill>
                  <a:srgbClr val="FF0000"/>
                </a:solidFill>
              </a:rPr>
              <a:t>%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0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>
            <a:grpSpLocks/>
          </p:cNvGrpSpPr>
          <p:nvPr/>
        </p:nvGrpSpPr>
        <p:grpSpPr bwMode="auto">
          <a:xfrm>
            <a:off x="1085384" y="1439509"/>
            <a:ext cx="2919313" cy="2945050"/>
            <a:chOff x="817310" y="2201172"/>
            <a:chExt cx="3060000" cy="3060000"/>
          </a:xfrm>
        </p:grpSpPr>
        <p:sp>
          <p:nvSpPr>
            <p:cNvPr id="7" name="椭圆 2"/>
            <p:cNvSpPr>
              <a:spLocks noChangeAspect="1"/>
            </p:cNvSpPr>
            <p:nvPr/>
          </p:nvSpPr>
          <p:spPr>
            <a:xfrm>
              <a:off x="817310" y="2201172"/>
              <a:ext cx="3060000" cy="306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 sz="1600" dirty="0"/>
            </a:p>
          </p:txBody>
        </p:sp>
        <p:sp>
          <p:nvSpPr>
            <p:cNvPr id="8" name="椭圆 3"/>
            <p:cNvSpPr>
              <a:spLocks noChangeAspect="1"/>
            </p:cNvSpPr>
            <p:nvPr/>
          </p:nvSpPr>
          <p:spPr bwMode="auto">
            <a:xfrm>
              <a:off x="1051881" y="2435878"/>
              <a:ext cx="2590858" cy="2590588"/>
            </a:xfrm>
            <a:prstGeom prst="ellipse">
              <a:avLst/>
            </a:prstGeom>
            <a:solidFill>
              <a:srgbClr val="FFFFFF">
                <a:alpha val="25098"/>
              </a:srgbClr>
            </a:solidFill>
            <a:ln w="76200" algn="ctr">
              <a:solidFill>
                <a:srgbClr val="595959">
                  <a:alpha val="25098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 sz="1600" dirty="0">
                <a:solidFill>
                  <a:schemeClr val="lt1"/>
                </a:solidFill>
              </a:endParaRPr>
            </a:p>
          </p:txBody>
        </p:sp>
      </p:grpSp>
      <p:sp>
        <p:nvSpPr>
          <p:cNvPr id="10" name="矩形 6"/>
          <p:cNvSpPr>
            <a:spLocks/>
          </p:cNvSpPr>
          <p:nvPr/>
        </p:nvSpPr>
        <p:spPr bwMode="auto">
          <a:xfrm>
            <a:off x="3538412" y="769268"/>
            <a:ext cx="5052804" cy="1039674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kk-KZ" altLang="zh-CN" sz="1900" b="1" dirty="0">
                <a:solidFill>
                  <a:schemeClr val="bg1"/>
                </a:solidFill>
                <a:latin typeface="Calibri" pitchFamily="34" charset="0"/>
              </a:rPr>
              <a:t>  </a:t>
            </a:r>
            <a:endParaRPr lang="zh-CN" altLang="en-US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矩形 5"/>
          <p:cNvSpPr>
            <a:spLocks/>
          </p:cNvSpPr>
          <p:nvPr/>
        </p:nvSpPr>
        <p:spPr bwMode="auto">
          <a:xfrm>
            <a:off x="4455996" y="2083065"/>
            <a:ext cx="4603272" cy="129614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kk-KZ" altLang="zh-CN" sz="2400" dirty="0">
                <a:solidFill>
                  <a:schemeClr val="tx2"/>
                </a:solidFill>
              </a:rPr>
              <a:t>  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8" name="矩形 4"/>
          <p:cNvSpPr>
            <a:spLocks/>
          </p:cNvSpPr>
          <p:nvPr/>
        </p:nvSpPr>
        <p:spPr bwMode="auto">
          <a:xfrm>
            <a:off x="4211960" y="3937620"/>
            <a:ext cx="4180943" cy="662026"/>
          </a:xfrm>
          <a:prstGeom prst="rect">
            <a:avLst/>
          </a:prstGeom>
          <a:solidFill>
            <a:schemeClr val="accent6"/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2400" b="1" dirty="0"/>
              <a:t> </a:t>
            </a:r>
            <a:r>
              <a:rPr lang="en-US" sz="2400" b="1" dirty="0" smtClean="0"/>
              <a:t>                 ET </a:t>
            </a:r>
            <a:r>
              <a:rPr lang="en-US" sz="2400" b="1" dirty="0"/>
              <a:t>coverage</a:t>
            </a:r>
            <a:endParaRPr lang="ru-RU" sz="2400" b="1" dirty="0"/>
          </a:p>
        </p:txBody>
      </p:sp>
      <p:grpSp>
        <p:nvGrpSpPr>
          <p:cNvPr id="13" name="组合 28"/>
          <p:cNvGrpSpPr>
            <a:grpSpLocks/>
          </p:cNvGrpSpPr>
          <p:nvPr/>
        </p:nvGrpSpPr>
        <p:grpSpPr bwMode="auto">
          <a:xfrm>
            <a:off x="2609855" y="1004676"/>
            <a:ext cx="985011" cy="869666"/>
            <a:chOff x="2813907" y="1331913"/>
            <a:chExt cx="875386" cy="741362"/>
          </a:xfrm>
          <a:solidFill>
            <a:srgbClr val="C00000"/>
          </a:solidFill>
        </p:grpSpPr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2941580" y="1529347"/>
              <a:ext cx="747713" cy="3935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fontAlgn="base" hangingPunct="1">
                <a:buClrTx/>
                <a:buSzTx/>
              </a:pPr>
              <a:endParaRPr lang="zh-CN" altLang="en-US" sz="2400" dirty="0">
                <a:solidFill>
                  <a:srgbClr val="FFFFFF"/>
                </a:solidFill>
              </a:endParaRPr>
            </a:p>
          </p:txBody>
        </p:sp>
        <p:grpSp>
          <p:nvGrpSpPr>
            <p:cNvPr id="17" name="组合 10"/>
            <p:cNvGrpSpPr>
              <a:grpSpLocks/>
            </p:cNvGrpSpPr>
            <p:nvPr/>
          </p:nvGrpSpPr>
          <p:grpSpPr bwMode="auto">
            <a:xfrm>
              <a:off x="2813907" y="1331913"/>
              <a:ext cx="838790" cy="741362"/>
              <a:chOff x="957114" y="2401342"/>
              <a:chExt cx="931422" cy="823237"/>
            </a:xfrm>
            <a:grpFill/>
          </p:grpSpPr>
          <p:sp>
            <p:nvSpPr>
              <p:cNvPr id="24" name="椭圆 11"/>
              <p:cNvSpPr>
                <a:spLocks noChangeAspect="1"/>
              </p:cNvSpPr>
              <p:nvPr/>
            </p:nvSpPr>
            <p:spPr bwMode="auto">
              <a:xfrm>
                <a:off x="1026678" y="2401342"/>
                <a:ext cx="823237" cy="8232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2400" dirty="0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  <p:sp>
            <p:nvSpPr>
              <p:cNvPr id="25" name="椭圆 12"/>
              <p:cNvSpPr>
                <a:spLocks noChangeAspect="1"/>
              </p:cNvSpPr>
              <p:nvPr/>
            </p:nvSpPr>
            <p:spPr bwMode="auto">
              <a:xfrm>
                <a:off x="957114" y="2439462"/>
                <a:ext cx="931422" cy="720000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latin typeface="Calibri" pitchFamily="34" charset="0"/>
                  </a:rPr>
                  <a:t>2016</a:t>
                </a:r>
                <a:endParaRPr lang="zh-CN" altLang="en-US" sz="24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21" name="组合 29"/>
          <p:cNvGrpSpPr>
            <a:grpSpLocks/>
          </p:cNvGrpSpPr>
          <p:nvPr/>
        </p:nvGrpSpPr>
        <p:grpSpPr bwMode="auto">
          <a:xfrm>
            <a:off x="3563888" y="2370194"/>
            <a:ext cx="924706" cy="867804"/>
            <a:chOff x="3584575" y="2498725"/>
            <a:chExt cx="875869" cy="739775"/>
          </a:xfrm>
          <a:solidFill>
            <a:schemeClr val="accent3">
              <a:lumMod val="75000"/>
            </a:schemeClr>
          </a:solidFill>
        </p:grpSpPr>
        <p:sp>
          <p:nvSpPr>
            <p:cNvPr id="28" name="Rectangle 13"/>
            <p:cNvSpPr>
              <a:spLocks noChangeArrowheads="1"/>
            </p:cNvSpPr>
            <p:nvPr/>
          </p:nvSpPr>
          <p:spPr bwMode="auto">
            <a:xfrm>
              <a:off x="3712731" y="2701068"/>
              <a:ext cx="747713" cy="3279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fontAlgn="base" hangingPunct="1">
                <a:buClrTx/>
                <a:buSzTx/>
              </a:pPr>
              <a:endParaRPr lang="zh-CN" altLang="en-US" sz="1900" dirty="0">
                <a:solidFill>
                  <a:srgbClr val="FFFFFF"/>
                </a:solidFill>
              </a:endParaRPr>
            </a:p>
          </p:txBody>
        </p:sp>
        <p:grpSp>
          <p:nvGrpSpPr>
            <p:cNvPr id="22" name="组合 7"/>
            <p:cNvGrpSpPr>
              <a:grpSpLocks/>
            </p:cNvGrpSpPr>
            <p:nvPr/>
          </p:nvGrpSpPr>
          <p:grpSpPr bwMode="auto">
            <a:xfrm>
              <a:off x="3584575" y="2498725"/>
              <a:ext cx="739775" cy="739775"/>
              <a:chOff x="4396580" y="2306605"/>
              <a:chExt cx="822211" cy="822211"/>
            </a:xfrm>
            <a:grpFill/>
          </p:grpSpPr>
          <p:sp>
            <p:nvSpPr>
              <p:cNvPr id="29" name="椭圆 8"/>
              <p:cNvSpPr>
                <a:spLocks noChangeAspect="1"/>
              </p:cNvSpPr>
              <p:nvPr/>
            </p:nvSpPr>
            <p:spPr bwMode="auto">
              <a:xfrm>
                <a:off x="4396580" y="2306605"/>
                <a:ext cx="822211" cy="8222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1900" dirty="0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  <p:sp>
            <p:nvSpPr>
              <p:cNvPr id="30" name="椭圆 9"/>
              <p:cNvSpPr>
                <a:spLocks noChangeAspect="1"/>
              </p:cNvSpPr>
              <p:nvPr/>
            </p:nvSpPr>
            <p:spPr>
              <a:xfrm>
                <a:off x="4447748" y="2357773"/>
                <a:ext cx="719876" cy="719876"/>
              </a:xfrm>
              <a:prstGeom prst="ellipse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zh-CN" altLang="en-US" sz="1900" dirty="0">
                  <a:solidFill>
                    <a:schemeClr val="tx2"/>
                  </a:solidFill>
                </a:endParaRPr>
              </a:p>
            </p:txBody>
          </p:sp>
        </p:grpSp>
      </p:grpSp>
      <p:pic>
        <p:nvPicPr>
          <p:cNvPr id="37" name="Picture 2" descr="КАЗАХСКИЙ НАУЧНЫЙ ЦЕНТР ДЕРМАТОЛОГИИ И ИНФЕКЦИОННЫХ ЗАБОЛЕВАНИ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087" r="77986" b="-1"/>
          <a:stretch/>
        </p:blipFill>
        <p:spPr bwMode="auto">
          <a:xfrm>
            <a:off x="179512" y="121196"/>
            <a:ext cx="806165" cy="4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9548" y="2272337"/>
            <a:ext cx="1180614" cy="1279394"/>
          </a:xfrm>
          <a:prstGeom prst="rect">
            <a:avLst/>
          </a:prstGeom>
          <a:ln>
            <a:noFill/>
          </a:ln>
        </p:spPr>
      </p:pic>
      <p:sp>
        <p:nvSpPr>
          <p:cNvPr id="4" name="Овал 3"/>
          <p:cNvSpPr/>
          <p:nvPr/>
        </p:nvSpPr>
        <p:spPr>
          <a:xfrm>
            <a:off x="7853143" y="4614156"/>
            <a:ext cx="1147478" cy="89483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841276"/>
            <a:ext cx="3018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Coverage of preventive programs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35896" y="841276"/>
            <a:ext cx="944489" cy="83099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  37%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5 348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24128" y="2425452"/>
            <a:ext cx="2290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Testing coverage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20808" y="2462527"/>
            <a:ext cx="720069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24</a:t>
            </a:r>
            <a:r>
              <a:rPr lang="en-US" sz="2400" b="1" dirty="0">
                <a:solidFill>
                  <a:schemeClr val="bg1"/>
                </a:solidFill>
              </a:rPr>
              <a:t>%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809" y="2460017"/>
            <a:ext cx="720069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90</a:t>
            </a:r>
            <a:r>
              <a:rPr lang="en-US" sz="2400" b="1" dirty="0" smtClean="0">
                <a:solidFill>
                  <a:schemeClr val="bg1"/>
                </a:solidFill>
              </a:rPr>
              <a:t>%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44" name="组合 29"/>
          <p:cNvGrpSpPr>
            <a:grpSpLocks/>
          </p:cNvGrpSpPr>
          <p:nvPr/>
        </p:nvGrpSpPr>
        <p:grpSpPr bwMode="auto">
          <a:xfrm>
            <a:off x="3299979" y="3852072"/>
            <a:ext cx="924706" cy="867804"/>
            <a:chOff x="3584575" y="2498725"/>
            <a:chExt cx="875869" cy="739775"/>
          </a:xfrm>
          <a:solidFill>
            <a:schemeClr val="accent6"/>
          </a:solidFill>
        </p:grpSpPr>
        <p:sp>
          <p:nvSpPr>
            <p:cNvPr id="45" name="Rectangle 13"/>
            <p:cNvSpPr>
              <a:spLocks noChangeArrowheads="1"/>
            </p:cNvSpPr>
            <p:nvPr/>
          </p:nvSpPr>
          <p:spPr bwMode="auto">
            <a:xfrm>
              <a:off x="3712731" y="2701068"/>
              <a:ext cx="747713" cy="3279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fontAlgn="base" hangingPunct="1">
                <a:buClrTx/>
                <a:buSzTx/>
              </a:pPr>
              <a:endParaRPr lang="zh-CN" altLang="en-US" sz="1900" dirty="0">
                <a:solidFill>
                  <a:srgbClr val="FFFFFF"/>
                </a:solidFill>
              </a:endParaRPr>
            </a:p>
          </p:txBody>
        </p:sp>
        <p:grpSp>
          <p:nvGrpSpPr>
            <p:cNvPr id="46" name="组合 7"/>
            <p:cNvGrpSpPr>
              <a:grpSpLocks/>
            </p:cNvGrpSpPr>
            <p:nvPr/>
          </p:nvGrpSpPr>
          <p:grpSpPr bwMode="auto">
            <a:xfrm>
              <a:off x="3584575" y="2498725"/>
              <a:ext cx="739775" cy="739775"/>
              <a:chOff x="4396580" y="2306605"/>
              <a:chExt cx="822211" cy="822211"/>
            </a:xfrm>
            <a:grpFill/>
          </p:grpSpPr>
          <p:sp>
            <p:nvSpPr>
              <p:cNvPr id="47" name="椭圆 8"/>
              <p:cNvSpPr>
                <a:spLocks noChangeAspect="1"/>
              </p:cNvSpPr>
              <p:nvPr/>
            </p:nvSpPr>
            <p:spPr bwMode="auto">
              <a:xfrm>
                <a:off x="4396580" y="2306605"/>
                <a:ext cx="822211" cy="8222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1900" dirty="0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  <p:sp>
            <p:nvSpPr>
              <p:cNvPr id="48" name="椭圆 9"/>
              <p:cNvSpPr>
                <a:spLocks noChangeAspect="1"/>
              </p:cNvSpPr>
              <p:nvPr/>
            </p:nvSpPr>
            <p:spPr>
              <a:xfrm>
                <a:off x="4447748" y="2357773"/>
                <a:ext cx="719876" cy="719876"/>
              </a:xfrm>
              <a:prstGeom prst="ellipse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zh-CN" altLang="en-US" sz="1900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4211960" y="4081636"/>
            <a:ext cx="720069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21</a:t>
            </a:r>
            <a:r>
              <a:rPr lang="en-US" sz="2400" b="1" dirty="0">
                <a:solidFill>
                  <a:schemeClr val="bg1"/>
                </a:solidFill>
              </a:rPr>
              <a:t>%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26216" y="4097127"/>
            <a:ext cx="720069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88</a:t>
            </a:r>
            <a:r>
              <a:rPr lang="en-US" sz="2400" b="1" dirty="0" smtClean="0">
                <a:solidFill>
                  <a:schemeClr val="bg1"/>
                </a:solidFill>
              </a:rPr>
              <a:t>%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33580" y="86881"/>
            <a:ext cx="1438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MSM</a:t>
            </a:r>
            <a:endParaRPr lang="ru-RU" sz="4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524328" y="841276"/>
            <a:ext cx="1031051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29</a:t>
            </a:r>
            <a:r>
              <a:rPr lang="en-US" sz="2400" b="1" dirty="0" smtClean="0">
                <a:solidFill>
                  <a:schemeClr val="bg1"/>
                </a:solidFill>
              </a:rPr>
              <a:t>%</a:t>
            </a:r>
            <a:endParaRPr lang="ru-RU" sz="2400" b="1" dirty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18 213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75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88" y="896227"/>
            <a:ext cx="5716098" cy="3064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69"/>
          <p:cNvGrpSpPr/>
          <p:nvPr/>
        </p:nvGrpSpPr>
        <p:grpSpPr>
          <a:xfrm>
            <a:off x="1978930" y="798191"/>
            <a:ext cx="5736017" cy="3009123"/>
            <a:chOff x="1012166" y="1182823"/>
            <a:chExt cx="8624873" cy="5119553"/>
          </a:xfrm>
        </p:grpSpPr>
        <p:sp>
          <p:nvSpPr>
            <p:cNvPr id="27" name="TextBox 26"/>
            <p:cNvSpPr txBox="1"/>
            <p:nvPr/>
          </p:nvSpPr>
          <p:spPr>
            <a:xfrm>
              <a:off x="7210329" y="3601593"/>
              <a:ext cx="1735919" cy="733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en-US" sz="11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East Kazakhstan </a:t>
              </a:r>
              <a:endParaRPr lang="en-US" sz="11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3097"/>
              <a:r>
                <a:rPr lang="en-US" sz="11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region</a:t>
              </a:r>
              <a:endParaRPr lang="ru-RU" sz="1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51148" y="3679230"/>
              <a:ext cx="1774439" cy="445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097"/>
              <a:r>
                <a:rPr lang="en-US" sz="11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Karaganda region</a:t>
              </a:r>
              <a:endParaRPr lang="ru-RU" sz="1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03473" y="4644553"/>
              <a:ext cx="1504529" cy="445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en-US" sz="11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Almaty region</a:t>
              </a:r>
              <a:endPara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19776" y="4779438"/>
              <a:ext cx="1171903" cy="733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en-US" sz="11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Kyzylorda</a:t>
              </a:r>
              <a:endParaRPr lang="en-US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3097"/>
              <a:r>
                <a:rPr lang="en-US" sz="11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region</a:t>
              </a:r>
              <a:endPara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94512" y="5569289"/>
              <a:ext cx="1123695" cy="733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en-US" sz="11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Turkestan</a:t>
              </a:r>
            </a:p>
            <a:p>
              <a:pPr algn="ctr" defTabSz="913097"/>
              <a:r>
                <a:rPr lang="en-US" sz="11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region</a:t>
              </a:r>
              <a:endPara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16898" y="4951242"/>
              <a:ext cx="1041744" cy="733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en-US" sz="11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Zhambyl</a:t>
              </a:r>
              <a:endParaRPr lang="en-US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3097"/>
              <a:r>
                <a:rPr lang="en-US" sz="11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region</a:t>
              </a:r>
              <a:endPara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158655" y="2587105"/>
              <a:ext cx="959792" cy="733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en-US" sz="11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Akmola</a:t>
              </a:r>
              <a:endParaRPr lang="en-US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3097"/>
              <a:r>
                <a:rPr lang="en-US" sz="11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region</a:t>
              </a:r>
              <a:endPara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92023" y="2274436"/>
              <a:ext cx="1029693" cy="733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en-US" sz="11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Pavlodar</a:t>
              </a:r>
            </a:p>
            <a:p>
              <a:pPr algn="ctr" defTabSz="913097"/>
              <a:r>
                <a:rPr lang="en-US" sz="11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region</a:t>
              </a:r>
              <a:endParaRPr lang="ru-RU" sz="1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69403" y="2256154"/>
              <a:ext cx="1509249" cy="733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097"/>
              <a:r>
                <a:rPr lang="en-US" sz="11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Kostanay</a:t>
              </a:r>
              <a:endParaRPr lang="en-US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3097"/>
              <a:r>
                <a:rPr lang="en-US" sz="11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region</a:t>
              </a:r>
              <a:endPara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06500" y="3473970"/>
              <a:ext cx="901946" cy="733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en-US" sz="11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Aktobe</a:t>
              </a:r>
              <a:endParaRPr lang="en-US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3097"/>
              <a:r>
                <a:rPr lang="en-US" sz="11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region</a:t>
              </a:r>
              <a:endPara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12166" y="3177962"/>
              <a:ext cx="1805820" cy="733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en-US" sz="1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West Kazakhstan </a:t>
              </a:r>
              <a:endParaRPr lang="en-US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3097"/>
              <a:r>
                <a:rPr lang="en-US" sz="11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region</a:t>
              </a:r>
              <a:endPara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54773" y="3897601"/>
              <a:ext cx="865791" cy="733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en-US" sz="11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Atyrau</a:t>
              </a:r>
              <a:endParaRPr lang="en-US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3097"/>
              <a:r>
                <a:rPr lang="en-US" sz="11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region</a:t>
              </a:r>
              <a:endPara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27629" y="4983780"/>
              <a:ext cx="1217699" cy="733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en-US" sz="11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Mangystau</a:t>
              </a:r>
              <a:endParaRPr lang="en-US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3097"/>
              <a:r>
                <a:rPr lang="en-US" sz="11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region</a:t>
              </a:r>
              <a:endPara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894512" y="1353979"/>
              <a:ext cx="476413" cy="2960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ru-RU" sz="11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СКО</a:t>
              </a:r>
            </a:p>
          </p:txBody>
        </p:sp>
        <p:sp>
          <p:nvSpPr>
            <p:cNvPr id="41" name="Овал 40"/>
            <p:cNvSpPr/>
            <p:nvPr/>
          </p:nvSpPr>
          <p:spPr>
            <a:xfrm>
              <a:off x="6886913" y="5195014"/>
              <a:ext cx="133359" cy="124197"/>
            </a:xfrm>
            <a:prstGeom prst="ellipse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97"/>
              <a:endParaRPr lang="ru-RU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506110" y="4851062"/>
              <a:ext cx="1130929" cy="523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en-US" sz="1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Almaty</a:t>
              </a:r>
              <a:endPara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714873" y="1182823"/>
              <a:ext cx="1203237" cy="575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en-US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Astana</a:t>
              </a:r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 flipV="1">
              <a:off x="5457184" y="1621814"/>
              <a:ext cx="1906944" cy="121950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7794205" y="1747649"/>
              <a:ext cx="676971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7014743" y="5234131"/>
              <a:ext cx="1665877" cy="20465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8680620" y="5423715"/>
              <a:ext cx="781904" cy="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5-конечная звезда 15"/>
            <p:cNvSpPr/>
            <p:nvPr/>
          </p:nvSpPr>
          <p:spPr>
            <a:xfrm>
              <a:off x="5313869" y="2740203"/>
              <a:ext cx="249795" cy="229235"/>
            </a:xfrm>
            <a:prstGeom prst="star5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97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415662" y="85573"/>
            <a:ext cx="6579550" cy="461530"/>
          </a:xfrm>
          <a:prstGeom prst="rect">
            <a:avLst/>
          </a:prstGeom>
          <a:noFill/>
        </p:spPr>
        <p:txBody>
          <a:bodyPr wrap="square" lIns="91311" tIns="45653" rIns="91311" bIns="45653" rtlCol="0">
            <a:spAutoFit/>
          </a:bodyPr>
          <a:lstStyle/>
          <a:p>
            <a:pPr algn="ctr" defTabSz="913097"/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Non-legal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organizations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5155826" y="3556245"/>
            <a:ext cx="564965" cy="5459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5806802" y="4102183"/>
            <a:ext cx="781904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610103" y="3720127"/>
            <a:ext cx="1074073" cy="338419"/>
          </a:xfrm>
          <a:prstGeom prst="rect">
            <a:avLst/>
          </a:prstGeom>
          <a:noFill/>
        </p:spPr>
        <p:txBody>
          <a:bodyPr wrap="none" lIns="91311" tIns="45653" rIns="91311" bIns="45653" rtlCol="0">
            <a:spAutoFit/>
          </a:bodyPr>
          <a:lstStyle/>
          <a:p>
            <a:pPr algn="ctr" defTabSz="913097"/>
            <a:r>
              <a:rPr lang="en-US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Shymkent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" name="Picture 6" descr="ÐÐÐÐÐ¥Ð¡ÐÐÐ ÐÐÐ£Ð§ÐÐ«Ð Ð¦ÐÐÐ¢Ð  ÐÐÐ ÐÐÐ¢ÐÐÐÐÐÐ Ð ÐÐÐ¤ÐÐÐ¦ÐÐÐÐÐ«Ð¥ ÐÐÐÐÐÐÐÐÐÐÐ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6" b="-513"/>
          <a:stretch>
            <a:fillRect/>
          </a:stretch>
        </p:blipFill>
        <p:spPr bwMode="auto">
          <a:xfrm>
            <a:off x="209231" y="47268"/>
            <a:ext cx="1112373" cy="4459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59609" y="1072776"/>
            <a:ext cx="12410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North Kazakhstan </a:t>
            </a:r>
            <a:endParaRPr lang="en-US" sz="1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region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5054508" y="3378682"/>
            <a:ext cx="133359" cy="109764"/>
          </a:xfrm>
          <a:prstGeom prst="ellipse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1" tIns="45653" rIns="91311" bIns="45653" rtlCol="0" anchor="ctr"/>
          <a:lstStyle/>
          <a:p>
            <a:pPr algn="ctr" defTabSz="913097"/>
            <a:endParaRPr lang="ru-RU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2207" y="910770"/>
            <a:ext cx="0" cy="12340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562148" y="4102184"/>
            <a:ext cx="0" cy="14164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13423" y="69475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2016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8866" y="359187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1589" y="1121425"/>
            <a:ext cx="19800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49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SSO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6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SSO with KPG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444208" y="4369668"/>
            <a:ext cx="2095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SSO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SSO with KPG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90664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2411760" y="481236"/>
            <a:ext cx="4608512" cy="4501547"/>
            <a:chOff x="1401124" y="785866"/>
            <a:chExt cx="3348037" cy="4129193"/>
          </a:xfrm>
        </p:grpSpPr>
        <p:grpSp>
          <p:nvGrpSpPr>
            <p:cNvPr id="2" name="Ellipse 256"/>
            <p:cNvGrpSpPr>
              <a:grpSpLocks/>
            </p:cNvGrpSpPr>
            <p:nvPr/>
          </p:nvGrpSpPr>
          <p:grpSpPr bwMode="auto">
            <a:xfrm>
              <a:off x="1414817" y="4375206"/>
              <a:ext cx="3320653" cy="539853"/>
              <a:chOff x="4712208" y="4803648"/>
              <a:chExt cx="2822448" cy="621792"/>
            </a:xfrm>
          </p:grpSpPr>
          <p:pic>
            <p:nvPicPr>
              <p:cNvPr id="5" name="Ellipse 256"/>
              <p:cNvPicPr>
                <a:picLocks noChangeArrowheads="1"/>
              </p:cNvPicPr>
              <p:nvPr/>
            </p:nvPicPr>
            <p:blipFill>
              <a:blip r:embed="rId3" cstate="print">
                <a:lum bright="6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2208" y="4803648"/>
                <a:ext cx="2822448" cy="621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Text Box 369"/>
              <p:cNvSpPr txBox="1">
                <a:spLocks noChangeArrowheads="1"/>
              </p:cNvSpPr>
              <p:nvPr/>
            </p:nvSpPr>
            <p:spPr bwMode="auto">
              <a:xfrm>
                <a:off x="5129610" y="4897422"/>
                <a:ext cx="1985245" cy="434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noProof="1">
                  <a:solidFill>
                    <a:srgbClr val="FFFFFF"/>
                  </a:solidFill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118005" y="785866"/>
              <a:ext cx="1631156" cy="2721240"/>
            </a:xfrm>
            <a:custGeom>
              <a:avLst/>
              <a:gdLst>
                <a:gd name="connsiteX0" fmla="*/ 0 w 2174875"/>
                <a:gd name="connsiteY0" fmla="*/ 0 h 3265488"/>
                <a:gd name="connsiteX1" fmla="*/ 71438 w 2174875"/>
                <a:gd name="connsiteY1" fmla="*/ 1588 h 3265488"/>
                <a:gd name="connsiteX2" fmla="*/ 142081 w 2174875"/>
                <a:gd name="connsiteY2" fmla="*/ 4764 h 3265488"/>
                <a:gd name="connsiteX3" fmla="*/ 213519 w 2174875"/>
                <a:gd name="connsiteY3" fmla="*/ 10321 h 3265488"/>
                <a:gd name="connsiteX4" fmla="*/ 283369 w 2174875"/>
                <a:gd name="connsiteY4" fmla="*/ 19849 h 3265488"/>
                <a:gd name="connsiteX5" fmla="*/ 354806 w 2174875"/>
                <a:gd name="connsiteY5" fmla="*/ 28582 h 3265488"/>
                <a:gd name="connsiteX6" fmla="*/ 425450 w 2174875"/>
                <a:gd name="connsiteY6" fmla="*/ 42873 h 3265488"/>
                <a:gd name="connsiteX7" fmla="*/ 493713 w 2174875"/>
                <a:gd name="connsiteY7" fmla="*/ 57958 h 3265488"/>
                <a:gd name="connsiteX8" fmla="*/ 562769 w 2174875"/>
                <a:gd name="connsiteY8" fmla="*/ 74631 h 3265488"/>
                <a:gd name="connsiteX9" fmla="*/ 631031 w 2174875"/>
                <a:gd name="connsiteY9" fmla="*/ 94479 h 3265488"/>
                <a:gd name="connsiteX10" fmla="*/ 697706 w 2174875"/>
                <a:gd name="connsiteY10" fmla="*/ 115916 h 3265488"/>
                <a:gd name="connsiteX11" fmla="*/ 765175 w 2174875"/>
                <a:gd name="connsiteY11" fmla="*/ 140528 h 3265488"/>
                <a:gd name="connsiteX12" fmla="*/ 831850 w 2174875"/>
                <a:gd name="connsiteY12" fmla="*/ 165934 h 3265488"/>
                <a:gd name="connsiteX13" fmla="*/ 897731 w 2174875"/>
                <a:gd name="connsiteY13" fmla="*/ 193722 h 3265488"/>
                <a:gd name="connsiteX14" fmla="*/ 962025 w 2174875"/>
                <a:gd name="connsiteY14" fmla="*/ 223892 h 3265488"/>
                <a:gd name="connsiteX15" fmla="*/ 1025525 w 2174875"/>
                <a:gd name="connsiteY15" fmla="*/ 257238 h 3265488"/>
                <a:gd name="connsiteX16" fmla="*/ 1088231 w 2174875"/>
                <a:gd name="connsiteY16" fmla="*/ 292965 h 3265488"/>
                <a:gd name="connsiteX17" fmla="*/ 1182688 w 2174875"/>
                <a:gd name="connsiteY17" fmla="*/ 350923 h 3265488"/>
                <a:gd name="connsiteX18" fmla="*/ 1273969 w 2174875"/>
                <a:gd name="connsiteY18" fmla="*/ 412851 h 3265488"/>
                <a:gd name="connsiteX19" fmla="*/ 1362869 w 2174875"/>
                <a:gd name="connsiteY19" fmla="*/ 480336 h 3265488"/>
                <a:gd name="connsiteX20" fmla="*/ 1444625 w 2174875"/>
                <a:gd name="connsiteY20" fmla="*/ 550203 h 3265488"/>
                <a:gd name="connsiteX21" fmla="*/ 1524000 w 2174875"/>
                <a:gd name="connsiteY21" fmla="*/ 623245 h 3265488"/>
                <a:gd name="connsiteX22" fmla="*/ 1598613 w 2174875"/>
                <a:gd name="connsiteY22" fmla="*/ 699464 h 3265488"/>
                <a:gd name="connsiteX23" fmla="*/ 1669256 w 2174875"/>
                <a:gd name="connsiteY23" fmla="*/ 780446 h 3265488"/>
                <a:gd name="connsiteX24" fmla="*/ 1735931 w 2174875"/>
                <a:gd name="connsiteY24" fmla="*/ 864604 h 3265488"/>
                <a:gd name="connsiteX25" fmla="*/ 1797050 w 2174875"/>
                <a:gd name="connsiteY25" fmla="*/ 949556 h 3265488"/>
                <a:gd name="connsiteX26" fmla="*/ 1854994 w 2174875"/>
                <a:gd name="connsiteY26" fmla="*/ 1037684 h 3265488"/>
                <a:gd name="connsiteX27" fmla="*/ 1906588 w 2174875"/>
                <a:gd name="connsiteY27" fmla="*/ 1129781 h 3265488"/>
                <a:gd name="connsiteX28" fmla="*/ 1955800 w 2174875"/>
                <a:gd name="connsiteY28" fmla="*/ 1222673 h 3265488"/>
                <a:gd name="connsiteX29" fmla="*/ 1999456 w 2174875"/>
                <a:gd name="connsiteY29" fmla="*/ 1317152 h 3265488"/>
                <a:gd name="connsiteX30" fmla="*/ 2037556 w 2174875"/>
                <a:gd name="connsiteY30" fmla="*/ 1414807 h 3265488"/>
                <a:gd name="connsiteX31" fmla="*/ 2072481 w 2174875"/>
                <a:gd name="connsiteY31" fmla="*/ 1514050 h 3265488"/>
                <a:gd name="connsiteX32" fmla="*/ 2101850 w 2174875"/>
                <a:gd name="connsiteY32" fmla="*/ 1612499 h 3265488"/>
                <a:gd name="connsiteX33" fmla="*/ 2126456 w 2174875"/>
                <a:gd name="connsiteY33" fmla="*/ 1714917 h 3265488"/>
                <a:gd name="connsiteX34" fmla="*/ 2146300 w 2174875"/>
                <a:gd name="connsiteY34" fmla="*/ 1817336 h 3265488"/>
                <a:gd name="connsiteX35" fmla="*/ 2161381 w 2174875"/>
                <a:gd name="connsiteY35" fmla="*/ 1920549 h 3265488"/>
                <a:gd name="connsiteX36" fmla="*/ 2170113 w 2174875"/>
                <a:gd name="connsiteY36" fmla="*/ 2026143 h 3265488"/>
                <a:gd name="connsiteX37" fmla="*/ 2174875 w 2174875"/>
                <a:gd name="connsiteY37" fmla="*/ 2129356 h 3265488"/>
                <a:gd name="connsiteX38" fmla="*/ 2174875 w 2174875"/>
                <a:gd name="connsiteY38" fmla="*/ 2234950 h 3265488"/>
                <a:gd name="connsiteX39" fmla="*/ 2170113 w 2174875"/>
                <a:gd name="connsiteY39" fmla="*/ 2339750 h 3265488"/>
                <a:gd name="connsiteX40" fmla="*/ 2159794 w 2174875"/>
                <a:gd name="connsiteY40" fmla="*/ 2445345 h 3265488"/>
                <a:gd name="connsiteX41" fmla="*/ 2144713 w 2174875"/>
                <a:gd name="connsiteY41" fmla="*/ 2550145 h 3265488"/>
                <a:gd name="connsiteX42" fmla="*/ 2123281 w 2174875"/>
                <a:gd name="connsiteY42" fmla="*/ 2655740 h 3265488"/>
                <a:gd name="connsiteX43" fmla="*/ 2097088 w 2174875"/>
                <a:gd name="connsiteY43" fmla="*/ 2758952 h 3265488"/>
                <a:gd name="connsiteX44" fmla="*/ 2065338 w 2174875"/>
                <a:gd name="connsiteY44" fmla="*/ 2862959 h 3265488"/>
                <a:gd name="connsiteX45" fmla="*/ 2028825 w 2174875"/>
                <a:gd name="connsiteY45" fmla="*/ 2964584 h 3265488"/>
                <a:gd name="connsiteX46" fmla="*/ 1985963 w 2174875"/>
                <a:gd name="connsiteY46" fmla="*/ 3067002 h 3265488"/>
                <a:gd name="connsiteX47" fmla="*/ 1937544 w 2174875"/>
                <a:gd name="connsiteY47" fmla="*/ 3166245 h 3265488"/>
                <a:gd name="connsiteX48" fmla="*/ 1883569 w 2174875"/>
                <a:gd name="connsiteY48" fmla="*/ 3265488 h 3265488"/>
                <a:gd name="connsiteX49" fmla="*/ 885771 w 2174875"/>
                <a:gd name="connsiteY49" fmla="*/ 2688870 h 3265488"/>
                <a:gd name="connsiteX50" fmla="*/ 0 w 2174875"/>
                <a:gd name="connsiteY50" fmla="*/ 1161679 h 326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74875" h="3265488">
                  <a:moveTo>
                    <a:pt x="0" y="0"/>
                  </a:moveTo>
                  <a:lnTo>
                    <a:pt x="71438" y="1588"/>
                  </a:lnTo>
                  <a:lnTo>
                    <a:pt x="142081" y="4764"/>
                  </a:lnTo>
                  <a:lnTo>
                    <a:pt x="213519" y="10321"/>
                  </a:lnTo>
                  <a:lnTo>
                    <a:pt x="283369" y="19849"/>
                  </a:lnTo>
                  <a:lnTo>
                    <a:pt x="354806" y="28582"/>
                  </a:lnTo>
                  <a:lnTo>
                    <a:pt x="425450" y="42873"/>
                  </a:lnTo>
                  <a:lnTo>
                    <a:pt x="493713" y="57958"/>
                  </a:lnTo>
                  <a:lnTo>
                    <a:pt x="562769" y="74631"/>
                  </a:lnTo>
                  <a:lnTo>
                    <a:pt x="631031" y="94479"/>
                  </a:lnTo>
                  <a:lnTo>
                    <a:pt x="697706" y="115916"/>
                  </a:lnTo>
                  <a:lnTo>
                    <a:pt x="765175" y="140528"/>
                  </a:lnTo>
                  <a:lnTo>
                    <a:pt x="831850" y="165934"/>
                  </a:lnTo>
                  <a:lnTo>
                    <a:pt x="897731" y="193722"/>
                  </a:lnTo>
                  <a:lnTo>
                    <a:pt x="962025" y="223892"/>
                  </a:lnTo>
                  <a:lnTo>
                    <a:pt x="1025525" y="257238"/>
                  </a:lnTo>
                  <a:lnTo>
                    <a:pt x="1088231" y="292965"/>
                  </a:lnTo>
                  <a:lnTo>
                    <a:pt x="1182688" y="350923"/>
                  </a:lnTo>
                  <a:lnTo>
                    <a:pt x="1273969" y="412851"/>
                  </a:lnTo>
                  <a:lnTo>
                    <a:pt x="1362869" y="480336"/>
                  </a:lnTo>
                  <a:lnTo>
                    <a:pt x="1444625" y="550203"/>
                  </a:lnTo>
                  <a:lnTo>
                    <a:pt x="1524000" y="623245"/>
                  </a:lnTo>
                  <a:lnTo>
                    <a:pt x="1598613" y="699464"/>
                  </a:lnTo>
                  <a:lnTo>
                    <a:pt x="1669256" y="780446"/>
                  </a:lnTo>
                  <a:lnTo>
                    <a:pt x="1735931" y="864604"/>
                  </a:lnTo>
                  <a:lnTo>
                    <a:pt x="1797050" y="949556"/>
                  </a:lnTo>
                  <a:lnTo>
                    <a:pt x="1854994" y="1037684"/>
                  </a:lnTo>
                  <a:lnTo>
                    <a:pt x="1906588" y="1129781"/>
                  </a:lnTo>
                  <a:lnTo>
                    <a:pt x="1955800" y="1222673"/>
                  </a:lnTo>
                  <a:lnTo>
                    <a:pt x="1999456" y="1317152"/>
                  </a:lnTo>
                  <a:lnTo>
                    <a:pt x="2037556" y="1414807"/>
                  </a:lnTo>
                  <a:lnTo>
                    <a:pt x="2072481" y="1514050"/>
                  </a:lnTo>
                  <a:lnTo>
                    <a:pt x="2101850" y="1612499"/>
                  </a:lnTo>
                  <a:lnTo>
                    <a:pt x="2126456" y="1714917"/>
                  </a:lnTo>
                  <a:lnTo>
                    <a:pt x="2146300" y="1817336"/>
                  </a:lnTo>
                  <a:lnTo>
                    <a:pt x="2161381" y="1920549"/>
                  </a:lnTo>
                  <a:lnTo>
                    <a:pt x="2170113" y="2026143"/>
                  </a:lnTo>
                  <a:lnTo>
                    <a:pt x="2174875" y="2129356"/>
                  </a:lnTo>
                  <a:lnTo>
                    <a:pt x="2174875" y="2234950"/>
                  </a:lnTo>
                  <a:lnTo>
                    <a:pt x="2170113" y="2339750"/>
                  </a:lnTo>
                  <a:lnTo>
                    <a:pt x="2159794" y="2445345"/>
                  </a:lnTo>
                  <a:lnTo>
                    <a:pt x="2144713" y="2550145"/>
                  </a:lnTo>
                  <a:lnTo>
                    <a:pt x="2123281" y="2655740"/>
                  </a:lnTo>
                  <a:lnTo>
                    <a:pt x="2097088" y="2758952"/>
                  </a:lnTo>
                  <a:lnTo>
                    <a:pt x="2065338" y="2862959"/>
                  </a:lnTo>
                  <a:lnTo>
                    <a:pt x="2028825" y="2964584"/>
                  </a:lnTo>
                  <a:lnTo>
                    <a:pt x="1985963" y="3067002"/>
                  </a:lnTo>
                  <a:lnTo>
                    <a:pt x="1937544" y="3166245"/>
                  </a:lnTo>
                  <a:lnTo>
                    <a:pt x="1883569" y="3265488"/>
                  </a:lnTo>
                  <a:lnTo>
                    <a:pt x="885771" y="2688870"/>
                  </a:lnTo>
                  <a:lnTo>
                    <a:pt x="0" y="1161679"/>
                  </a:lnTo>
                  <a:close/>
                </a:path>
              </a:pathLst>
            </a:custGeom>
            <a:solidFill>
              <a:srgbClr val="EC6E6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1323" tIns="35662" rIns="71323" bIns="35662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900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661871" y="3130826"/>
              <a:ext cx="2826544" cy="1364499"/>
            </a:xfrm>
            <a:custGeom>
              <a:avLst/>
              <a:gdLst>
                <a:gd name="connsiteX0" fmla="*/ 950989 w 3768725"/>
                <a:gd name="connsiteY0" fmla="*/ 0 h 1637399"/>
                <a:gd name="connsiteX1" fmla="*/ 2818537 w 3768725"/>
                <a:gd name="connsiteY1" fmla="*/ 0 h 1637399"/>
                <a:gd name="connsiteX2" fmla="*/ 3768725 w 3768725"/>
                <a:gd name="connsiteY2" fmla="*/ 548771 h 1637399"/>
                <a:gd name="connsiteX3" fmla="*/ 3732213 w 3768725"/>
                <a:gd name="connsiteY3" fmla="*/ 609912 h 1637399"/>
                <a:gd name="connsiteX4" fmla="*/ 3694113 w 3768725"/>
                <a:gd name="connsiteY4" fmla="*/ 671053 h 1637399"/>
                <a:gd name="connsiteX5" fmla="*/ 3652838 w 3768725"/>
                <a:gd name="connsiteY5" fmla="*/ 729018 h 1637399"/>
                <a:gd name="connsiteX6" fmla="*/ 3610769 w 3768725"/>
                <a:gd name="connsiteY6" fmla="*/ 786983 h 1637399"/>
                <a:gd name="connsiteX7" fmla="*/ 3566319 w 3768725"/>
                <a:gd name="connsiteY7" fmla="*/ 841771 h 1637399"/>
                <a:gd name="connsiteX8" fmla="*/ 3520281 w 3768725"/>
                <a:gd name="connsiteY8" fmla="*/ 896560 h 1637399"/>
                <a:gd name="connsiteX9" fmla="*/ 3473450 w 3768725"/>
                <a:gd name="connsiteY9" fmla="*/ 948967 h 1637399"/>
                <a:gd name="connsiteX10" fmla="*/ 3422650 w 3768725"/>
                <a:gd name="connsiteY10" fmla="*/ 1000579 h 1637399"/>
                <a:gd name="connsiteX11" fmla="*/ 3372644 w 3768725"/>
                <a:gd name="connsiteY11" fmla="*/ 1049016 h 1637399"/>
                <a:gd name="connsiteX12" fmla="*/ 3319463 w 3768725"/>
                <a:gd name="connsiteY12" fmla="*/ 1098246 h 1637399"/>
                <a:gd name="connsiteX13" fmla="*/ 3266281 w 3768725"/>
                <a:gd name="connsiteY13" fmla="*/ 1143506 h 1637399"/>
                <a:gd name="connsiteX14" fmla="*/ 3209925 w 3768725"/>
                <a:gd name="connsiteY14" fmla="*/ 1187973 h 1637399"/>
                <a:gd name="connsiteX15" fmla="*/ 3153569 w 3768725"/>
                <a:gd name="connsiteY15" fmla="*/ 1230851 h 1637399"/>
                <a:gd name="connsiteX16" fmla="*/ 3094038 w 3768725"/>
                <a:gd name="connsiteY16" fmla="*/ 1270553 h 1637399"/>
                <a:gd name="connsiteX17" fmla="*/ 3034506 w 3768725"/>
                <a:gd name="connsiteY17" fmla="*/ 1310255 h 1637399"/>
                <a:gd name="connsiteX18" fmla="*/ 2971800 w 3768725"/>
                <a:gd name="connsiteY18" fmla="*/ 1346781 h 1637399"/>
                <a:gd name="connsiteX19" fmla="*/ 2874169 w 3768725"/>
                <a:gd name="connsiteY19" fmla="*/ 1399981 h 1637399"/>
                <a:gd name="connsiteX20" fmla="*/ 2773363 w 3768725"/>
                <a:gd name="connsiteY20" fmla="*/ 1446830 h 1637399"/>
                <a:gd name="connsiteX21" fmla="*/ 2673350 w 3768725"/>
                <a:gd name="connsiteY21" fmla="*/ 1489708 h 1637399"/>
                <a:gd name="connsiteX22" fmla="*/ 2570956 w 3768725"/>
                <a:gd name="connsiteY22" fmla="*/ 1526234 h 1637399"/>
                <a:gd name="connsiteX23" fmla="*/ 2466975 w 3768725"/>
                <a:gd name="connsiteY23" fmla="*/ 1558789 h 1637399"/>
                <a:gd name="connsiteX24" fmla="*/ 2363788 w 3768725"/>
                <a:gd name="connsiteY24" fmla="*/ 1584198 h 1637399"/>
                <a:gd name="connsiteX25" fmla="*/ 2258219 w 3768725"/>
                <a:gd name="connsiteY25" fmla="*/ 1605638 h 1637399"/>
                <a:gd name="connsiteX26" fmla="*/ 2153444 w 3768725"/>
                <a:gd name="connsiteY26" fmla="*/ 1620724 h 1637399"/>
                <a:gd name="connsiteX27" fmla="*/ 2047875 w 3768725"/>
                <a:gd name="connsiteY27" fmla="*/ 1631841 h 1637399"/>
                <a:gd name="connsiteX28" fmla="*/ 1943100 w 3768725"/>
                <a:gd name="connsiteY28" fmla="*/ 1637399 h 1637399"/>
                <a:gd name="connsiteX29" fmla="*/ 1837531 w 3768725"/>
                <a:gd name="connsiteY29" fmla="*/ 1637399 h 1637399"/>
                <a:gd name="connsiteX30" fmla="*/ 1732756 w 3768725"/>
                <a:gd name="connsiteY30" fmla="*/ 1633429 h 1637399"/>
                <a:gd name="connsiteX31" fmla="*/ 1628775 w 3768725"/>
                <a:gd name="connsiteY31" fmla="*/ 1622312 h 1637399"/>
                <a:gd name="connsiteX32" fmla="*/ 1525588 w 3768725"/>
                <a:gd name="connsiteY32" fmla="*/ 1607226 h 1637399"/>
                <a:gd name="connsiteX33" fmla="*/ 1423194 w 3768725"/>
                <a:gd name="connsiteY33" fmla="*/ 1587375 h 1637399"/>
                <a:gd name="connsiteX34" fmla="*/ 1320800 w 3768725"/>
                <a:gd name="connsiteY34" fmla="*/ 1562759 h 1637399"/>
                <a:gd name="connsiteX35" fmla="*/ 1220788 w 3768725"/>
                <a:gd name="connsiteY35" fmla="*/ 1534174 h 1637399"/>
                <a:gd name="connsiteX36" fmla="*/ 1123156 w 3768725"/>
                <a:gd name="connsiteY36" fmla="*/ 1500824 h 1637399"/>
                <a:gd name="connsiteX37" fmla="*/ 1025525 w 3768725"/>
                <a:gd name="connsiteY37" fmla="*/ 1461122 h 1637399"/>
                <a:gd name="connsiteX38" fmla="*/ 929481 w 3768725"/>
                <a:gd name="connsiteY38" fmla="*/ 1416656 h 1637399"/>
                <a:gd name="connsiteX39" fmla="*/ 836613 w 3768725"/>
                <a:gd name="connsiteY39" fmla="*/ 1369014 h 1637399"/>
                <a:gd name="connsiteX40" fmla="*/ 746919 w 3768725"/>
                <a:gd name="connsiteY40" fmla="*/ 1315813 h 1637399"/>
                <a:gd name="connsiteX41" fmla="*/ 658019 w 3768725"/>
                <a:gd name="connsiteY41" fmla="*/ 1259436 h 1637399"/>
                <a:gd name="connsiteX42" fmla="*/ 571500 w 3768725"/>
                <a:gd name="connsiteY42" fmla="*/ 1196707 h 1637399"/>
                <a:gd name="connsiteX43" fmla="*/ 488950 w 3768725"/>
                <a:gd name="connsiteY43" fmla="*/ 1131596 h 1637399"/>
                <a:gd name="connsiteX44" fmla="*/ 407988 w 3768725"/>
                <a:gd name="connsiteY44" fmla="*/ 1061720 h 1637399"/>
                <a:gd name="connsiteX45" fmla="*/ 331788 w 3768725"/>
                <a:gd name="connsiteY45" fmla="*/ 987081 h 1637399"/>
                <a:gd name="connsiteX46" fmla="*/ 257175 w 3768725"/>
                <a:gd name="connsiteY46" fmla="*/ 907677 h 1637399"/>
                <a:gd name="connsiteX47" fmla="*/ 187325 w 3768725"/>
                <a:gd name="connsiteY47" fmla="*/ 823508 h 1637399"/>
                <a:gd name="connsiteX48" fmla="*/ 121444 w 3768725"/>
                <a:gd name="connsiteY48" fmla="*/ 736958 h 1637399"/>
                <a:gd name="connsiteX49" fmla="*/ 59531 w 3768725"/>
                <a:gd name="connsiteY49" fmla="*/ 644849 h 1637399"/>
                <a:gd name="connsiteX50" fmla="*/ 0 w 3768725"/>
                <a:gd name="connsiteY50" fmla="*/ 548771 h 163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68725" h="1637399">
                  <a:moveTo>
                    <a:pt x="950989" y="0"/>
                  </a:moveTo>
                  <a:lnTo>
                    <a:pt x="2818537" y="0"/>
                  </a:lnTo>
                  <a:lnTo>
                    <a:pt x="3768725" y="548771"/>
                  </a:lnTo>
                  <a:lnTo>
                    <a:pt x="3732213" y="609912"/>
                  </a:lnTo>
                  <a:lnTo>
                    <a:pt x="3694113" y="671053"/>
                  </a:lnTo>
                  <a:lnTo>
                    <a:pt x="3652838" y="729018"/>
                  </a:lnTo>
                  <a:lnTo>
                    <a:pt x="3610769" y="786983"/>
                  </a:lnTo>
                  <a:lnTo>
                    <a:pt x="3566319" y="841771"/>
                  </a:lnTo>
                  <a:lnTo>
                    <a:pt x="3520281" y="896560"/>
                  </a:lnTo>
                  <a:lnTo>
                    <a:pt x="3473450" y="948967"/>
                  </a:lnTo>
                  <a:lnTo>
                    <a:pt x="3422650" y="1000579"/>
                  </a:lnTo>
                  <a:lnTo>
                    <a:pt x="3372644" y="1049016"/>
                  </a:lnTo>
                  <a:lnTo>
                    <a:pt x="3319463" y="1098246"/>
                  </a:lnTo>
                  <a:lnTo>
                    <a:pt x="3266281" y="1143506"/>
                  </a:lnTo>
                  <a:lnTo>
                    <a:pt x="3209925" y="1187973"/>
                  </a:lnTo>
                  <a:lnTo>
                    <a:pt x="3153569" y="1230851"/>
                  </a:lnTo>
                  <a:lnTo>
                    <a:pt x="3094038" y="1270553"/>
                  </a:lnTo>
                  <a:lnTo>
                    <a:pt x="3034506" y="1310255"/>
                  </a:lnTo>
                  <a:lnTo>
                    <a:pt x="2971800" y="1346781"/>
                  </a:lnTo>
                  <a:lnTo>
                    <a:pt x="2874169" y="1399981"/>
                  </a:lnTo>
                  <a:lnTo>
                    <a:pt x="2773363" y="1446830"/>
                  </a:lnTo>
                  <a:lnTo>
                    <a:pt x="2673350" y="1489708"/>
                  </a:lnTo>
                  <a:lnTo>
                    <a:pt x="2570956" y="1526234"/>
                  </a:lnTo>
                  <a:lnTo>
                    <a:pt x="2466975" y="1558789"/>
                  </a:lnTo>
                  <a:lnTo>
                    <a:pt x="2363788" y="1584198"/>
                  </a:lnTo>
                  <a:lnTo>
                    <a:pt x="2258219" y="1605638"/>
                  </a:lnTo>
                  <a:lnTo>
                    <a:pt x="2153444" y="1620724"/>
                  </a:lnTo>
                  <a:lnTo>
                    <a:pt x="2047875" y="1631841"/>
                  </a:lnTo>
                  <a:lnTo>
                    <a:pt x="1943100" y="1637399"/>
                  </a:lnTo>
                  <a:lnTo>
                    <a:pt x="1837531" y="1637399"/>
                  </a:lnTo>
                  <a:lnTo>
                    <a:pt x="1732756" y="1633429"/>
                  </a:lnTo>
                  <a:lnTo>
                    <a:pt x="1628775" y="1622312"/>
                  </a:lnTo>
                  <a:lnTo>
                    <a:pt x="1525588" y="1607226"/>
                  </a:lnTo>
                  <a:lnTo>
                    <a:pt x="1423194" y="1587375"/>
                  </a:lnTo>
                  <a:lnTo>
                    <a:pt x="1320800" y="1562759"/>
                  </a:lnTo>
                  <a:lnTo>
                    <a:pt x="1220788" y="1534174"/>
                  </a:lnTo>
                  <a:lnTo>
                    <a:pt x="1123156" y="1500824"/>
                  </a:lnTo>
                  <a:lnTo>
                    <a:pt x="1025525" y="1461122"/>
                  </a:lnTo>
                  <a:lnTo>
                    <a:pt x="929481" y="1416656"/>
                  </a:lnTo>
                  <a:lnTo>
                    <a:pt x="836613" y="1369014"/>
                  </a:lnTo>
                  <a:lnTo>
                    <a:pt x="746919" y="1315813"/>
                  </a:lnTo>
                  <a:lnTo>
                    <a:pt x="658019" y="1259436"/>
                  </a:lnTo>
                  <a:lnTo>
                    <a:pt x="571500" y="1196707"/>
                  </a:lnTo>
                  <a:lnTo>
                    <a:pt x="488950" y="1131596"/>
                  </a:lnTo>
                  <a:lnTo>
                    <a:pt x="407988" y="1061720"/>
                  </a:lnTo>
                  <a:lnTo>
                    <a:pt x="331788" y="987081"/>
                  </a:lnTo>
                  <a:lnTo>
                    <a:pt x="257175" y="907677"/>
                  </a:lnTo>
                  <a:lnTo>
                    <a:pt x="187325" y="823508"/>
                  </a:lnTo>
                  <a:lnTo>
                    <a:pt x="121444" y="736958"/>
                  </a:lnTo>
                  <a:lnTo>
                    <a:pt x="59531" y="644849"/>
                  </a:lnTo>
                  <a:lnTo>
                    <a:pt x="0" y="548771"/>
                  </a:lnTo>
                  <a:close/>
                </a:path>
              </a:pathLst>
            </a:custGeom>
            <a:solidFill>
              <a:srgbClr val="5FABDC"/>
            </a:solidFill>
            <a:ln>
              <a:noFill/>
            </a:ln>
          </p:spPr>
          <p:txBody>
            <a:bodyPr vert="horz" wrap="square" lIns="71323" tIns="35662" rIns="71323" bIns="35662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401124" y="785866"/>
              <a:ext cx="1632347" cy="2721240"/>
            </a:xfrm>
            <a:custGeom>
              <a:avLst/>
              <a:gdLst>
                <a:gd name="connsiteX0" fmla="*/ 2176463 w 2176463"/>
                <a:gd name="connsiteY0" fmla="*/ 0 h 3265488"/>
                <a:gd name="connsiteX1" fmla="*/ 2176463 w 2176463"/>
                <a:gd name="connsiteY1" fmla="*/ 1147103 h 3265488"/>
                <a:gd name="connsiteX2" fmla="*/ 1278357 w 2176463"/>
                <a:gd name="connsiteY2" fmla="*/ 2695562 h 3265488"/>
                <a:gd name="connsiteX3" fmla="*/ 291306 w 2176463"/>
                <a:gd name="connsiteY3" fmla="*/ 3265488 h 3265488"/>
                <a:gd name="connsiteX4" fmla="*/ 255588 w 2176463"/>
                <a:gd name="connsiteY4" fmla="*/ 3202767 h 3265488"/>
                <a:gd name="connsiteX5" fmla="*/ 223838 w 2176463"/>
                <a:gd name="connsiteY5" fmla="*/ 3138457 h 3265488"/>
                <a:gd name="connsiteX6" fmla="*/ 193675 w 2176463"/>
                <a:gd name="connsiteY6" fmla="*/ 3074942 h 3265488"/>
                <a:gd name="connsiteX7" fmla="*/ 164306 w 2176463"/>
                <a:gd name="connsiteY7" fmla="*/ 3009045 h 3265488"/>
                <a:gd name="connsiteX8" fmla="*/ 138906 w 2176463"/>
                <a:gd name="connsiteY8" fmla="*/ 2943147 h 3265488"/>
                <a:gd name="connsiteX9" fmla="*/ 115888 w 2176463"/>
                <a:gd name="connsiteY9" fmla="*/ 2876456 h 3265488"/>
                <a:gd name="connsiteX10" fmla="*/ 92869 w 2176463"/>
                <a:gd name="connsiteY10" fmla="*/ 2808177 h 3265488"/>
                <a:gd name="connsiteX11" fmla="*/ 74613 w 2176463"/>
                <a:gd name="connsiteY11" fmla="*/ 2740692 h 3265488"/>
                <a:gd name="connsiteX12" fmla="*/ 56356 w 2176463"/>
                <a:gd name="connsiteY12" fmla="*/ 2670825 h 3265488"/>
                <a:gd name="connsiteX13" fmla="*/ 41275 w 2176463"/>
                <a:gd name="connsiteY13" fmla="*/ 2601752 h 3265488"/>
                <a:gd name="connsiteX14" fmla="*/ 28575 w 2176463"/>
                <a:gd name="connsiteY14" fmla="*/ 2531885 h 3265488"/>
                <a:gd name="connsiteX15" fmla="*/ 18256 w 2176463"/>
                <a:gd name="connsiteY15" fmla="*/ 2462018 h 3265488"/>
                <a:gd name="connsiteX16" fmla="*/ 10319 w 2176463"/>
                <a:gd name="connsiteY16" fmla="*/ 2390563 h 3265488"/>
                <a:gd name="connsiteX17" fmla="*/ 4763 w 2176463"/>
                <a:gd name="connsiteY17" fmla="*/ 2319902 h 3265488"/>
                <a:gd name="connsiteX18" fmla="*/ 1588 w 2176463"/>
                <a:gd name="connsiteY18" fmla="*/ 2248447 h 3265488"/>
                <a:gd name="connsiteX19" fmla="*/ 0 w 2176463"/>
                <a:gd name="connsiteY19" fmla="*/ 2176992 h 3265488"/>
                <a:gd name="connsiteX20" fmla="*/ 3175 w 2176463"/>
                <a:gd name="connsiteY20" fmla="*/ 2064252 h 3265488"/>
                <a:gd name="connsiteX21" fmla="*/ 10319 w 2176463"/>
                <a:gd name="connsiteY21" fmla="*/ 1953894 h 3265488"/>
                <a:gd name="connsiteX22" fmla="*/ 24606 w 2176463"/>
                <a:gd name="connsiteY22" fmla="*/ 1845918 h 3265488"/>
                <a:gd name="connsiteX23" fmla="*/ 44450 w 2176463"/>
                <a:gd name="connsiteY23" fmla="*/ 1737942 h 3265488"/>
                <a:gd name="connsiteX24" fmla="*/ 68263 w 2176463"/>
                <a:gd name="connsiteY24" fmla="*/ 1632347 h 3265488"/>
                <a:gd name="connsiteX25" fmla="*/ 97631 w 2176463"/>
                <a:gd name="connsiteY25" fmla="*/ 1529135 h 3265488"/>
                <a:gd name="connsiteX26" fmla="*/ 130969 w 2176463"/>
                <a:gd name="connsiteY26" fmla="*/ 1428304 h 3265488"/>
                <a:gd name="connsiteX27" fmla="*/ 170656 w 2176463"/>
                <a:gd name="connsiteY27" fmla="*/ 1329061 h 3265488"/>
                <a:gd name="connsiteX28" fmla="*/ 215106 w 2176463"/>
                <a:gd name="connsiteY28" fmla="*/ 1232994 h 3265488"/>
                <a:gd name="connsiteX29" fmla="*/ 261938 w 2176463"/>
                <a:gd name="connsiteY29" fmla="*/ 1138515 h 3265488"/>
                <a:gd name="connsiteX30" fmla="*/ 315119 w 2176463"/>
                <a:gd name="connsiteY30" fmla="*/ 1048799 h 3265488"/>
                <a:gd name="connsiteX31" fmla="*/ 371475 w 2176463"/>
                <a:gd name="connsiteY31" fmla="*/ 960671 h 3265488"/>
                <a:gd name="connsiteX32" fmla="*/ 431006 w 2176463"/>
                <a:gd name="connsiteY32" fmla="*/ 874925 h 3265488"/>
                <a:gd name="connsiteX33" fmla="*/ 496888 w 2176463"/>
                <a:gd name="connsiteY33" fmla="*/ 792355 h 3265488"/>
                <a:gd name="connsiteX34" fmla="*/ 565150 w 2176463"/>
                <a:gd name="connsiteY34" fmla="*/ 713755 h 3265488"/>
                <a:gd name="connsiteX35" fmla="*/ 637382 w 2176463"/>
                <a:gd name="connsiteY35" fmla="*/ 637536 h 3265488"/>
                <a:gd name="connsiteX36" fmla="*/ 713582 w 2176463"/>
                <a:gd name="connsiteY36" fmla="*/ 565288 h 3265488"/>
                <a:gd name="connsiteX37" fmla="*/ 790575 w 2176463"/>
                <a:gd name="connsiteY37" fmla="*/ 497008 h 3265488"/>
                <a:gd name="connsiteX38" fmla="*/ 873125 w 2176463"/>
                <a:gd name="connsiteY38" fmla="*/ 432699 h 3265488"/>
                <a:gd name="connsiteX39" fmla="*/ 958850 w 2176463"/>
                <a:gd name="connsiteY39" fmla="*/ 371565 h 3265488"/>
                <a:gd name="connsiteX40" fmla="*/ 1046957 w 2176463"/>
                <a:gd name="connsiteY40" fmla="*/ 315195 h 3265488"/>
                <a:gd name="connsiteX41" fmla="*/ 1138238 w 2176463"/>
                <a:gd name="connsiteY41" fmla="*/ 263589 h 3265488"/>
                <a:gd name="connsiteX42" fmla="*/ 1232694 w 2176463"/>
                <a:gd name="connsiteY42" fmla="*/ 215159 h 3265488"/>
                <a:gd name="connsiteX43" fmla="*/ 1328738 w 2176463"/>
                <a:gd name="connsiteY43" fmla="*/ 172286 h 3265488"/>
                <a:gd name="connsiteX44" fmla="*/ 1427957 w 2176463"/>
                <a:gd name="connsiteY44" fmla="*/ 132589 h 3265488"/>
                <a:gd name="connsiteX45" fmla="*/ 1528763 w 2176463"/>
                <a:gd name="connsiteY45" fmla="*/ 99243 h 3265488"/>
                <a:gd name="connsiteX46" fmla="*/ 1631951 w 2176463"/>
                <a:gd name="connsiteY46" fmla="*/ 68279 h 3265488"/>
                <a:gd name="connsiteX47" fmla="*/ 1737519 w 2176463"/>
                <a:gd name="connsiteY47" fmla="*/ 44461 h 3265488"/>
                <a:gd name="connsiteX48" fmla="*/ 1843882 w 2176463"/>
                <a:gd name="connsiteY48" fmla="*/ 26200 h 3265488"/>
                <a:gd name="connsiteX49" fmla="*/ 1954213 w 2176463"/>
                <a:gd name="connsiteY49" fmla="*/ 11909 h 3265488"/>
                <a:gd name="connsiteX50" fmla="*/ 2063751 w 2176463"/>
                <a:gd name="connsiteY50" fmla="*/ 3176 h 326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76463" h="3265488">
                  <a:moveTo>
                    <a:pt x="2176463" y="0"/>
                  </a:moveTo>
                  <a:lnTo>
                    <a:pt x="2176463" y="1147103"/>
                  </a:lnTo>
                  <a:lnTo>
                    <a:pt x="1278357" y="2695562"/>
                  </a:lnTo>
                  <a:lnTo>
                    <a:pt x="291306" y="3265488"/>
                  </a:lnTo>
                  <a:lnTo>
                    <a:pt x="255588" y="3202767"/>
                  </a:lnTo>
                  <a:lnTo>
                    <a:pt x="223838" y="3138457"/>
                  </a:lnTo>
                  <a:lnTo>
                    <a:pt x="193675" y="3074942"/>
                  </a:lnTo>
                  <a:lnTo>
                    <a:pt x="164306" y="3009045"/>
                  </a:lnTo>
                  <a:lnTo>
                    <a:pt x="138906" y="2943147"/>
                  </a:lnTo>
                  <a:lnTo>
                    <a:pt x="115888" y="2876456"/>
                  </a:lnTo>
                  <a:lnTo>
                    <a:pt x="92869" y="2808177"/>
                  </a:lnTo>
                  <a:lnTo>
                    <a:pt x="74613" y="2740692"/>
                  </a:lnTo>
                  <a:lnTo>
                    <a:pt x="56356" y="2670825"/>
                  </a:lnTo>
                  <a:lnTo>
                    <a:pt x="41275" y="2601752"/>
                  </a:lnTo>
                  <a:lnTo>
                    <a:pt x="28575" y="2531885"/>
                  </a:lnTo>
                  <a:lnTo>
                    <a:pt x="18256" y="2462018"/>
                  </a:lnTo>
                  <a:lnTo>
                    <a:pt x="10319" y="2390563"/>
                  </a:lnTo>
                  <a:lnTo>
                    <a:pt x="4763" y="2319902"/>
                  </a:lnTo>
                  <a:lnTo>
                    <a:pt x="1588" y="2248447"/>
                  </a:lnTo>
                  <a:lnTo>
                    <a:pt x="0" y="2176992"/>
                  </a:lnTo>
                  <a:lnTo>
                    <a:pt x="3175" y="2064252"/>
                  </a:lnTo>
                  <a:lnTo>
                    <a:pt x="10319" y="1953894"/>
                  </a:lnTo>
                  <a:lnTo>
                    <a:pt x="24606" y="1845918"/>
                  </a:lnTo>
                  <a:lnTo>
                    <a:pt x="44450" y="1737942"/>
                  </a:lnTo>
                  <a:lnTo>
                    <a:pt x="68263" y="1632347"/>
                  </a:lnTo>
                  <a:lnTo>
                    <a:pt x="97631" y="1529135"/>
                  </a:lnTo>
                  <a:lnTo>
                    <a:pt x="130969" y="1428304"/>
                  </a:lnTo>
                  <a:lnTo>
                    <a:pt x="170656" y="1329061"/>
                  </a:lnTo>
                  <a:lnTo>
                    <a:pt x="215106" y="1232994"/>
                  </a:lnTo>
                  <a:lnTo>
                    <a:pt x="261938" y="1138515"/>
                  </a:lnTo>
                  <a:lnTo>
                    <a:pt x="315119" y="1048799"/>
                  </a:lnTo>
                  <a:lnTo>
                    <a:pt x="371475" y="960671"/>
                  </a:lnTo>
                  <a:lnTo>
                    <a:pt x="431006" y="874925"/>
                  </a:lnTo>
                  <a:lnTo>
                    <a:pt x="496888" y="792355"/>
                  </a:lnTo>
                  <a:lnTo>
                    <a:pt x="565150" y="713755"/>
                  </a:lnTo>
                  <a:lnTo>
                    <a:pt x="637382" y="637536"/>
                  </a:lnTo>
                  <a:lnTo>
                    <a:pt x="713582" y="565288"/>
                  </a:lnTo>
                  <a:lnTo>
                    <a:pt x="790575" y="497008"/>
                  </a:lnTo>
                  <a:lnTo>
                    <a:pt x="873125" y="432699"/>
                  </a:lnTo>
                  <a:lnTo>
                    <a:pt x="958850" y="371565"/>
                  </a:lnTo>
                  <a:lnTo>
                    <a:pt x="1046957" y="315195"/>
                  </a:lnTo>
                  <a:lnTo>
                    <a:pt x="1138238" y="263589"/>
                  </a:lnTo>
                  <a:lnTo>
                    <a:pt x="1232694" y="215159"/>
                  </a:lnTo>
                  <a:lnTo>
                    <a:pt x="1328738" y="172286"/>
                  </a:lnTo>
                  <a:lnTo>
                    <a:pt x="1427957" y="132589"/>
                  </a:lnTo>
                  <a:lnTo>
                    <a:pt x="1528763" y="99243"/>
                  </a:lnTo>
                  <a:lnTo>
                    <a:pt x="1631951" y="68279"/>
                  </a:lnTo>
                  <a:lnTo>
                    <a:pt x="1737519" y="44461"/>
                  </a:lnTo>
                  <a:lnTo>
                    <a:pt x="1843882" y="26200"/>
                  </a:lnTo>
                  <a:lnTo>
                    <a:pt x="1954213" y="11909"/>
                  </a:lnTo>
                  <a:lnTo>
                    <a:pt x="2063751" y="3176"/>
                  </a:lnTo>
                  <a:close/>
                </a:path>
              </a:pathLst>
            </a:custGeom>
            <a:solidFill>
              <a:srgbClr val="F4CF3B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1323" tIns="35662" rIns="71323" bIns="35662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900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67878" y="798928"/>
              <a:ext cx="477304" cy="348381"/>
            </a:xfrm>
            <a:prstGeom prst="rect">
              <a:avLst/>
            </a:prstGeom>
            <a:noFill/>
          </p:spPr>
          <p:txBody>
            <a:bodyPr wrap="none" lIns="71323" tIns="35662" rIns="71323" bIns="35662" rtlCol="0">
              <a:spAutoFit/>
            </a:bodyPr>
            <a:lstStyle/>
            <a:p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2023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14817" y="785866"/>
              <a:ext cx="477304" cy="348381"/>
            </a:xfrm>
            <a:prstGeom prst="rect">
              <a:avLst/>
            </a:prstGeom>
            <a:noFill/>
          </p:spPr>
          <p:txBody>
            <a:bodyPr wrap="none" lIns="71323" tIns="35662" rIns="71323" bIns="35662" rtlCol="0">
              <a:spAutoFit/>
            </a:bodyPr>
            <a:lstStyle/>
            <a:p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2016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9" name="Picture 2" descr="КАЗАХСКИЙ НАУЧНЫЙ ЦЕНТР ДЕРМАТОЛОГИИ И ИНФЕКЦИОННЫХ ЗАБОЛЕВАНИЙ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087" r="77986" b="-1"/>
          <a:stretch/>
        </p:blipFill>
        <p:spPr bwMode="auto">
          <a:xfrm>
            <a:off x="179512" y="121196"/>
            <a:ext cx="806165" cy="4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749391" y="1716163"/>
            <a:ext cx="1131489" cy="502908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23 000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21221" y="1777380"/>
            <a:ext cx="1131489" cy="502908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40 000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66244" y="3289548"/>
            <a:ext cx="3055334" cy="6875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lvl="0" algn="ctr"/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Estimated number of People Living With HIV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274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26618</TotalTime>
  <Words>553</Words>
  <Application>Microsoft Office PowerPoint</Application>
  <PresentationFormat>Экран (16:10)</PresentationFormat>
  <Paragraphs>187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9" baseType="lpstr">
      <vt:lpstr>Arial Unicode MS</vt:lpstr>
      <vt:lpstr>微软雅黑</vt:lpstr>
      <vt:lpstr>MS PGothic</vt:lpstr>
      <vt:lpstr>MS PGothic</vt:lpstr>
      <vt:lpstr>宋体</vt:lpstr>
      <vt:lpstr>Arial</vt:lpstr>
      <vt:lpstr>Calibri</vt:lpstr>
      <vt:lpstr>Open Sans</vt:lpstr>
      <vt:lpstr>Tahoma</vt:lpstr>
      <vt:lpstr>Times New Roman</vt:lpstr>
      <vt:lpstr>Тема Office</vt:lpstr>
      <vt:lpstr>1_Default Design</vt:lpstr>
      <vt:lpstr>3_Default Design</vt:lpstr>
      <vt:lpstr>2_Default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Казаков</dc:creator>
  <cp:lastModifiedBy>JM</cp:lastModifiedBy>
  <cp:revision>1253</cp:revision>
  <cp:lastPrinted>2023-06-02T09:20:39Z</cp:lastPrinted>
  <dcterms:created xsi:type="dcterms:W3CDTF">2018-02-12T07:55:17Z</dcterms:created>
  <dcterms:modified xsi:type="dcterms:W3CDTF">2024-02-07T09:44:22Z</dcterms:modified>
</cp:coreProperties>
</file>