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06" r:id="rId4"/>
    <p:sldMasterId id="2147483731" r:id="rId5"/>
  </p:sldMasterIdLst>
  <p:notesMasterIdLst>
    <p:notesMasterId r:id="rId38"/>
  </p:notesMasterIdLst>
  <p:handoutMasterIdLst>
    <p:handoutMasterId r:id="rId39"/>
  </p:handoutMasterIdLst>
  <p:sldIdLst>
    <p:sldId id="311" r:id="rId6"/>
    <p:sldId id="2147471968" r:id="rId7"/>
    <p:sldId id="2147471956" r:id="rId8"/>
    <p:sldId id="2147471973" r:id="rId9"/>
    <p:sldId id="2147471970" r:id="rId10"/>
    <p:sldId id="262" r:id="rId11"/>
    <p:sldId id="2147471962" r:id="rId12"/>
    <p:sldId id="2141411142" r:id="rId13"/>
    <p:sldId id="2147471957" r:id="rId14"/>
    <p:sldId id="2147471961" r:id="rId15"/>
    <p:sldId id="2147471958" r:id="rId16"/>
    <p:sldId id="2147471959" r:id="rId17"/>
    <p:sldId id="2147471960" r:id="rId18"/>
    <p:sldId id="2141411143" r:id="rId19"/>
    <p:sldId id="2141411130" r:id="rId20"/>
    <p:sldId id="2147471974" r:id="rId21"/>
    <p:sldId id="2147471967" r:id="rId22"/>
    <p:sldId id="2141411140" r:id="rId23"/>
    <p:sldId id="2141411141" r:id="rId24"/>
    <p:sldId id="2147471975" r:id="rId25"/>
    <p:sldId id="2147471972" r:id="rId26"/>
    <p:sldId id="2147471946" r:id="rId27"/>
    <p:sldId id="2147471941" r:id="rId28"/>
    <p:sldId id="2147471965" r:id="rId29"/>
    <p:sldId id="2147471948" r:id="rId30"/>
    <p:sldId id="2147471949" r:id="rId31"/>
    <p:sldId id="2147471964" r:id="rId32"/>
    <p:sldId id="2147471953" r:id="rId33"/>
    <p:sldId id="2145706549" r:id="rId34"/>
    <p:sldId id="2147471945" r:id="rId35"/>
    <p:sldId id="2147471963" r:id="rId36"/>
    <p:sldId id="2147471966" r:id="rId37"/>
  </p:sldIdLst>
  <p:sldSz cx="12192000" cy="6858000"/>
  <p:notesSz cx="6858000" cy="9144000"/>
  <p:embeddedFontLst>
    <p:embeddedFont>
      <p:font typeface="Ebrima" panose="02000000000000000000" pitchFamily="2" charset="0"/>
      <p:regular r:id="rId40"/>
      <p:bold r:id="rId41"/>
    </p:embeddedFont>
    <p:embeddedFont>
      <p:font typeface="Noto Sans" panose="020B0502040504020204" pitchFamily="34" charset="0"/>
      <p:regular r:id="rId42"/>
      <p:bold r:id="rId43"/>
      <p:italic r:id="rId44"/>
      <p:boldItalic r:id="rId45"/>
    </p:embeddedFont>
    <p:embeddedFont>
      <p:font typeface="Roboto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DE"/>
    <a:srgbClr val="FC78F3"/>
    <a:srgbClr val="F4E2F3"/>
    <a:srgbClr val="009ADE"/>
    <a:srgbClr val="00A0E7"/>
    <a:srgbClr val="0092CC"/>
    <a:srgbClr val="F4EBE6"/>
    <a:srgbClr val="D2AF9C"/>
    <a:srgbClr val="BC886A"/>
    <a:srgbClr val="A5603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34910-7784-4548-880D-CBD15132182E}" v="548" dt="2024-11-23T16:54:24.7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9" d="100"/>
          <a:sy n="109" d="100"/>
        </p:scale>
        <p:origin x="636" y="37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6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5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0" Type="http://schemas.openxmlformats.org/officeDocument/2006/relationships/slide" Target="slides/slide15.xml"/><Relationship Id="rId41" Type="http://schemas.openxmlformats.org/officeDocument/2006/relationships/font" Target="fonts/font2.fntdata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VOL, Stela" userId="24e3b04f-5128-4bca-8b09-42389ee03710" providerId="ADAL" clId="{43D34910-7784-4548-880D-CBD15132182E}"/>
    <pc:docChg chg="undo custSel addSld delSld modSld sldOrd">
      <pc:chgData name="BIVOL, Stela" userId="24e3b04f-5128-4bca-8b09-42389ee03710" providerId="ADAL" clId="{43D34910-7784-4548-880D-CBD15132182E}" dt="2024-11-24T08:55:40.895" v="5781" actId="2696"/>
      <pc:docMkLst>
        <pc:docMk/>
      </pc:docMkLst>
      <pc:sldChg chg="modSp add mod ord">
        <pc:chgData name="BIVOL, Stela" userId="24e3b04f-5128-4bca-8b09-42389ee03710" providerId="ADAL" clId="{43D34910-7784-4548-880D-CBD15132182E}" dt="2024-11-23T17:04:11.329" v="5762" actId="403"/>
        <pc:sldMkLst>
          <pc:docMk/>
          <pc:sldMk cId="3659831974" sldId="262"/>
        </pc:sldMkLst>
        <pc:spChg chg="mod">
          <ac:chgData name="BIVOL, Stela" userId="24e3b04f-5128-4bca-8b09-42389ee03710" providerId="ADAL" clId="{43D34910-7784-4548-880D-CBD15132182E}" dt="2024-11-23T17:04:11.329" v="5762" actId="403"/>
          <ac:spMkLst>
            <pc:docMk/>
            <pc:sldMk cId="3659831974" sldId="262"/>
            <ac:spMk id="5" creationId="{9487C679-12A4-46F4-35E8-E898EA1380A1}"/>
          </ac:spMkLst>
        </pc:spChg>
        <pc:picChg chg="mod">
          <ac:chgData name="BIVOL, Stela" userId="24e3b04f-5128-4bca-8b09-42389ee03710" providerId="ADAL" clId="{43D34910-7784-4548-880D-CBD15132182E}" dt="2024-11-23T16:09:27.484" v="4282" actId="1076"/>
          <ac:picMkLst>
            <pc:docMk/>
            <pc:sldMk cId="3659831974" sldId="262"/>
            <ac:picMk id="4" creationId="{8478DEFF-353E-7ACA-3B73-2E1EBF51D7C1}"/>
          </ac:picMkLst>
        </pc:picChg>
      </pc:sldChg>
      <pc:sldChg chg="add del">
        <pc:chgData name="BIVOL, Stela" userId="24e3b04f-5128-4bca-8b09-42389ee03710" providerId="ADAL" clId="{43D34910-7784-4548-880D-CBD15132182E}" dt="2024-11-23T16:55:19.084" v="5633" actId="47"/>
        <pc:sldMkLst>
          <pc:docMk/>
          <pc:sldMk cId="1801008108" sldId="283"/>
        </pc:sldMkLst>
      </pc:sldChg>
      <pc:sldChg chg="modSp add del mod ord">
        <pc:chgData name="BIVOL, Stela" userId="24e3b04f-5128-4bca-8b09-42389ee03710" providerId="ADAL" clId="{43D34910-7784-4548-880D-CBD15132182E}" dt="2024-11-24T08:55:40.895" v="5781" actId="2696"/>
        <pc:sldMkLst>
          <pc:docMk/>
          <pc:sldMk cId="1099287259" sldId="285"/>
        </pc:sldMkLst>
        <pc:spChg chg="mod">
          <ac:chgData name="BIVOL, Stela" userId="24e3b04f-5128-4bca-8b09-42389ee03710" providerId="ADAL" clId="{43D34910-7784-4548-880D-CBD15132182E}" dt="2024-11-23T16:56:17.657" v="5686" actId="6549"/>
          <ac:spMkLst>
            <pc:docMk/>
            <pc:sldMk cId="1099287259" sldId="285"/>
            <ac:spMk id="5" creationId="{DC983078-B207-356F-38C5-53E6C5F078A9}"/>
          </ac:spMkLst>
        </pc:spChg>
        <pc:spChg chg="mod">
          <ac:chgData name="BIVOL, Stela" userId="24e3b04f-5128-4bca-8b09-42389ee03710" providerId="ADAL" clId="{43D34910-7784-4548-880D-CBD15132182E}" dt="2024-11-23T16:56:32.163" v="5687" actId="1076"/>
          <ac:spMkLst>
            <pc:docMk/>
            <pc:sldMk cId="1099287259" sldId="285"/>
            <ac:spMk id="7" creationId="{F8BC1F9E-61C6-056A-315C-3048ABBDB9B1}"/>
          </ac:spMkLst>
        </pc:spChg>
        <pc:spChg chg="mod">
          <ac:chgData name="BIVOL, Stela" userId="24e3b04f-5128-4bca-8b09-42389ee03710" providerId="ADAL" clId="{43D34910-7784-4548-880D-CBD15132182E}" dt="2024-11-23T16:55:37.660" v="5636" actId="20577"/>
          <ac:spMkLst>
            <pc:docMk/>
            <pc:sldMk cId="1099287259" sldId="285"/>
            <ac:spMk id="13" creationId="{B4674813-30A2-B76F-E3F3-A40B9A4C6C51}"/>
          </ac:spMkLst>
        </pc:spChg>
      </pc:sldChg>
      <pc:sldChg chg="modSp mod">
        <pc:chgData name="BIVOL, Stela" userId="24e3b04f-5128-4bca-8b09-42389ee03710" providerId="ADAL" clId="{43D34910-7784-4548-880D-CBD15132182E}" dt="2024-11-23T08:16:46.910" v="406" actId="108"/>
        <pc:sldMkLst>
          <pc:docMk/>
          <pc:sldMk cId="3524055442" sldId="311"/>
        </pc:sldMkLst>
        <pc:spChg chg="mod">
          <ac:chgData name="BIVOL, Stela" userId="24e3b04f-5128-4bca-8b09-42389ee03710" providerId="ADAL" clId="{43D34910-7784-4548-880D-CBD15132182E}" dt="2024-11-23T08:10:16.499" v="46" actId="20577"/>
          <ac:spMkLst>
            <pc:docMk/>
            <pc:sldMk cId="3524055442" sldId="311"/>
            <ac:spMk id="8" creationId="{0D0F135F-EFA8-4DE4-B15E-5BEF2CCFF5BB}"/>
          </ac:spMkLst>
        </pc:spChg>
        <pc:spChg chg="mod">
          <ac:chgData name="BIVOL, Stela" userId="24e3b04f-5128-4bca-8b09-42389ee03710" providerId="ADAL" clId="{43D34910-7784-4548-880D-CBD15132182E}" dt="2024-11-23T08:16:35.570" v="405" actId="404"/>
          <ac:spMkLst>
            <pc:docMk/>
            <pc:sldMk cId="3524055442" sldId="311"/>
            <ac:spMk id="9" creationId="{00000000-0000-0000-0000-000000000000}"/>
          </ac:spMkLst>
        </pc:spChg>
        <pc:spChg chg="mod">
          <ac:chgData name="BIVOL, Stela" userId="24e3b04f-5128-4bca-8b09-42389ee03710" providerId="ADAL" clId="{43D34910-7784-4548-880D-CBD15132182E}" dt="2024-11-23T08:16:46.910" v="406" actId="108"/>
          <ac:spMkLst>
            <pc:docMk/>
            <pc:sldMk cId="3524055442" sldId="311"/>
            <ac:spMk id="10" creationId="{00000000-0000-0000-0000-000000000000}"/>
          </ac:spMkLst>
        </pc:spChg>
      </pc:sldChg>
      <pc:sldChg chg="del">
        <pc:chgData name="BIVOL, Stela" userId="24e3b04f-5128-4bca-8b09-42389ee03710" providerId="ADAL" clId="{43D34910-7784-4548-880D-CBD15132182E}" dt="2024-11-23T08:16:22.235" v="398" actId="47"/>
        <pc:sldMkLst>
          <pc:docMk/>
          <pc:sldMk cId="2857979682" sldId="376"/>
        </pc:sldMkLst>
      </pc:sldChg>
      <pc:sldChg chg="del">
        <pc:chgData name="BIVOL, Stela" userId="24e3b04f-5128-4bca-8b09-42389ee03710" providerId="ADAL" clId="{43D34910-7784-4548-880D-CBD15132182E}" dt="2024-11-23T08:14:02.232" v="305" actId="47"/>
        <pc:sldMkLst>
          <pc:docMk/>
          <pc:sldMk cId="1426775717" sldId="379"/>
        </pc:sldMkLst>
      </pc:sldChg>
      <pc:sldChg chg="add del">
        <pc:chgData name="BIVOL, Stela" userId="24e3b04f-5128-4bca-8b09-42389ee03710" providerId="ADAL" clId="{43D34910-7784-4548-880D-CBD15132182E}" dt="2024-11-23T16:50:08.462" v="5616" actId="47"/>
        <pc:sldMkLst>
          <pc:docMk/>
          <pc:sldMk cId="939978272" sldId="407"/>
        </pc:sldMkLst>
      </pc:sldChg>
      <pc:sldChg chg="delSp add del mod">
        <pc:chgData name="BIVOL, Stela" userId="24e3b04f-5128-4bca-8b09-42389ee03710" providerId="ADAL" clId="{43D34910-7784-4548-880D-CBD15132182E}" dt="2024-11-23T16:02:23.705" v="4195" actId="47"/>
        <pc:sldMkLst>
          <pc:docMk/>
          <pc:sldMk cId="146935231" sldId="758"/>
        </pc:sldMkLst>
        <pc:picChg chg="del">
          <ac:chgData name="BIVOL, Stela" userId="24e3b04f-5128-4bca-8b09-42389ee03710" providerId="ADAL" clId="{43D34910-7784-4548-880D-CBD15132182E}" dt="2024-11-23T15:54:38.410" v="3716" actId="478"/>
          <ac:picMkLst>
            <pc:docMk/>
            <pc:sldMk cId="146935231" sldId="758"/>
            <ac:picMk id="7" creationId="{310BA941-A512-4B59-96DC-B2731BC569BD}"/>
          </ac:picMkLst>
        </pc:picChg>
      </pc:sldChg>
      <pc:sldChg chg="del">
        <pc:chgData name="BIVOL, Stela" userId="24e3b04f-5128-4bca-8b09-42389ee03710" providerId="ADAL" clId="{43D34910-7784-4548-880D-CBD15132182E}" dt="2024-11-23T08:13:54.308" v="301" actId="47"/>
        <pc:sldMkLst>
          <pc:docMk/>
          <pc:sldMk cId="906424346" sldId="2141410696"/>
        </pc:sldMkLst>
      </pc:sldChg>
      <pc:sldChg chg="del">
        <pc:chgData name="BIVOL, Stela" userId="24e3b04f-5128-4bca-8b09-42389ee03710" providerId="ADAL" clId="{43D34910-7784-4548-880D-CBD15132182E}" dt="2024-11-23T08:14:00.945" v="304" actId="47"/>
        <pc:sldMkLst>
          <pc:docMk/>
          <pc:sldMk cId="888353791" sldId="2141411124"/>
        </pc:sldMkLst>
      </pc:sldChg>
      <pc:sldChg chg="addSp delSp modSp add mod ord">
        <pc:chgData name="BIVOL, Stela" userId="24e3b04f-5128-4bca-8b09-42389ee03710" providerId="ADAL" clId="{43D34910-7784-4548-880D-CBD15132182E}" dt="2024-11-23T17:02:25.531" v="5743" actId="108"/>
        <pc:sldMkLst>
          <pc:docMk/>
          <pc:sldMk cId="1406469682" sldId="2141411130"/>
        </pc:sldMkLst>
        <pc:spChg chg="add mod">
          <ac:chgData name="BIVOL, Stela" userId="24e3b04f-5128-4bca-8b09-42389ee03710" providerId="ADAL" clId="{43D34910-7784-4548-880D-CBD15132182E}" dt="2024-11-23T16:11:25.927" v="4316" actId="1076"/>
          <ac:spMkLst>
            <pc:docMk/>
            <pc:sldMk cId="1406469682" sldId="2141411130"/>
            <ac:spMk id="2" creationId="{0EFCE107-83E9-99F8-7A38-F4CF3D85B7B8}"/>
          </ac:spMkLst>
        </pc:spChg>
        <pc:spChg chg="add mod">
          <ac:chgData name="BIVOL, Stela" userId="24e3b04f-5128-4bca-8b09-42389ee03710" providerId="ADAL" clId="{43D34910-7784-4548-880D-CBD15132182E}" dt="2024-11-23T16:11:36.201" v="4318" actId="1076"/>
          <ac:spMkLst>
            <pc:docMk/>
            <pc:sldMk cId="1406469682" sldId="2141411130"/>
            <ac:spMk id="3" creationId="{7A95F766-6FC1-F133-7828-389C52A1F83A}"/>
          </ac:spMkLst>
        </pc:spChg>
        <pc:spChg chg="add mod">
          <ac:chgData name="BIVOL, Stela" userId="24e3b04f-5128-4bca-8b09-42389ee03710" providerId="ADAL" clId="{43D34910-7784-4548-880D-CBD15132182E}" dt="2024-11-23T16:11:54.503" v="4322" actId="1076"/>
          <ac:spMkLst>
            <pc:docMk/>
            <pc:sldMk cId="1406469682" sldId="2141411130"/>
            <ac:spMk id="5" creationId="{570776E4-865F-96E5-6634-F39491972190}"/>
          </ac:spMkLst>
        </pc:spChg>
        <pc:spChg chg="add mod">
          <ac:chgData name="BIVOL, Stela" userId="24e3b04f-5128-4bca-8b09-42389ee03710" providerId="ADAL" clId="{43D34910-7784-4548-880D-CBD15132182E}" dt="2024-11-23T16:12:07.413" v="4326" actId="14100"/>
          <ac:spMkLst>
            <pc:docMk/>
            <pc:sldMk cId="1406469682" sldId="2141411130"/>
            <ac:spMk id="6" creationId="{B0B0017B-754E-EB93-565F-7DCC85150015}"/>
          </ac:spMkLst>
        </pc:spChg>
        <pc:spChg chg="add del">
          <ac:chgData name="BIVOL, Stela" userId="24e3b04f-5128-4bca-8b09-42389ee03710" providerId="ADAL" clId="{43D34910-7784-4548-880D-CBD15132182E}" dt="2024-11-23T16:13:22.921" v="4394" actId="478"/>
          <ac:spMkLst>
            <pc:docMk/>
            <pc:sldMk cId="1406469682" sldId="2141411130"/>
            <ac:spMk id="7" creationId="{0AE0FE45-6765-9EAF-4953-AF411B6784AA}"/>
          </ac:spMkLst>
        </pc:spChg>
        <pc:spChg chg="mod">
          <ac:chgData name="BIVOL, Stela" userId="24e3b04f-5128-4bca-8b09-42389ee03710" providerId="ADAL" clId="{43D34910-7784-4548-880D-CBD15132182E}" dt="2024-11-23T16:13:18.881" v="4393" actId="20577"/>
          <ac:spMkLst>
            <pc:docMk/>
            <pc:sldMk cId="1406469682" sldId="2141411130"/>
            <ac:spMk id="8" creationId="{4756E2E2-21DF-09EC-D023-53A2D9991227}"/>
          </ac:spMkLst>
        </pc:spChg>
        <pc:spChg chg="mod">
          <ac:chgData name="BIVOL, Stela" userId="24e3b04f-5128-4bca-8b09-42389ee03710" providerId="ADAL" clId="{43D34910-7784-4548-880D-CBD15132182E}" dt="2024-11-23T17:02:25.531" v="5743" actId="108"/>
          <ac:spMkLst>
            <pc:docMk/>
            <pc:sldMk cId="1406469682" sldId="2141411130"/>
            <ac:spMk id="17" creationId="{B7863DF8-C378-41C4-9070-DD199D35ED5E}"/>
          </ac:spMkLst>
        </pc:spChg>
      </pc:sldChg>
      <pc:sldChg chg="addSp modSp add mod ord">
        <pc:chgData name="BIVOL, Stela" userId="24e3b04f-5128-4bca-8b09-42389ee03710" providerId="ADAL" clId="{43D34910-7784-4548-880D-CBD15132182E}" dt="2024-11-23T17:02:06.267" v="5740" actId="108"/>
        <pc:sldMkLst>
          <pc:docMk/>
          <pc:sldMk cId="32092007" sldId="2141411140"/>
        </pc:sldMkLst>
        <pc:spChg chg="add mod">
          <ac:chgData name="BIVOL, Stela" userId="24e3b04f-5128-4bca-8b09-42389ee03710" providerId="ADAL" clId="{43D34910-7784-4548-880D-CBD15132182E}" dt="2024-11-23T16:25:51.260" v="4917" actId="14100"/>
          <ac:spMkLst>
            <pc:docMk/>
            <pc:sldMk cId="32092007" sldId="2141411140"/>
            <ac:spMk id="2" creationId="{9E462AA6-F2B0-482A-A6A4-0FE977F30190}"/>
          </ac:spMkLst>
        </pc:spChg>
        <pc:spChg chg="add mod">
          <ac:chgData name="BIVOL, Stela" userId="24e3b04f-5128-4bca-8b09-42389ee03710" providerId="ADAL" clId="{43D34910-7784-4548-880D-CBD15132182E}" dt="2024-11-23T16:26:16.141" v="4924" actId="14100"/>
          <ac:spMkLst>
            <pc:docMk/>
            <pc:sldMk cId="32092007" sldId="2141411140"/>
            <ac:spMk id="4" creationId="{63F50AB5-C37C-B9A3-555B-C3E0CE1707A2}"/>
          </ac:spMkLst>
        </pc:spChg>
        <pc:spChg chg="add mod">
          <ac:chgData name="BIVOL, Stela" userId="24e3b04f-5128-4bca-8b09-42389ee03710" providerId="ADAL" clId="{43D34910-7784-4548-880D-CBD15132182E}" dt="2024-11-23T16:25:54.330" v="4918"/>
          <ac:spMkLst>
            <pc:docMk/>
            <pc:sldMk cId="32092007" sldId="2141411140"/>
            <ac:spMk id="5" creationId="{7B8CA53E-83C4-EEE7-BC1D-EC7AAA77F91D}"/>
          </ac:spMkLst>
        </pc:spChg>
        <pc:spChg chg="add mod">
          <ac:chgData name="BIVOL, Stela" userId="24e3b04f-5128-4bca-8b09-42389ee03710" providerId="ADAL" clId="{43D34910-7784-4548-880D-CBD15132182E}" dt="2024-11-23T16:26:28.253" v="4926" actId="1076"/>
          <ac:spMkLst>
            <pc:docMk/>
            <pc:sldMk cId="32092007" sldId="2141411140"/>
            <ac:spMk id="6" creationId="{8CA97F32-3FF1-4B7B-917F-60C00F7B61DF}"/>
          </ac:spMkLst>
        </pc:spChg>
        <pc:spChg chg="mod">
          <ac:chgData name="BIVOL, Stela" userId="24e3b04f-5128-4bca-8b09-42389ee03710" providerId="ADAL" clId="{43D34910-7784-4548-880D-CBD15132182E}" dt="2024-11-23T17:02:06.267" v="5740" actId="108"/>
          <ac:spMkLst>
            <pc:docMk/>
            <pc:sldMk cId="32092007" sldId="2141411140"/>
            <ac:spMk id="17" creationId="{B7863DF8-C378-41C4-9070-DD199D35ED5E}"/>
          </ac:spMkLst>
        </pc:spChg>
        <pc:spChg chg="mod">
          <ac:chgData name="BIVOL, Stela" userId="24e3b04f-5128-4bca-8b09-42389ee03710" providerId="ADAL" clId="{43D34910-7784-4548-880D-CBD15132182E}" dt="2024-11-23T16:25:02.634" v="4905" actId="20577"/>
          <ac:spMkLst>
            <pc:docMk/>
            <pc:sldMk cId="32092007" sldId="2141411140"/>
            <ac:spMk id="18" creationId="{E1DF6D52-A4E6-475F-AC18-7D2AA03CB892}"/>
          </ac:spMkLst>
        </pc:spChg>
        <pc:spChg chg="mod">
          <ac:chgData name="BIVOL, Stela" userId="24e3b04f-5128-4bca-8b09-42389ee03710" providerId="ADAL" clId="{43D34910-7784-4548-880D-CBD15132182E}" dt="2024-11-23T16:25:07.881" v="4909" actId="20577"/>
          <ac:spMkLst>
            <pc:docMk/>
            <pc:sldMk cId="32092007" sldId="2141411140"/>
            <ac:spMk id="25" creationId="{FB23B1ED-A404-40DE-B5F4-073437D27D16}"/>
          </ac:spMkLst>
        </pc:spChg>
        <pc:spChg chg="mod">
          <ac:chgData name="BIVOL, Stela" userId="24e3b04f-5128-4bca-8b09-42389ee03710" providerId="ADAL" clId="{43D34910-7784-4548-880D-CBD15132182E}" dt="2024-11-23T16:28:36.083" v="5097" actId="6549"/>
          <ac:spMkLst>
            <pc:docMk/>
            <pc:sldMk cId="32092007" sldId="2141411140"/>
            <ac:spMk id="26" creationId="{8F7968A0-E473-4F1B-99F2-33F594DAAE0C}"/>
          </ac:spMkLst>
        </pc:spChg>
        <pc:picChg chg="mod">
          <ac:chgData name="BIVOL, Stela" userId="24e3b04f-5128-4bca-8b09-42389ee03710" providerId="ADAL" clId="{43D34910-7784-4548-880D-CBD15132182E}" dt="2024-11-23T16:26:05.542" v="4922" actId="1076"/>
          <ac:picMkLst>
            <pc:docMk/>
            <pc:sldMk cId="32092007" sldId="2141411140"/>
            <ac:picMk id="3" creationId="{E15896BC-401F-0C27-E04E-CBD0B34BE410}"/>
          </ac:picMkLst>
        </pc:picChg>
      </pc:sldChg>
      <pc:sldChg chg="addSp modSp add mod ord">
        <pc:chgData name="BIVOL, Stela" userId="24e3b04f-5128-4bca-8b09-42389ee03710" providerId="ADAL" clId="{43D34910-7784-4548-880D-CBD15132182E}" dt="2024-11-23T17:01:58.342" v="5739" actId="108"/>
        <pc:sldMkLst>
          <pc:docMk/>
          <pc:sldMk cId="589925649" sldId="2141411141"/>
        </pc:sldMkLst>
        <pc:spChg chg="add mod">
          <ac:chgData name="BIVOL, Stela" userId="24e3b04f-5128-4bca-8b09-42389ee03710" providerId="ADAL" clId="{43D34910-7784-4548-880D-CBD15132182E}" dt="2024-11-23T16:40:48.576" v="5339" actId="1076"/>
          <ac:spMkLst>
            <pc:docMk/>
            <pc:sldMk cId="589925649" sldId="2141411141"/>
            <ac:spMk id="2" creationId="{5813E37F-3690-B4A4-D91B-11AD50C634C2}"/>
          </ac:spMkLst>
        </pc:spChg>
        <pc:spChg chg="add mod">
          <ac:chgData name="BIVOL, Stela" userId="24e3b04f-5128-4bca-8b09-42389ee03710" providerId="ADAL" clId="{43D34910-7784-4548-880D-CBD15132182E}" dt="2024-11-23T16:40:45.238" v="5338" actId="1076"/>
          <ac:spMkLst>
            <pc:docMk/>
            <pc:sldMk cId="589925649" sldId="2141411141"/>
            <ac:spMk id="3" creationId="{21F5C8C2-9453-C7A8-C285-619B23B971B1}"/>
          </ac:spMkLst>
        </pc:spChg>
        <pc:spChg chg="mod">
          <ac:chgData name="BIVOL, Stela" userId="24e3b04f-5128-4bca-8b09-42389ee03710" providerId="ADAL" clId="{43D34910-7784-4548-880D-CBD15132182E}" dt="2024-11-23T16:29:45.274" v="5186" actId="20577"/>
          <ac:spMkLst>
            <pc:docMk/>
            <pc:sldMk cId="589925649" sldId="2141411141"/>
            <ac:spMk id="5" creationId="{DD255BCC-2AA4-FF5F-5709-D3C64EE78A19}"/>
          </ac:spMkLst>
        </pc:spChg>
        <pc:spChg chg="mod">
          <ac:chgData name="BIVOL, Stela" userId="24e3b04f-5128-4bca-8b09-42389ee03710" providerId="ADAL" clId="{43D34910-7784-4548-880D-CBD15132182E}" dt="2024-11-23T17:01:58.342" v="5739" actId="108"/>
          <ac:spMkLst>
            <pc:docMk/>
            <pc:sldMk cId="589925649" sldId="2141411141"/>
            <ac:spMk id="17" creationId="{B7863DF8-C378-41C4-9070-DD199D35ED5E}"/>
          </ac:spMkLst>
        </pc:spChg>
      </pc:sldChg>
      <pc:sldChg chg="modSp add mod ord">
        <pc:chgData name="BIVOL, Stela" userId="24e3b04f-5128-4bca-8b09-42389ee03710" providerId="ADAL" clId="{43D34910-7784-4548-880D-CBD15132182E}" dt="2024-11-23T17:03:47.197" v="5757" actId="108"/>
        <pc:sldMkLst>
          <pc:docMk/>
          <pc:sldMk cId="879285515" sldId="2141411142"/>
        </pc:sldMkLst>
        <pc:spChg chg="mod">
          <ac:chgData name="BIVOL, Stela" userId="24e3b04f-5128-4bca-8b09-42389ee03710" providerId="ADAL" clId="{43D34910-7784-4548-880D-CBD15132182E}" dt="2024-11-23T17:03:47.197" v="5757" actId="108"/>
          <ac:spMkLst>
            <pc:docMk/>
            <pc:sldMk cId="879285515" sldId="2141411142"/>
            <ac:spMk id="4" creationId="{5521BB85-6452-40C1-9131-E09B9FC9DB27}"/>
          </ac:spMkLst>
        </pc:spChg>
      </pc:sldChg>
      <pc:sldChg chg="modSp add mod ord">
        <pc:chgData name="BIVOL, Stela" userId="24e3b04f-5128-4bca-8b09-42389ee03710" providerId="ADAL" clId="{43D34910-7784-4548-880D-CBD15132182E}" dt="2024-11-23T17:02:32.752" v="5744" actId="108"/>
        <pc:sldMkLst>
          <pc:docMk/>
          <pc:sldMk cId="3303318968" sldId="2141411143"/>
        </pc:sldMkLst>
        <pc:spChg chg="mod">
          <ac:chgData name="BIVOL, Stela" userId="24e3b04f-5128-4bca-8b09-42389ee03710" providerId="ADAL" clId="{43D34910-7784-4548-880D-CBD15132182E}" dt="2024-11-23T17:02:32.752" v="5744" actId="108"/>
          <ac:spMkLst>
            <pc:docMk/>
            <pc:sldMk cId="3303318968" sldId="2141411143"/>
            <ac:spMk id="2" creationId="{BD8407CF-CD06-4622-B972-06FBCA735C58}"/>
          </ac:spMkLst>
        </pc:spChg>
      </pc:sldChg>
      <pc:sldChg chg="del">
        <pc:chgData name="BIVOL, Stela" userId="24e3b04f-5128-4bca-8b09-42389ee03710" providerId="ADAL" clId="{43D34910-7784-4548-880D-CBD15132182E}" dt="2024-11-23T08:13:45.265" v="298" actId="47"/>
        <pc:sldMkLst>
          <pc:docMk/>
          <pc:sldMk cId="3263494035" sldId="2141411242"/>
        </pc:sldMkLst>
      </pc:sldChg>
      <pc:sldChg chg="add">
        <pc:chgData name="BIVOL, Stela" userId="24e3b04f-5128-4bca-8b09-42389ee03710" providerId="ADAL" clId="{43D34910-7784-4548-880D-CBD15132182E}" dt="2024-11-23T08:13:39.215" v="296"/>
        <pc:sldMkLst>
          <pc:docMk/>
          <pc:sldMk cId="1047393779" sldId="2145706549"/>
        </pc:sldMkLst>
      </pc:sldChg>
      <pc:sldChg chg="del">
        <pc:chgData name="BIVOL, Stela" userId="24e3b04f-5128-4bca-8b09-42389ee03710" providerId="ADAL" clId="{43D34910-7784-4548-880D-CBD15132182E}" dt="2024-11-23T08:13:52.264" v="300" actId="47"/>
        <pc:sldMkLst>
          <pc:docMk/>
          <pc:sldMk cId="1667269001" sldId="2145706562"/>
        </pc:sldMkLst>
      </pc:sldChg>
      <pc:sldChg chg="del">
        <pc:chgData name="BIVOL, Stela" userId="24e3b04f-5128-4bca-8b09-42389ee03710" providerId="ADAL" clId="{43D34910-7784-4548-880D-CBD15132182E}" dt="2024-11-23T08:13:55.527" v="302" actId="47"/>
        <pc:sldMkLst>
          <pc:docMk/>
          <pc:sldMk cId="2990876540" sldId="2145706564"/>
        </pc:sldMkLst>
      </pc:sldChg>
      <pc:sldChg chg="del">
        <pc:chgData name="BIVOL, Stela" userId="24e3b04f-5128-4bca-8b09-42389ee03710" providerId="ADAL" clId="{43D34910-7784-4548-880D-CBD15132182E}" dt="2024-11-23T08:14:00.071" v="303" actId="47"/>
        <pc:sldMkLst>
          <pc:docMk/>
          <pc:sldMk cId="3885684495" sldId="2145706565"/>
        </pc:sldMkLst>
      </pc:sldChg>
      <pc:sldChg chg="del">
        <pc:chgData name="BIVOL, Stela" userId="24e3b04f-5128-4bca-8b09-42389ee03710" providerId="ADAL" clId="{43D34910-7784-4548-880D-CBD15132182E}" dt="2024-11-23T08:13:46.489" v="299" actId="47"/>
        <pc:sldMkLst>
          <pc:docMk/>
          <pc:sldMk cId="544986408" sldId="2145706574"/>
        </pc:sldMkLst>
      </pc:sldChg>
      <pc:sldChg chg="del">
        <pc:chgData name="BIVOL, Stela" userId="24e3b04f-5128-4bca-8b09-42389ee03710" providerId="ADAL" clId="{43D34910-7784-4548-880D-CBD15132182E}" dt="2024-11-23T08:13:44.412" v="297" actId="47"/>
        <pc:sldMkLst>
          <pc:docMk/>
          <pc:sldMk cId="1805263882" sldId="2145706575"/>
        </pc:sldMkLst>
      </pc:sldChg>
      <pc:sldChg chg="addSp delSp modSp add mod ord">
        <pc:chgData name="BIVOL, Stela" userId="24e3b04f-5128-4bca-8b09-42389ee03710" providerId="ADAL" clId="{43D34910-7784-4548-880D-CBD15132182E}" dt="2024-11-23T16:03:16.934" v="4197"/>
        <pc:sldMkLst>
          <pc:docMk/>
          <pc:sldMk cId="1075665873" sldId="2147471941"/>
        </pc:sldMkLst>
        <pc:spChg chg="del mod">
          <ac:chgData name="BIVOL, Stela" userId="24e3b04f-5128-4bca-8b09-42389ee03710" providerId="ADAL" clId="{43D34910-7784-4548-880D-CBD15132182E}" dt="2024-11-23T15:54:49.168" v="3718" actId="478"/>
          <ac:spMkLst>
            <pc:docMk/>
            <pc:sldMk cId="1075665873" sldId="2147471941"/>
            <ac:spMk id="5" creationId="{7D1184F3-7DD6-B741-3751-59A61A80997B}"/>
          </ac:spMkLst>
        </pc:spChg>
        <pc:spChg chg="del mod">
          <ac:chgData name="BIVOL, Stela" userId="24e3b04f-5128-4bca-8b09-42389ee03710" providerId="ADAL" clId="{43D34910-7784-4548-880D-CBD15132182E}" dt="2024-11-23T15:55:22.397" v="3723" actId="478"/>
          <ac:spMkLst>
            <pc:docMk/>
            <pc:sldMk cId="1075665873" sldId="2147471941"/>
            <ac:spMk id="6" creationId="{A93B032A-6897-403A-9279-DF48F6544CCA}"/>
          </ac:spMkLst>
        </pc:spChg>
        <pc:spChg chg="mod">
          <ac:chgData name="BIVOL, Stela" userId="24e3b04f-5128-4bca-8b09-42389ee03710" providerId="ADAL" clId="{43D34910-7784-4548-880D-CBD15132182E}" dt="2024-11-23T16:02:15.099" v="4194" actId="14100"/>
          <ac:spMkLst>
            <pc:docMk/>
            <pc:sldMk cId="1075665873" sldId="2147471941"/>
            <ac:spMk id="20" creationId="{6CB86893-3814-4064-A205-F66F8935FFE0}"/>
          </ac:spMkLst>
        </pc:spChg>
        <pc:grpChg chg="del">
          <ac:chgData name="BIVOL, Stela" userId="24e3b04f-5128-4bca-8b09-42389ee03710" providerId="ADAL" clId="{43D34910-7784-4548-880D-CBD15132182E}" dt="2024-11-23T15:54:52.160" v="3719" actId="478"/>
          <ac:grpSpMkLst>
            <pc:docMk/>
            <pc:sldMk cId="1075665873" sldId="2147471941"/>
            <ac:grpSpMk id="10" creationId="{36E9589D-B9AB-4217-B991-BC1FAD8F0123}"/>
          </ac:grpSpMkLst>
        </pc:grpChg>
        <pc:graphicFrameChg chg="add mod">
          <ac:chgData name="BIVOL, Stela" userId="24e3b04f-5128-4bca-8b09-42389ee03710" providerId="ADAL" clId="{43D34910-7784-4548-880D-CBD15132182E}" dt="2024-11-23T16:01:24.374" v="4167" actId="113"/>
          <ac:graphicFrameMkLst>
            <pc:docMk/>
            <pc:sldMk cId="1075665873" sldId="2147471941"/>
            <ac:graphicFrameMk id="2" creationId="{8EC4E9FA-A9CE-8D7B-326B-E62D5C5483A4}"/>
          </ac:graphicFrameMkLst>
        </pc:graphicFrameChg>
        <pc:graphicFrameChg chg="mod">
          <ac:chgData name="BIVOL, Stela" userId="24e3b04f-5128-4bca-8b09-42389ee03710" providerId="ADAL" clId="{43D34910-7784-4548-880D-CBD15132182E}" dt="2024-11-23T16:01:54.962" v="4191" actId="20577"/>
          <ac:graphicFrameMkLst>
            <pc:docMk/>
            <pc:sldMk cId="1075665873" sldId="2147471941"/>
            <ac:graphicFrameMk id="9" creationId="{34A1B995-9461-4B66-B237-68F5E972C441}"/>
          </ac:graphicFrameMkLst>
        </pc:graphicFrameChg>
      </pc:sldChg>
      <pc:sldChg chg="del">
        <pc:chgData name="BIVOL, Stela" userId="24e3b04f-5128-4bca-8b09-42389ee03710" providerId="ADAL" clId="{43D34910-7784-4548-880D-CBD15132182E}" dt="2024-11-23T08:15:00.180" v="339" actId="47"/>
        <pc:sldMkLst>
          <pc:docMk/>
          <pc:sldMk cId="683383540" sldId="2147471942"/>
        </pc:sldMkLst>
      </pc:sldChg>
      <pc:sldChg chg="del">
        <pc:chgData name="BIVOL, Stela" userId="24e3b04f-5128-4bca-8b09-42389ee03710" providerId="ADAL" clId="{43D34910-7784-4548-880D-CBD15132182E}" dt="2024-11-23T08:14:04.347" v="306" actId="47"/>
        <pc:sldMkLst>
          <pc:docMk/>
          <pc:sldMk cId="724541999" sldId="2147471943"/>
        </pc:sldMkLst>
      </pc:sldChg>
      <pc:sldChg chg="addSp delSp modSp new del mod ord">
        <pc:chgData name="BIVOL, Stela" userId="24e3b04f-5128-4bca-8b09-42389ee03710" providerId="ADAL" clId="{43D34910-7784-4548-880D-CBD15132182E}" dt="2024-11-23T08:33:09.235" v="422" actId="47"/>
        <pc:sldMkLst>
          <pc:docMk/>
          <pc:sldMk cId="2304100472" sldId="2147471944"/>
        </pc:sldMkLst>
        <pc:spChg chg="del">
          <ac:chgData name="BIVOL, Stela" userId="24e3b04f-5128-4bca-8b09-42389ee03710" providerId="ADAL" clId="{43D34910-7784-4548-880D-CBD15132182E}" dt="2024-11-22T07:34:52.923" v="1" actId="22"/>
          <ac:spMkLst>
            <pc:docMk/>
            <pc:sldMk cId="2304100472" sldId="2147471944"/>
            <ac:spMk id="2" creationId="{688FA1E4-D2EF-1B30-9363-29EC12AE1CAF}"/>
          </ac:spMkLst>
        </pc:spChg>
        <pc:picChg chg="add mod ord">
          <ac:chgData name="BIVOL, Stela" userId="24e3b04f-5128-4bca-8b09-42389ee03710" providerId="ADAL" clId="{43D34910-7784-4548-880D-CBD15132182E}" dt="2024-11-22T07:35:43.686" v="5" actId="14100"/>
          <ac:picMkLst>
            <pc:docMk/>
            <pc:sldMk cId="2304100472" sldId="2147471944"/>
            <ac:picMk id="10" creationId="{EF6287FA-6232-8BC2-E44B-77BE7472A0CF}"/>
          </ac:picMkLst>
        </pc:picChg>
        <pc:picChg chg="add mod">
          <ac:chgData name="BIVOL, Stela" userId="24e3b04f-5128-4bca-8b09-42389ee03710" providerId="ADAL" clId="{43D34910-7784-4548-880D-CBD15132182E}" dt="2024-11-22T07:35:41.066" v="4" actId="1076"/>
          <ac:picMkLst>
            <pc:docMk/>
            <pc:sldMk cId="2304100472" sldId="2147471944"/>
            <ac:picMk id="12" creationId="{48DFF4BA-69DC-14DD-D4D5-EE1901AC3C74}"/>
          </ac:picMkLst>
        </pc:picChg>
      </pc:sldChg>
      <pc:sldChg chg="add">
        <pc:chgData name="BIVOL, Stela" userId="24e3b04f-5128-4bca-8b09-42389ee03710" providerId="ADAL" clId="{43D34910-7784-4548-880D-CBD15132182E}" dt="2024-11-23T08:13:39.215" v="296"/>
        <pc:sldMkLst>
          <pc:docMk/>
          <pc:sldMk cId="1751206504" sldId="2147471945"/>
        </pc:sldMkLst>
      </pc:sldChg>
      <pc:sldChg chg="delSp modSp add mod">
        <pc:chgData name="BIVOL, Stela" userId="24e3b04f-5128-4bca-8b09-42389ee03710" providerId="ADAL" clId="{43D34910-7784-4548-880D-CBD15132182E}" dt="2024-11-23T16:46:44.768" v="5485" actId="20577"/>
        <pc:sldMkLst>
          <pc:docMk/>
          <pc:sldMk cId="1224738029" sldId="2147471946"/>
        </pc:sldMkLst>
        <pc:spChg chg="mod">
          <ac:chgData name="BIVOL, Stela" userId="24e3b04f-5128-4bca-8b09-42389ee03710" providerId="ADAL" clId="{43D34910-7784-4548-880D-CBD15132182E}" dt="2024-11-23T16:46:44.768" v="5485" actId="20577"/>
          <ac:spMkLst>
            <pc:docMk/>
            <pc:sldMk cId="1224738029" sldId="2147471946"/>
            <ac:spMk id="2" creationId="{554A2A91-FE2D-9375-BC5A-6BF977A3B46E}"/>
          </ac:spMkLst>
        </pc:spChg>
        <pc:spChg chg="mod">
          <ac:chgData name="BIVOL, Stela" userId="24e3b04f-5128-4bca-8b09-42389ee03710" providerId="ADAL" clId="{43D34910-7784-4548-880D-CBD15132182E}" dt="2024-11-23T16:44:47.766" v="5386" actId="20577"/>
          <ac:spMkLst>
            <pc:docMk/>
            <pc:sldMk cId="1224738029" sldId="2147471946"/>
            <ac:spMk id="7" creationId="{64177556-EDF8-01D8-F1EC-89D3FABB22CC}"/>
          </ac:spMkLst>
        </pc:spChg>
        <pc:spChg chg="del">
          <ac:chgData name="BIVOL, Stela" userId="24e3b04f-5128-4bca-8b09-42389ee03710" providerId="ADAL" clId="{43D34910-7784-4548-880D-CBD15132182E}" dt="2024-11-23T16:44:31.969" v="5351" actId="478"/>
          <ac:spMkLst>
            <pc:docMk/>
            <pc:sldMk cId="1224738029" sldId="2147471946"/>
            <ac:spMk id="9" creationId="{CB4A1BB0-655A-87D4-48F5-5A0FDCB5AF59}"/>
          </ac:spMkLst>
        </pc:spChg>
      </pc:sldChg>
      <pc:sldChg chg="modSp add mod ord">
        <pc:chgData name="BIVOL, Stela" userId="24e3b04f-5128-4bca-8b09-42389ee03710" providerId="ADAL" clId="{43D34910-7784-4548-880D-CBD15132182E}" dt="2024-11-23T16:57:18.160" v="5689" actId="1076"/>
        <pc:sldMkLst>
          <pc:docMk/>
          <pc:sldMk cId="2324037085" sldId="2147471948"/>
        </pc:sldMkLst>
        <pc:spChg chg="mod">
          <ac:chgData name="BIVOL, Stela" userId="24e3b04f-5128-4bca-8b09-42389ee03710" providerId="ADAL" clId="{43D34910-7784-4548-880D-CBD15132182E}" dt="2024-11-23T15:47:14.946" v="3621" actId="1076"/>
          <ac:spMkLst>
            <pc:docMk/>
            <pc:sldMk cId="2324037085" sldId="2147471948"/>
            <ac:spMk id="4" creationId="{B9C5ED22-BCCB-F7EF-ABE7-D229CACBD1B2}"/>
          </ac:spMkLst>
        </pc:spChg>
        <pc:spChg chg="mod">
          <ac:chgData name="BIVOL, Stela" userId="24e3b04f-5128-4bca-8b09-42389ee03710" providerId="ADAL" clId="{43D34910-7784-4548-880D-CBD15132182E}" dt="2024-11-23T16:47:15.849" v="5488" actId="1076"/>
          <ac:spMkLst>
            <pc:docMk/>
            <pc:sldMk cId="2324037085" sldId="2147471948"/>
            <ac:spMk id="12" creationId="{AEA2C030-B9E3-E844-CCD7-3D65621BEF63}"/>
          </ac:spMkLst>
        </pc:spChg>
        <pc:picChg chg="mod">
          <ac:chgData name="BIVOL, Stela" userId="24e3b04f-5128-4bca-8b09-42389ee03710" providerId="ADAL" clId="{43D34910-7784-4548-880D-CBD15132182E}" dt="2024-11-23T16:57:18.160" v="5689" actId="1076"/>
          <ac:picMkLst>
            <pc:docMk/>
            <pc:sldMk cId="2324037085" sldId="2147471948"/>
            <ac:picMk id="6" creationId="{8C006CF9-03CA-3E47-37E8-575F182C88BA}"/>
          </ac:picMkLst>
        </pc:picChg>
        <pc:picChg chg="mod">
          <ac:chgData name="BIVOL, Stela" userId="24e3b04f-5128-4bca-8b09-42389ee03710" providerId="ADAL" clId="{43D34910-7784-4548-880D-CBD15132182E}" dt="2024-11-23T16:47:09.326" v="5487" actId="1076"/>
          <ac:picMkLst>
            <pc:docMk/>
            <pc:sldMk cId="2324037085" sldId="2147471948"/>
            <ac:picMk id="9" creationId="{2F1E5F6E-5C7C-11D3-0D44-F46A23DF2290}"/>
          </ac:picMkLst>
        </pc:picChg>
      </pc:sldChg>
      <pc:sldChg chg="modSp add mod ord">
        <pc:chgData name="BIVOL, Stela" userId="24e3b04f-5128-4bca-8b09-42389ee03710" providerId="ADAL" clId="{43D34910-7784-4548-880D-CBD15132182E}" dt="2024-11-23T16:03:41.020" v="4203"/>
        <pc:sldMkLst>
          <pc:docMk/>
          <pc:sldMk cId="2424834224" sldId="2147471949"/>
        </pc:sldMkLst>
        <pc:spChg chg="mod">
          <ac:chgData name="BIVOL, Stela" userId="24e3b04f-5128-4bca-8b09-42389ee03710" providerId="ADAL" clId="{43D34910-7784-4548-880D-CBD15132182E}" dt="2024-11-23T15:48:19.431" v="3640" actId="113"/>
          <ac:spMkLst>
            <pc:docMk/>
            <pc:sldMk cId="2424834224" sldId="2147471949"/>
            <ac:spMk id="6" creationId="{56A56847-BF74-97FA-F700-07906F1D131D}"/>
          </ac:spMkLst>
        </pc:spChg>
      </pc:sldChg>
      <pc:sldChg chg="addSp delSp modSp add mod ord">
        <pc:chgData name="BIVOL, Stela" userId="24e3b04f-5128-4bca-8b09-42389ee03710" providerId="ADAL" clId="{43D34910-7784-4548-880D-CBD15132182E}" dt="2024-11-23T16:55:14.268" v="5632" actId="1076"/>
        <pc:sldMkLst>
          <pc:docMk/>
          <pc:sldMk cId="977291906" sldId="2147471953"/>
        </pc:sldMkLst>
        <pc:spChg chg="mod">
          <ac:chgData name="BIVOL, Stela" userId="24e3b04f-5128-4bca-8b09-42389ee03710" providerId="ADAL" clId="{43D34910-7784-4548-880D-CBD15132182E}" dt="2024-11-23T16:48:54.034" v="5610" actId="6549"/>
          <ac:spMkLst>
            <pc:docMk/>
            <pc:sldMk cId="977291906" sldId="2147471953"/>
            <ac:spMk id="2" creationId="{A3913F8D-4D77-235C-F13E-DD78B86C9E67}"/>
          </ac:spMkLst>
        </pc:spChg>
        <pc:spChg chg="del mod">
          <ac:chgData name="BIVOL, Stela" userId="24e3b04f-5128-4bca-8b09-42389ee03710" providerId="ADAL" clId="{43D34910-7784-4548-880D-CBD15132182E}" dt="2024-11-23T16:53:29.606" v="5620" actId="478"/>
          <ac:spMkLst>
            <pc:docMk/>
            <pc:sldMk cId="977291906" sldId="2147471953"/>
            <ac:spMk id="4" creationId="{C146E132-6F80-D85A-CED1-0C9F19ABA765}"/>
          </ac:spMkLst>
        </pc:spChg>
        <pc:spChg chg="add del mod">
          <ac:chgData name="BIVOL, Stela" userId="24e3b04f-5128-4bca-8b09-42389ee03710" providerId="ADAL" clId="{43D34910-7784-4548-880D-CBD15132182E}" dt="2024-11-23T16:54:53.992" v="5628" actId="478"/>
          <ac:spMkLst>
            <pc:docMk/>
            <pc:sldMk cId="977291906" sldId="2147471953"/>
            <ac:spMk id="5" creationId="{5992C889-278D-0732-4B2F-891A371FE7C4}"/>
          </ac:spMkLst>
        </pc:spChg>
        <pc:picChg chg="add mod">
          <ac:chgData name="BIVOL, Stela" userId="24e3b04f-5128-4bca-8b09-42389ee03710" providerId="ADAL" clId="{43D34910-7784-4548-880D-CBD15132182E}" dt="2024-11-23T16:55:09.316" v="5631" actId="1076"/>
          <ac:picMkLst>
            <pc:docMk/>
            <pc:sldMk cId="977291906" sldId="2147471953"/>
            <ac:picMk id="8" creationId="{DA00B6E2-BE72-C556-C9E5-627923D05EBE}"/>
          </ac:picMkLst>
        </pc:picChg>
        <pc:picChg chg="mod">
          <ac:chgData name="BIVOL, Stela" userId="24e3b04f-5128-4bca-8b09-42389ee03710" providerId="ADAL" clId="{43D34910-7784-4548-880D-CBD15132182E}" dt="2024-11-23T16:55:14.268" v="5632" actId="1076"/>
          <ac:picMkLst>
            <pc:docMk/>
            <pc:sldMk cId="977291906" sldId="2147471953"/>
            <ac:picMk id="9" creationId="{CA3749FA-7DE4-3A05-7752-5A21216911D2}"/>
          </ac:picMkLst>
        </pc:picChg>
      </pc:sldChg>
      <pc:sldChg chg="add del">
        <pc:chgData name="BIVOL, Stela" userId="24e3b04f-5128-4bca-8b09-42389ee03710" providerId="ADAL" clId="{43D34910-7784-4548-880D-CBD15132182E}" dt="2024-11-23T08:16:52.736" v="407" actId="47"/>
        <pc:sldMkLst>
          <pc:docMk/>
          <pc:sldMk cId="2813239796" sldId="2147471954"/>
        </pc:sldMkLst>
      </pc:sldChg>
      <pc:sldChg chg="add del ord">
        <pc:chgData name="BIVOL, Stela" userId="24e3b04f-5128-4bca-8b09-42389ee03710" providerId="ADAL" clId="{43D34910-7784-4548-880D-CBD15132182E}" dt="2024-11-23T12:10:02.499" v="1452" actId="47"/>
        <pc:sldMkLst>
          <pc:docMk/>
          <pc:sldMk cId="1765886293" sldId="2147471955"/>
        </pc:sldMkLst>
      </pc:sldChg>
      <pc:sldChg chg="modSp add mod">
        <pc:chgData name="BIVOL, Stela" userId="24e3b04f-5128-4bca-8b09-42389ee03710" providerId="ADAL" clId="{43D34910-7784-4548-880D-CBD15132182E}" dt="2024-11-23T17:04:33.523" v="5766" actId="108"/>
        <pc:sldMkLst>
          <pc:docMk/>
          <pc:sldMk cId="951891039" sldId="2147471956"/>
        </pc:sldMkLst>
        <pc:spChg chg="mod">
          <ac:chgData name="BIVOL, Stela" userId="24e3b04f-5128-4bca-8b09-42389ee03710" providerId="ADAL" clId="{43D34910-7784-4548-880D-CBD15132182E}" dt="2024-11-23T17:04:33.523" v="5766" actId="108"/>
          <ac:spMkLst>
            <pc:docMk/>
            <pc:sldMk cId="951891039" sldId="2147471956"/>
            <ac:spMk id="2" creationId="{3CF8453C-20B8-4555-AAB4-DD87597DDEE5}"/>
          </ac:spMkLst>
        </pc:spChg>
      </pc:sldChg>
      <pc:sldChg chg="modSp add mod">
        <pc:chgData name="BIVOL, Stela" userId="24e3b04f-5128-4bca-8b09-42389ee03710" providerId="ADAL" clId="{43D34910-7784-4548-880D-CBD15132182E}" dt="2024-11-23T17:03:36.127" v="5756" actId="404"/>
        <pc:sldMkLst>
          <pc:docMk/>
          <pc:sldMk cId="518594026" sldId="2147471957"/>
        </pc:sldMkLst>
        <pc:spChg chg="mod">
          <ac:chgData name="BIVOL, Stela" userId="24e3b04f-5128-4bca-8b09-42389ee03710" providerId="ADAL" clId="{43D34910-7784-4548-880D-CBD15132182E}" dt="2024-11-23T17:03:36.127" v="5756" actId="404"/>
          <ac:spMkLst>
            <pc:docMk/>
            <pc:sldMk cId="518594026" sldId="2147471957"/>
            <ac:spMk id="19" creationId="{EED7342B-0958-437F-AAC3-460FF512EB2B}"/>
          </ac:spMkLst>
        </pc:spChg>
      </pc:sldChg>
      <pc:sldChg chg="modSp add mod">
        <pc:chgData name="BIVOL, Stela" userId="24e3b04f-5128-4bca-8b09-42389ee03710" providerId="ADAL" clId="{43D34910-7784-4548-880D-CBD15132182E}" dt="2024-11-23T17:03:00.644" v="5749" actId="404"/>
        <pc:sldMkLst>
          <pc:docMk/>
          <pc:sldMk cId="2352546063" sldId="2147471958"/>
        </pc:sldMkLst>
        <pc:spChg chg="mod">
          <ac:chgData name="BIVOL, Stela" userId="24e3b04f-5128-4bca-8b09-42389ee03710" providerId="ADAL" clId="{43D34910-7784-4548-880D-CBD15132182E}" dt="2024-11-23T17:03:00.644" v="5749" actId="404"/>
          <ac:spMkLst>
            <pc:docMk/>
            <pc:sldMk cId="2352546063" sldId="2147471958"/>
            <ac:spMk id="2" creationId="{17D7E401-E27D-42E2-9BAB-E7127FC90110}"/>
          </ac:spMkLst>
        </pc:spChg>
      </pc:sldChg>
      <pc:sldChg chg="modSp add mod">
        <pc:chgData name="BIVOL, Stela" userId="24e3b04f-5128-4bca-8b09-42389ee03710" providerId="ADAL" clId="{43D34910-7784-4548-880D-CBD15132182E}" dt="2024-11-23T17:03:06.656" v="5752" actId="404"/>
        <pc:sldMkLst>
          <pc:docMk/>
          <pc:sldMk cId="2055282436" sldId="2147471959"/>
        </pc:sldMkLst>
        <pc:spChg chg="mod">
          <ac:chgData name="BIVOL, Stela" userId="24e3b04f-5128-4bca-8b09-42389ee03710" providerId="ADAL" clId="{43D34910-7784-4548-880D-CBD15132182E}" dt="2024-11-23T17:03:06.656" v="5752" actId="404"/>
          <ac:spMkLst>
            <pc:docMk/>
            <pc:sldMk cId="2055282436" sldId="2147471959"/>
            <ac:spMk id="2" creationId="{F8936C54-E4AA-4B2C-9609-76ED59B53E28}"/>
          </ac:spMkLst>
        </pc:spChg>
      </pc:sldChg>
      <pc:sldChg chg="add">
        <pc:chgData name="BIVOL, Stela" userId="24e3b04f-5128-4bca-8b09-42389ee03710" providerId="ADAL" clId="{43D34910-7784-4548-880D-CBD15132182E}" dt="2024-11-23T08:13:39.215" v="296"/>
        <pc:sldMkLst>
          <pc:docMk/>
          <pc:sldMk cId="1255011449" sldId="2147471960"/>
        </pc:sldMkLst>
      </pc:sldChg>
      <pc:sldChg chg="modSp add mod ord">
        <pc:chgData name="BIVOL, Stela" userId="24e3b04f-5128-4bca-8b09-42389ee03710" providerId="ADAL" clId="{43D34910-7784-4548-880D-CBD15132182E}" dt="2024-11-23T17:03:17.730" v="5753" actId="108"/>
        <pc:sldMkLst>
          <pc:docMk/>
          <pc:sldMk cId="444134936" sldId="2147471961"/>
        </pc:sldMkLst>
        <pc:spChg chg="mod">
          <ac:chgData name="BIVOL, Stela" userId="24e3b04f-5128-4bca-8b09-42389ee03710" providerId="ADAL" clId="{43D34910-7784-4548-880D-CBD15132182E}" dt="2024-11-23T17:03:17.730" v="5753" actId="108"/>
          <ac:spMkLst>
            <pc:docMk/>
            <pc:sldMk cId="444134936" sldId="2147471961"/>
            <ac:spMk id="2" creationId="{71562FCE-6A07-448C-89FF-F7C7245AA8D6}"/>
          </ac:spMkLst>
        </pc:spChg>
        <pc:spChg chg="mod">
          <ac:chgData name="BIVOL, Stela" userId="24e3b04f-5128-4bca-8b09-42389ee03710" providerId="ADAL" clId="{43D34910-7784-4548-880D-CBD15132182E}" dt="2024-11-23T12:11:30.940" v="1453" actId="6549"/>
          <ac:spMkLst>
            <pc:docMk/>
            <pc:sldMk cId="444134936" sldId="2147471961"/>
            <ac:spMk id="3" creationId="{076BB379-0BD9-48D4-9D6D-A4DB9AF1E8F7}"/>
          </ac:spMkLst>
        </pc:spChg>
      </pc:sldChg>
      <pc:sldChg chg="modSp add mod ord">
        <pc:chgData name="BIVOL, Stela" userId="24e3b04f-5128-4bca-8b09-42389ee03710" providerId="ADAL" clId="{43D34910-7784-4548-880D-CBD15132182E}" dt="2024-11-23T17:04:01.455" v="5760" actId="20577"/>
        <pc:sldMkLst>
          <pc:docMk/>
          <pc:sldMk cId="1205311250" sldId="2147471962"/>
        </pc:sldMkLst>
        <pc:spChg chg="mod">
          <ac:chgData name="BIVOL, Stela" userId="24e3b04f-5128-4bca-8b09-42389ee03710" providerId="ADAL" clId="{43D34910-7784-4548-880D-CBD15132182E}" dt="2024-11-23T17:04:01.455" v="5760" actId="20577"/>
          <ac:spMkLst>
            <pc:docMk/>
            <pc:sldMk cId="1205311250" sldId="2147471962"/>
            <ac:spMk id="2" creationId="{B4BB8DA6-4EE7-4813-8E2F-274303EB2D47}"/>
          </ac:spMkLst>
        </pc:spChg>
      </pc:sldChg>
      <pc:sldChg chg="addSp delSp modSp add mod ord">
        <pc:chgData name="BIVOL, Stela" userId="24e3b04f-5128-4bca-8b09-42389ee03710" providerId="ADAL" clId="{43D34910-7784-4548-880D-CBD15132182E}" dt="2024-11-23T17:05:41.353" v="5776" actId="20577"/>
        <pc:sldMkLst>
          <pc:docMk/>
          <pc:sldMk cId="2443063564" sldId="2147471963"/>
        </pc:sldMkLst>
        <pc:spChg chg="del">
          <ac:chgData name="BIVOL, Stela" userId="24e3b04f-5128-4bca-8b09-42389ee03710" providerId="ADAL" clId="{43D34910-7784-4548-880D-CBD15132182E}" dt="2024-11-23T12:02:39.999" v="1070" actId="478"/>
          <ac:spMkLst>
            <pc:docMk/>
            <pc:sldMk cId="2443063564" sldId="2147471963"/>
            <ac:spMk id="9" creationId="{4867E6FC-68BF-4950-8B6E-0AC5111E701D}"/>
          </ac:spMkLst>
        </pc:spChg>
        <pc:spChg chg="mod">
          <ac:chgData name="BIVOL, Stela" userId="24e3b04f-5128-4bca-8b09-42389ee03710" providerId="ADAL" clId="{43D34910-7784-4548-880D-CBD15132182E}" dt="2024-11-23T17:05:41.353" v="5776" actId="20577"/>
          <ac:spMkLst>
            <pc:docMk/>
            <pc:sldMk cId="2443063564" sldId="2147471963"/>
            <ac:spMk id="16" creationId="{72E7A3BC-2665-4BAE-84BA-1E38BB6F1785}"/>
          </ac:spMkLst>
        </pc:spChg>
        <pc:picChg chg="add mod">
          <ac:chgData name="BIVOL, Stela" userId="24e3b04f-5128-4bca-8b09-42389ee03710" providerId="ADAL" clId="{43D34910-7784-4548-880D-CBD15132182E}" dt="2024-11-23T12:02:36.973" v="1069" actId="1076"/>
          <ac:picMkLst>
            <pc:docMk/>
            <pc:sldMk cId="2443063564" sldId="2147471963"/>
            <ac:picMk id="2" creationId="{6CE73A21-F951-9DFC-65F0-55B071C07098}"/>
          </ac:picMkLst>
        </pc:picChg>
        <pc:picChg chg="del mod">
          <ac:chgData name="BIVOL, Stela" userId="24e3b04f-5128-4bca-8b09-42389ee03710" providerId="ADAL" clId="{43D34910-7784-4548-880D-CBD15132182E}" dt="2024-11-23T12:02:49.995" v="1072" actId="478"/>
          <ac:picMkLst>
            <pc:docMk/>
            <pc:sldMk cId="2443063564" sldId="2147471963"/>
            <ac:picMk id="8" creationId="{5949898D-3D0F-4E59-8C75-B7D082C1E8A9}"/>
          </ac:picMkLst>
        </pc:picChg>
      </pc:sldChg>
      <pc:sldChg chg="modSp add mod ord">
        <pc:chgData name="BIVOL, Stela" userId="24e3b04f-5128-4bca-8b09-42389ee03710" providerId="ADAL" clId="{43D34910-7784-4548-880D-CBD15132182E}" dt="2024-11-23T16:59:35.294" v="5695" actId="6549"/>
        <pc:sldMkLst>
          <pc:docMk/>
          <pc:sldMk cId="2857192424" sldId="2147471964"/>
        </pc:sldMkLst>
        <pc:spChg chg="mod">
          <ac:chgData name="BIVOL, Stela" userId="24e3b04f-5128-4bca-8b09-42389ee03710" providerId="ADAL" clId="{43D34910-7784-4548-880D-CBD15132182E}" dt="2024-11-23T16:49:45.650" v="5611" actId="122"/>
          <ac:spMkLst>
            <pc:docMk/>
            <pc:sldMk cId="2857192424" sldId="2147471964"/>
            <ac:spMk id="27" creationId="{18057484-726C-49DC-B2AA-10B7549CAAF5}"/>
          </ac:spMkLst>
        </pc:spChg>
        <pc:spChg chg="mod">
          <ac:chgData name="BIVOL, Stela" userId="24e3b04f-5128-4bca-8b09-42389ee03710" providerId="ADAL" clId="{43D34910-7784-4548-880D-CBD15132182E}" dt="2024-11-23T16:59:35.294" v="5695" actId="6549"/>
          <ac:spMkLst>
            <pc:docMk/>
            <pc:sldMk cId="2857192424" sldId="2147471964"/>
            <ac:spMk id="41" creationId="{7660E888-B77D-4AB2-91E6-713AF8325556}"/>
          </ac:spMkLst>
        </pc:spChg>
        <pc:spChg chg="mod">
          <ac:chgData name="BIVOL, Stela" userId="24e3b04f-5128-4bca-8b09-42389ee03710" providerId="ADAL" clId="{43D34910-7784-4548-880D-CBD15132182E}" dt="2024-11-23T16:58:35.913" v="5690" actId="207"/>
          <ac:spMkLst>
            <pc:docMk/>
            <pc:sldMk cId="2857192424" sldId="2147471964"/>
            <ac:spMk id="45" creationId="{045B76A2-7786-450D-BD7D-86A7A39D5E42}"/>
          </ac:spMkLst>
        </pc:spChg>
        <pc:spChg chg="mod">
          <ac:chgData name="BIVOL, Stela" userId="24e3b04f-5128-4bca-8b09-42389ee03710" providerId="ADAL" clId="{43D34910-7784-4548-880D-CBD15132182E}" dt="2024-11-23T16:59:01.382" v="5692" actId="207"/>
          <ac:spMkLst>
            <pc:docMk/>
            <pc:sldMk cId="2857192424" sldId="2147471964"/>
            <ac:spMk id="46" creationId="{443A9103-1C3B-4C12-8611-12A82F63FDF6}"/>
          </ac:spMkLst>
        </pc:spChg>
      </pc:sldChg>
      <pc:sldChg chg="modSp add mod ord">
        <pc:chgData name="BIVOL, Stela" userId="24e3b04f-5128-4bca-8b09-42389ee03710" providerId="ADAL" clId="{43D34910-7784-4548-880D-CBD15132182E}" dt="2024-11-23T16:56:59.126" v="5688" actId="1076"/>
        <pc:sldMkLst>
          <pc:docMk/>
          <pc:sldMk cId="2719603524" sldId="2147471965"/>
        </pc:sldMkLst>
        <pc:spChg chg="mod">
          <ac:chgData name="BIVOL, Stela" userId="24e3b04f-5128-4bca-8b09-42389ee03710" providerId="ADAL" clId="{43D34910-7784-4548-880D-CBD15132182E}" dt="2024-11-23T16:56:59.126" v="5688" actId="1076"/>
          <ac:spMkLst>
            <pc:docMk/>
            <pc:sldMk cId="2719603524" sldId="2147471965"/>
            <ac:spMk id="14" creationId="{D1ABD044-C0F3-78A7-47EE-3C34A7AE566D}"/>
          </ac:spMkLst>
        </pc:spChg>
      </pc:sldChg>
      <pc:sldChg chg="add">
        <pc:chgData name="BIVOL, Stela" userId="24e3b04f-5128-4bca-8b09-42389ee03710" providerId="ADAL" clId="{43D34910-7784-4548-880D-CBD15132182E}" dt="2024-11-23T08:13:39.215" v="296"/>
        <pc:sldMkLst>
          <pc:docMk/>
          <pc:sldMk cId="2906040256" sldId="2147471966"/>
        </pc:sldMkLst>
      </pc:sldChg>
      <pc:sldChg chg="addSp delSp modSp new mod ord">
        <pc:chgData name="BIVOL, Stela" userId="24e3b04f-5128-4bca-8b09-42389ee03710" providerId="ADAL" clId="{43D34910-7784-4548-880D-CBD15132182E}" dt="2024-11-23T17:02:09.879" v="5741" actId="108"/>
        <pc:sldMkLst>
          <pc:docMk/>
          <pc:sldMk cId="28135949" sldId="2147471967"/>
        </pc:sldMkLst>
        <pc:spChg chg="mod">
          <ac:chgData name="BIVOL, Stela" userId="24e3b04f-5128-4bca-8b09-42389ee03710" providerId="ADAL" clId="{43D34910-7784-4548-880D-CBD15132182E}" dt="2024-11-23T17:02:09.879" v="5741" actId="108"/>
          <ac:spMkLst>
            <pc:docMk/>
            <pc:sldMk cId="28135949" sldId="2147471967"/>
            <ac:spMk id="2" creationId="{28131C43-C0A0-A986-92C8-7C0690C3C726}"/>
          </ac:spMkLst>
        </pc:spChg>
        <pc:spChg chg="del">
          <ac:chgData name="BIVOL, Stela" userId="24e3b04f-5128-4bca-8b09-42389ee03710" providerId="ADAL" clId="{43D34910-7784-4548-880D-CBD15132182E}" dt="2024-11-23T08:22:23.935" v="409" actId="22"/>
          <ac:spMkLst>
            <pc:docMk/>
            <pc:sldMk cId="28135949" sldId="2147471967"/>
            <ac:spMk id="3" creationId="{54A98838-2C91-C6E6-6E5A-E880AAA43C23}"/>
          </ac:spMkLst>
        </pc:spChg>
        <pc:spChg chg="del">
          <ac:chgData name="BIVOL, Stela" userId="24e3b04f-5128-4bca-8b09-42389ee03710" providerId="ADAL" clId="{43D34910-7784-4548-880D-CBD15132182E}" dt="2024-11-23T12:12:08.824" v="1457" actId="478"/>
          <ac:spMkLst>
            <pc:docMk/>
            <pc:sldMk cId="28135949" sldId="2147471967"/>
            <ac:spMk id="4" creationId="{E1E11C34-C5B8-2140-BAA3-9C637BFC5A21}"/>
          </ac:spMkLst>
        </pc:spChg>
        <pc:spChg chg="del">
          <ac:chgData name="BIVOL, Stela" userId="24e3b04f-5128-4bca-8b09-42389ee03710" providerId="ADAL" clId="{43D34910-7784-4548-880D-CBD15132182E}" dt="2024-11-23T12:12:06.088" v="1456" actId="478"/>
          <ac:spMkLst>
            <pc:docMk/>
            <pc:sldMk cId="28135949" sldId="2147471967"/>
            <ac:spMk id="5" creationId="{E80BF332-1C3D-67CE-D662-70C755B902E0}"/>
          </ac:spMkLst>
        </pc:spChg>
        <pc:spChg chg="add mod">
          <ac:chgData name="BIVOL, Stela" userId="24e3b04f-5128-4bca-8b09-42389ee03710" providerId="ADAL" clId="{43D34910-7784-4548-880D-CBD15132182E}" dt="2024-11-23T12:14:35.293" v="1563" actId="20577"/>
          <ac:spMkLst>
            <pc:docMk/>
            <pc:sldMk cId="28135949" sldId="2147471967"/>
            <ac:spMk id="10" creationId="{19C28F57-3424-6CF2-7FBC-524A2B3D2BDB}"/>
          </ac:spMkLst>
        </pc:spChg>
        <pc:spChg chg="add mod">
          <ac:chgData name="BIVOL, Stela" userId="24e3b04f-5128-4bca-8b09-42389ee03710" providerId="ADAL" clId="{43D34910-7784-4548-880D-CBD15132182E}" dt="2024-11-23T12:42:16.594" v="1628" actId="14100"/>
          <ac:spMkLst>
            <pc:docMk/>
            <pc:sldMk cId="28135949" sldId="2147471967"/>
            <ac:spMk id="11" creationId="{2E194C58-2390-6851-BC0A-4B7FE15221DE}"/>
          </ac:spMkLst>
        </pc:spChg>
        <pc:spChg chg="add mod">
          <ac:chgData name="BIVOL, Stela" userId="24e3b04f-5128-4bca-8b09-42389ee03710" providerId="ADAL" clId="{43D34910-7784-4548-880D-CBD15132182E}" dt="2024-11-23T12:15:31.691" v="1568" actId="208"/>
          <ac:spMkLst>
            <pc:docMk/>
            <pc:sldMk cId="28135949" sldId="2147471967"/>
            <ac:spMk id="12" creationId="{AE12268C-1E3A-C7E2-6524-40CF31C0198A}"/>
          </ac:spMkLst>
        </pc:spChg>
        <pc:spChg chg="add mod">
          <ac:chgData name="BIVOL, Stela" userId="24e3b04f-5128-4bca-8b09-42389ee03710" providerId="ADAL" clId="{43D34910-7784-4548-880D-CBD15132182E}" dt="2024-11-23T12:16:21.386" v="1581" actId="1076"/>
          <ac:spMkLst>
            <pc:docMk/>
            <pc:sldMk cId="28135949" sldId="2147471967"/>
            <ac:spMk id="13" creationId="{63B19A22-3328-04EE-23C6-C0FE912BC6A2}"/>
          </ac:spMkLst>
        </pc:spChg>
        <pc:spChg chg="add mod">
          <ac:chgData name="BIVOL, Stela" userId="24e3b04f-5128-4bca-8b09-42389ee03710" providerId="ADAL" clId="{43D34910-7784-4548-880D-CBD15132182E}" dt="2024-11-23T12:42:45.405" v="1632" actId="14100"/>
          <ac:spMkLst>
            <pc:docMk/>
            <pc:sldMk cId="28135949" sldId="2147471967"/>
            <ac:spMk id="14" creationId="{A959E796-07F1-10AE-0FCD-462489E0D4F7}"/>
          </ac:spMkLst>
        </pc:spChg>
        <pc:spChg chg="add mod">
          <ac:chgData name="BIVOL, Stela" userId="24e3b04f-5128-4bca-8b09-42389ee03710" providerId="ADAL" clId="{43D34910-7784-4548-880D-CBD15132182E}" dt="2024-11-23T12:43:02.109" v="1636" actId="20577"/>
          <ac:spMkLst>
            <pc:docMk/>
            <pc:sldMk cId="28135949" sldId="2147471967"/>
            <ac:spMk id="15" creationId="{E98CFA09-889F-C7F5-039A-78C9F5DA3A3A}"/>
          </ac:spMkLst>
        </pc:spChg>
        <pc:picChg chg="add mod ord">
          <ac:chgData name="BIVOL, Stela" userId="24e3b04f-5128-4bca-8b09-42389ee03710" providerId="ADAL" clId="{43D34910-7784-4548-880D-CBD15132182E}" dt="2024-11-23T12:12:03.467" v="1455" actId="1076"/>
          <ac:picMkLst>
            <pc:docMk/>
            <pc:sldMk cId="28135949" sldId="2147471967"/>
            <ac:picMk id="8" creationId="{4B754EDA-4181-3A08-D7E7-F2D95C7FFB25}"/>
          </ac:picMkLst>
        </pc:picChg>
        <pc:picChg chg="add mod">
          <ac:chgData name="BIVOL, Stela" userId="24e3b04f-5128-4bca-8b09-42389ee03710" providerId="ADAL" clId="{43D34910-7784-4548-880D-CBD15132182E}" dt="2024-11-23T12:12:16.554" v="1458" actId="1076"/>
          <ac:picMkLst>
            <pc:docMk/>
            <pc:sldMk cId="28135949" sldId="2147471967"/>
            <ac:picMk id="9" creationId="{637C1903-099B-62F6-2CD0-73140F90AF01}"/>
          </ac:picMkLst>
        </pc:picChg>
      </pc:sldChg>
      <pc:sldChg chg="addSp delSp modSp new mod ord">
        <pc:chgData name="BIVOL, Stela" userId="24e3b04f-5128-4bca-8b09-42389ee03710" providerId="ADAL" clId="{43D34910-7784-4548-880D-CBD15132182E}" dt="2024-11-23T17:04:46.724" v="5772" actId="403"/>
        <pc:sldMkLst>
          <pc:docMk/>
          <pc:sldMk cId="4068886830" sldId="2147471968"/>
        </pc:sldMkLst>
        <pc:spChg chg="del">
          <ac:chgData name="BIVOL, Stela" userId="24e3b04f-5128-4bca-8b09-42389ee03710" providerId="ADAL" clId="{43D34910-7784-4548-880D-CBD15132182E}" dt="2024-11-23T08:25:18.673" v="421"/>
          <ac:spMkLst>
            <pc:docMk/>
            <pc:sldMk cId="4068886830" sldId="2147471968"/>
            <ac:spMk id="2" creationId="{DEC1B571-54E5-FC38-FBF8-2B16CF798BC7}"/>
          </ac:spMkLst>
        </pc:spChg>
        <pc:spChg chg="del">
          <ac:chgData name="BIVOL, Stela" userId="24e3b04f-5128-4bca-8b09-42389ee03710" providerId="ADAL" clId="{43D34910-7784-4548-880D-CBD15132182E}" dt="2024-11-23T08:24:16.601" v="416" actId="478"/>
          <ac:spMkLst>
            <pc:docMk/>
            <pc:sldMk cId="4068886830" sldId="2147471968"/>
            <ac:spMk id="3" creationId="{4451DD14-3165-4E18-22B2-536BB98F304B}"/>
          </ac:spMkLst>
        </pc:spChg>
        <pc:spChg chg="del">
          <ac:chgData name="BIVOL, Stela" userId="24e3b04f-5128-4bca-8b09-42389ee03710" providerId="ADAL" clId="{43D34910-7784-4548-880D-CBD15132182E}" dt="2024-11-23T08:24:25.873" v="419" actId="478"/>
          <ac:spMkLst>
            <pc:docMk/>
            <pc:sldMk cId="4068886830" sldId="2147471968"/>
            <ac:spMk id="4" creationId="{32D5A465-7B30-EC47-768C-BDD84E0703C2}"/>
          </ac:spMkLst>
        </pc:spChg>
        <pc:spChg chg="del">
          <ac:chgData name="BIVOL, Stela" userId="24e3b04f-5128-4bca-8b09-42389ee03710" providerId="ADAL" clId="{43D34910-7784-4548-880D-CBD15132182E}" dt="2024-11-23T08:24:23.152" v="418" actId="478"/>
          <ac:spMkLst>
            <pc:docMk/>
            <pc:sldMk cId="4068886830" sldId="2147471968"/>
            <ac:spMk id="5" creationId="{67E9655D-DA52-5D9F-1168-3A873D05BDB6}"/>
          </ac:spMkLst>
        </pc:spChg>
        <pc:spChg chg="add mod">
          <ac:chgData name="BIVOL, Stela" userId="24e3b04f-5128-4bca-8b09-42389ee03710" providerId="ADAL" clId="{43D34910-7784-4548-880D-CBD15132182E}" dt="2024-11-23T17:04:46.724" v="5772" actId="403"/>
          <ac:spMkLst>
            <pc:docMk/>
            <pc:sldMk cId="4068886830" sldId="2147471968"/>
            <ac:spMk id="9" creationId="{8B2730C4-538D-69E1-EDDF-D6BEE1857311}"/>
          </ac:spMkLst>
        </pc:spChg>
        <pc:spChg chg="add mod">
          <ac:chgData name="BIVOL, Stela" userId="24e3b04f-5128-4bca-8b09-42389ee03710" providerId="ADAL" clId="{43D34910-7784-4548-880D-CBD15132182E}" dt="2024-11-23T15:49:12.156" v="3646" actId="1076"/>
          <ac:spMkLst>
            <pc:docMk/>
            <pc:sldMk cId="4068886830" sldId="2147471968"/>
            <ac:spMk id="10" creationId="{7DD9C96B-D83B-44AA-4902-6EF22A67D44D}"/>
          </ac:spMkLst>
        </pc:spChg>
        <pc:picChg chg="add mod">
          <ac:chgData name="BIVOL, Stela" userId="24e3b04f-5128-4bca-8b09-42389ee03710" providerId="ADAL" clId="{43D34910-7784-4548-880D-CBD15132182E}" dt="2024-11-23T08:24:29.662" v="420" actId="1076"/>
          <ac:picMkLst>
            <pc:docMk/>
            <pc:sldMk cId="4068886830" sldId="2147471968"/>
            <ac:picMk id="8" creationId="{6392CEF0-2269-5E7A-067A-C9F26E0DC641}"/>
          </ac:picMkLst>
        </pc:picChg>
      </pc:sldChg>
      <pc:sldChg chg="addSp delSp modSp new del mod ord">
        <pc:chgData name="BIVOL, Stela" userId="24e3b04f-5128-4bca-8b09-42389ee03710" providerId="ADAL" clId="{43D34910-7784-4548-880D-CBD15132182E}" dt="2024-11-23T16:50:13.120" v="5617" actId="47"/>
        <pc:sldMkLst>
          <pc:docMk/>
          <pc:sldMk cId="357241440" sldId="2147471969"/>
        </pc:sldMkLst>
        <pc:spChg chg="mod">
          <ac:chgData name="BIVOL, Stela" userId="24e3b04f-5128-4bca-8b09-42389ee03710" providerId="ADAL" clId="{43D34910-7784-4548-880D-CBD15132182E}" dt="2024-11-23T08:51:00.334" v="847" actId="20577"/>
          <ac:spMkLst>
            <pc:docMk/>
            <pc:sldMk cId="357241440" sldId="2147471969"/>
            <ac:spMk id="2" creationId="{398A3F2B-6AAA-A25D-9FD6-39F35E4CE098}"/>
          </ac:spMkLst>
        </pc:spChg>
        <pc:spChg chg="mod">
          <ac:chgData name="BIVOL, Stela" userId="24e3b04f-5128-4bca-8b09-42389ee03710" providerId="ADAL" clId="{43D34910-7784-4548-880D-CBD15132182E}" dt="2024-11-23T08:50:34.156" v="822" actId="20577"/>
          <ac:spMkLst>
            <pc:docMk/>
            <pc:sldMk cId="357241440" sldId="2147471969"/>
            <ac:spMk id="3" creationId="{29EBBBF3-653F-C2B0-7204-35A1D0720233}"/>
          </ac:spMkLst>
        </pc:spChg>
        <pc:picChg chg="add del mod">
          <ac:chgData name="BIVOL, Stela" userId="24e3b04f-5128-4bca-8b09-42389ee03710" providerId="ADAL" clId="{43D34910-7784-4548-880D-CBD15132182E}" dt="2024-11-23T08:50:53.746" v="826" actId="478"/>
          <ac:picMkLst>
            <pc:docMk/>
            <pc:sldMk cId="357241440" sldId="2147471969"/>
            <ac:picMk id="8" creationId="{CA1A0AB7-43A4-4A6D-E7F1-93E2A04F627B}"/>
          </ac:picMkLst>
        </pc:picChg>
      </pc:sldChg>
      <pc:sldChg chg="addSp delSp modSp new mod ord modClrScheme chgLayout">
        <pc:chgData name="BIVOL, Stela" userId="24e3b04f-5128-4bca-8b09-42389ee03710" providerId="ADAL" clId="{43D34910-7784-4548-880D-CBD15132182E}" dt="2024-11-23T17:04:19.130" v="5763" actId="108"/>
        <pc:sldMkLst>
          <pc:docMk/>
          <pc:sldMk cId="1601013244" sldId="2147471970"/>
        </pc:sldMkLst>
        <pc:spChg chg="mod ord">
          <ac:chgData name="BIVOL, Stela" userId="24e3b04f-5128-4bca-8b09-42389ee03710" providerId="ADAL" clId="{43D34910-7784-4548-880D-CBD15132182E}" dt="2024-11-23T17:04:19.130" v="5763" actId="108"/>
          <ac:spMkLst>
            <pc:docMk/>
            <pc:sldMk cId="1601013244" sldId="2147471970"/>
            <ac:spMk id="2" creationId="{82E10DCE-6EA7-5E90-FFA0-522B618AD101}"/>
          </ac:spMkLst>
        </pc:spChg>
        <pc:spChg chg="del mod ord">
          <ac:chgData name="BIVOL, Stela" userId="24e3b04f-5128-4bca-8b09-42389ee03710" providerId="ADAL" clId="{43D34910-7784-4548-880D-CBD15132182E}" dt="2024-11-23T08:44:48.831" v="592" actId="700"/>
          <ac:spMkLst>
            <pc:docMk/>
            <pc:sldMk cId="1601013244" sldId="2147471970"/>
            <ac:spMk id="3" creationId="{178E8AF4-951F-DB93-7C74-FCA29172367E}"/>
          </ac:spMkLst>
        </pc:spChg>
        <pc:spChg chg="del mod ord">
          <ac:chgData name="BIVOL, Stela" userId="24e3b04f-5128-4bca-8b09-42389ee03710" providerId="ADAL" clId="{43D34910-7784-4548-880D-CBD15132182E}" dt="2024-11-23T08:44:48.831" v="592" actId="700"/>
          <ac:spMkLst>
            <pc:docMk/>
            <pc:sldMk cId="1601013244" sldId="2147471970"/>
            <ac:spMk id="4" creationId="{EDCCD3F8-869A-B709-16AC-C920691D9759}"/>
          </ac:spMkLst>
        </pc:spChg>
        <pc:spChg chg="del mod ord">
          <ac:chgData name="BIVOL, Stela" userId="24e3b04f-5128-4bca-8b09-42389ee03710" providerId="ADAL" clId="{43D34910-7784-4548-880D-CBD15132182E}" dt="2024-11-23T13:54:36.302" v="3358" actId="478"/>
          <ac:spMkLst>
            <pc:docMk/>
            <pc:sldMk cId="1601013244" sldId="2147471970"/>
            <ac:spMk id="5" creationId="{939626DD-4417-35BD-3E7D-5A075D2C8D92}"/>
          </ac:spMkLst>
        </pc:spChg>
        <pc:spChg chg="del mod ord">
          <ac:chgData name="BIVOL, Stela" userId="24e3b04f-5128-4bca-8b09-42389ee03710" providerId="ADAL" clId="{43D34910-7784-4548-880D-CBD15132182E}" dt="2024-11-23T13:54:33.726" v="3357" actId="478"/>
          <ac:spMkLst>
            <pc:docMk/>
            <pc:sldMk cId="1601013244" sldId="2147471970"/>
            <ac:spMk id="6" creationId="{7FBD2045-1066-97E7-E49A-BA5502E62A4D}"/>
          </ac:spMkLst>
        </pc:spChg>
        <pc:spChg chg="mod ord">
          <ac:chgData name="BIVOL, Stela" userId="24e3b04f-5128-4bca-8b09-42389ee03710" providerId="ADAL" clId="{43D34910-7784-4548-880D-CBD15132182E}" dt="2024-11-23T08:44:48.831" v="592" actId="700"/>
          <ac:spMkLst>
            <pc:docMk/>
            <pc:sldMk cId="1601013244" sldId="2147471970"/>
            <ac:spMk id="7" creationId="{16BAD1BC-A83A-EFC1-1EA9-3F84E6CDDF5A}"/>
          </ac:spMkLst>
        </pc:spChg>
        <pc:spChg chg="del mod ord">
          <ac:chgData name="BIVOL, Stela" userId="24e3b04f-5128-4bca-8b09-42389ee03710" providerId="ADAL" clId="{43D34910-7784-4548-880D-CBD15132182E}" dt="2024-11-23T08:44:48.831" v="592" actId="700"/>
          <ac:spMkLst>
            <pc:docMk/>
            <pc:sldMk cId="1601013244" sldId="2147471970"/>
            <ac:spMk id="8" creationId="{79A17B60-98E5-2BF8-0307-AD18D0D8C275}"/>
          </ac:spMkLst>
        </pc:spChg>
        <pc:spChg chg="add del mod ord">
          <ac:chgData name="BIVOL, Stela" userId="24e3b04f-5128-4bca-8b09-42389ee03710" providerId="ADAL" clId="{43D34910-7784-4548-880D-CBD15132182E}" dt="2024-11-23T08:47:56.821" v="798" actId="478"/>
          <ac:spMkLst>
            <pc:docMk/>
            <pc:sldMk cId="1601013244" sldId="2147471970"/>
            <ac:spMk id="11" creationId="{0EF869A9-40DE-6671-423F-DAE53C69BDC0}"/>
          </ac:spMkLst>
        </pc:spChg>
        <pc:spChg chg="add del mod ord">
          <ac:chgData name="BIVOL, Stela" userId="24e3b04f-5128-4bca-8b09-42389ee03710" providerId="ADAL" clId="{43D34910-7784-4548-880D-CBD15132182E}" dt="2024-11-23T08:44:55.414" v="594" actId="22"/>
          <ac:spMkLst>
            <pc:docMk/>
            <pc:sldMk cId="1601013244" sldId="2147471970"/>
            <ac:spMk id="12" creationId="{5186C613-78B5-64AA-DBFB-1B112790657F}"/>
          </ac:spMkLst>
        </pc:spChg>
        <pc:spChg chg="add mod ord">
          <ac:chgData name="BIVOL, Stela" userId="24e3b04f-5128-4bca-8b09-42389ee03710" providerId="ADAL" clId="{43D34910-7784-4548-880D-CBD15132182E}" dt="2024-11-23T16:08:16.937" v="4269" actId="27636"/>
          <ac:spMkLst>
            <pc:docMk/>
            <pc:sldMk cId="1601013244" sldId="2147471970"/>
            <ac:spMk id="13" creationId="{0C088804-6486-75B1-0580-A4278BFEDCEF}"/>
          </ac:spMkLst>
        </pc:spChg>
        <pc:spChg chg="add del mod ord">
          <ac:chgData name="BIVOL, Stela" userId="24e3b04f-5128-4bca-8b09-42389ee03710" providerId="ADAL" clId="{43D34910-7784-4548-880D-CBD15132182E}" dt="2024-11-23T13:54:30.764" v="3356" actId="478"/>
          <ac:spMkLst>
            <pc:docMk/>
            <pc:sldMk cId="1601013244" sldId="2147471970"/>
            <ac:spMk id="14" creationId="{65D0E95C-BD35-986E-0495-88CC9FFEFD1C}"/>
          </ac:spMkLst>
        </pc:spChg>
        <pc:spChg chg="add mod">
          <ac:chgData name="BIVOL, Stela" userId="24e3b04f-5128-4bca-8b09-42389ee03710" providerId="ADAL" clId="{43D34910-7784-4548-880D-CBD15132182E}" dt="2024-11-23T16:08:34.077" v="4273" actId="20577"/>
          <ac:spMkLst>
            <pc:docMk/>
            <pc:sldMk cId="1601013244" sldId="2147471970"/>
            <ac:spMk id="17" creationId="{D8E8B112-9FB0-9321-3D08-7080FD09C42B}"/>
          </ac:spMkLst>
        </pc:spChg>
        <pc:spChg chg="add mod">
          <ac:chgData name="BIVOL, Stela" userId="24e3b04f-5128-4bca-8b09-42389ee03710" providerId="ADAL" clId="{43D34910-7784-4548-880D-CBD15132182E}" dt="2024-11-23T16:04:57.242" v="4207" actId="404"/>
          <ac:spMkLst>
            <pc:docMk/>
            <pc:sldMk cId="1601013244" sldId="2147471970"/>
            <ac:spMk id="21" creationId="{0C9C1491-7F8A-08CA-659C-C2BE35C4886F}"/>
          </ac:spMkLst>
        </pc:spChg>
        <pc:picChg chg="add del mod">
          <ac:chgData name="BIVOL, Stela" userId="24e3b04f-5128-4bca-8b09-42389ee03710" providerId="ADAL" clId="{43D34910-7784-4548-880D-CBD15132182E}" dt="2024-11-23T13:55:53.359" v="3366" actId="478"/>
          <ac:picMkLst>
            <pc:docMk/>
            <pc:sldMk cId="1601013244" sldId="2147471970"/>
            <ac:picMk id="10" creationId="{1228A678-76D1-D7B5-BB38-CECE0A221546}"/>
          </ac:picMkLst>
        </pc:picChg>
        <pc:picChg chg="add mod ord">
          <ac:chgData name="BIVOL, Stela" userId="24e3b04f-5128-4bca-8b09-42389ee03710" providerId="ADAL" clId="{43D34910-7784-4548-880D-CBD15132182E}" dt="2024-11-23T15:35:58.689" v="3497" actId="1076"/>
          <ac:picMkLst>
            <pc:docMk/>
            <pc:sldMk cId="1601013244" sldId="2147471970"/>
            <ac:picMk id="16" creationId="{B4DF2BE5-2B0F-B7EC-5DC9-F0198AAAC94A}"/>
          </ac:picMkLst>
        </pc:picChg>
        <pc:picChg chg="add mod">
          <ac:chgData name="BIVOL, Stela" userId="24e3b04f-5128-4bca-8b09-42389ee03710" providerId="ADAL" clId="{43D34910-7784-4548-880D-CBD15132182E}" dt="2024-11-23T15:35:45.768" v="3494" actId="14100"/>
          <ac:picMkLst>
            <pc:docMk/>
            <pc:sldMk cId="1601013244" sldId="2147471970"/>
            <ac:picMk id="19" creationId="{C987A4AC-296C-2D06-8C8A-6C9E885CC39C}"/>
          </ac:picMkLst>
        </pc:picChg>
      </pc:sldChg>
      <pc:sldChg chg="modSp new del mod ord">
        <pc:chgData name="BIVOL, Stela" userId="24e3b04f-5128-4bca-8b09-42389ee03710" providerId="ADAL" clId="{43D34910-7784-4548-880D-CBD15132182E}" dt="2024-11-23T16:50:17.046" v="5618" actId="47"/>
        <pc:sldMkLst>
          <pc:docMk/>
          <pc:sldMk cId="3772413811" sldId="2147471971"/>
        </pc:sldMkLst>
        <pc:spChg chg="mod">
          <ac:chgData name="BIVOL, Stela" userId="24e3b04f-5128-4bca-8b09-42389ee03710" providerId="ADAL" clId="{43D34910-7784-4548-880D-CBD15132182E}" dt="2024-11-23T08:55:18.042" v="854"/>
          <ac:spMkLst>
            <pc:docMk/>
            <pc:sldMk cId="3772413811" sldId="2147471971"/>
            <ac:spMk id="4" creationId="{9BFD9021-7E9C-0443-4E9A-572F6DA0D385}"/>
          </ac:spMkLst>
        </pc:spChg>
      </pc:sldChg>
      <pc:sldChg chg="addSp delSp modSp new mod modNotesTx">
        <pc:chgData name="BIVOL, Stela" userId="24e3b04f-5128-4bca-8b09-42389ee03710" providerId="ADAL" clId="{43D34910-7784-4548-880D-CBD15132182E}" dt="2024-11-23T17:01:49.122" v="5737" actId="108"/>
        <pc:sldMkLst>
          <pc:docMk/>
          <pc:sldMk cId="2968602114" sldId="2147471972"/>
        </pc:sldMkLst>
        <pc:spChg chg="mod">
          <ac:chgData name="BIVOL, Stela" userId="24e3b04f-5128-4bca-8b09-42389ee03710" providerId="ADAL" clId="{43D34910-7784-4548-880D-CBD15132182E}" dt="2024-11-23T17:01:49.122" v="5737" actId="108"/>
          <ac:spMkLst>
            <pc:docMk/>
            <pc:sldMk cId="2968602114" sldId="2147471972"/>
            <ac:spMk id="2" creationId="{74547A4B-3035-0FF8-2C68-858BA29269F6}"/>
          </ac:spMkLst>
        </pc:spChg>
        <pc:spChg chg="del">
          <ac:chgData name="BIVOL, Stela" userId="24e3b04f-5128-4bca-8b09-42389ee03710" providerId="ADAL" clId="{43D34910-7784-4548-880D-CBD15132182E}" dt="2024-11-23T09:02:47.762" v="864" actId="22"/>
          <ac:spMkLst>
            <pc:docMk/>
            <pc:sldMk cId="2968602114" sldId="2147471972"/>
            <ac:spMk id="3" creationId="{0D0FE601-83FB-31F3-A663-B25D491636ED}"/>
          </ac:spMkLst>
        </pc:spChg>
        <pc:spChg chg="del">
          <ac:chgData name="BIVOL, Stela" userId="24e3b04f-5128-4bca-8b09-42389ee03710" providerId="ADAL" clId="{43D34910-7784-4548-880D-CBD15132182E}" dt="2024-11-23T13:21:45.392" v="2385" actId="478"/>
          <ac:spMkLst>
            <pc:docMk/>
            <pc:sldMk cId="2968602114" sldId="2147471972"/>
            <ac:spMk id="5" creationId="{27C3F70D-6481-6C16-3EE9-5941881CC0D7}"/>
          </ac:spMkLst>
        </pc:spChg>
        <pc:spChg chg="add mod">
          <ac:chgData name="BIVOL, Stela" userId="24e3b04f-5128-4bca-8b09-42389ee03710" providerId="ADAL" clId="{43D34910-7784-4548-880D-CBD15132182E}" dt="2024-11-23T13:00:29.914" v="2114" actId="1076"/>
          <ac:spMkLst>
            <pc:docMk/>
            <pc:sldMk cId="2968602114" sldId="2147471972"/>
            <ac:spMk id="9" creationId="{A0B2B036-7BA4-9D7B-2267-DC3CDE889A39}"/>
          </ac:spMkLst>
        </pc:spChg>
        <pc:spChg chg="add del">
          <ac:chgData name="BIVOL, Stela" userId="24e3b04f-5128-4bca-8b09-42389ee03710" providerId="ADAL" clId="{43D34910-7784-4548-880D-CBD15132182E}" dt="2024-11-23T12:57:49.643" v="2004" actId="22"/>
          <ac:spMkLst>
            <pc:docMk/>
            <pc:sldMk cId="2968602114" sldId="2147471972"/>
            <ac:spMk id="11" creationId="{4DB13E0A-FD3E-3199-BB80-17CFD18200F0}"/>
          </ac:spMkLst>
        </pc:spChg>
        <pc:spChg chg="add mod">
          <ac:chgData name="BIVOL, Stela" userId="24e3b04f-5128-4bca-8b09-42389ee03710" providerId="ADAL" clId="{43D34910-7784-4548-880D-CBD15132182E}" dt="2024-11-23T12:58:25.462" v="2034" actId="404"/>
          <ac:spMkLst>
            <pc:docMk/>
            <pc:sldMk cId="2968602114" sldId="2147471972"/>
            <ac:spMk id="12" creationId="{3D2169A9-AFBD-714D-668D-D03FC51DEE3E}"/>
          </ac:spMkLst>
        </pc:spChg>
        <pc:spChg chg="add mod">
          <ac:chgData name="BIVOL, Stela" userId="24e3b04f-5128-4bca-8b09-42389ee03710" providerId="ADAL" clId="{43D34910-7784-4548-880D-CBD15132182E}" dt="2024-11-23T12:59:40.714" v="2099" actId="122"/>
          <ac:spMkLst>
            <pc:docMk/>
            <pc:sldMk cId="2968602114" sldId="2147471972"/>
            <ac:spMk id="13" creationId="{ABBC49E4-DEFA-7DCC-335B-2A143D8F8C75}"/>
          </ac:spMkLst>
        </pc:spChg>
        <pc:spChg chg="add mod">
          <ac:chgData name="BIVOL, Stela" userId="24e3b04f-5128-4bca-8b09-42389ee03710" providerId="ADAL" clId="{43D34910-7784-4548-880D-CBD15132182E}" dt="2024-11-23T12:59:38.144" v="2098" actId="122"/>
          <ac:spMkLst>
            <pc:docMk/>
            <pc:sldMk cId="2968602114" sldId="2147471972"/>
            <ac:spMk id="14" creationId="{0ECF77FA-7834-95CF-CA5B-10E9C6139F44}"/>
          </ac:spMkLst>
        </pc:spChg>
        <pc:spChg chg="add mod">
          <ac:chgData name="BIVOL, Stela" userId="24e3b04f-5128-4bca-8b09-42389ee03710" providerId="ADAL" clId="{43D34910-7784-4548-880D-CBD15132182E}" dt="2024-11-23T13:00:19.546" v="2113" actId="1076"/>
          <ac:spMkLst>
            <pc:docMk/>
            <pc:sldMk cId="2968602114" sldId="2147471972"/>
            <ac:spMk id="15" creationId="{CFFE7C33-33FD-7733-F8EC-2AFCC750FCA9}"/>
          </ac:spMkLst>
        </pc:spChg>
        <pc:spChg chg="add mod">
          <ac:chgData name="BIVOL, Stela" userId="24e3b04f-5128-4bca-8b09-42389ee03710" providerId="ADAL" clId="{43D34910-7784-4548-880D-CBD15132182E}" dt="2024-11-23T13:01:13.974" v="2152" actId="6549"/>
          <ac:spMkLst>
            <pc:docMk/>
            <pc:sldMk cId="2968602114" sldId="2147471972"/>
            <ac:spMk id="16" creationId="{7DCB031B-C3A8-1307-B4D1-22FA9206E006}"/>
          </ac:spMkLst>
        </pc:spChg>
        <pc:spChg chg="add mod">
          <ac:chgData name="BIVOL, Stela" userId="24e3b04f-5128-4bca-8b09-42389ee03710" providerId="ADAL" clId="{43D34910-7784-4548-880D-CBD15132182E}" dt="2024-11-23T13:01:50.406" v="2164" actId="20577"/>
          <ac:spMkLst>
            <pc:docMk/>
            <pc:sldMk cId="2968602114" sldId="2147471972"/>
            <ac:spMk id="17" creationId="{8AB616C5-5BE6-0689-DD00-CF71D574EF9C}"/>
          </ac:spMkLst>
        </pc:spChg>
        <pc:spChg chg="add mod">
          <ac:chgData name="BIVOL, Stela" userId="24e3b04f-5128-4bca-8b09-42389ee03710" providerId="ADAL" clId="{43D34910-7784-4548-880D-CBD15132182E}" dt="2024-11-23T13:03:07.917" v="2225" actId="20577"/>
          <ac:spMkLst>
            <pc:docMk/>
            <pc:sldMk cId="2968602114" sldId="2147471972"/>
            <ac:spMk id="18" creationId="{E40AA4EC-F005-5506-FF71-85B8F6A71062}"/>
          </ac:spMkLst>
        </pc:spChg>
        <pc:spChg chg="add mod">
          <ac:chgData name="BIVOL, Stela" userId="24e3b04f-5128-4bca-8b09-42389ee03710" providerId="ADAL" clId="{43D34910-7784-4548-880D-CBD15132182E}" dt="2024-11-23T13:20:09.972" v="2322" actId="20577"/>
          <ac:spMkLst>
            <pc:docMk/>
            <pc:sldMk cId="2968602114" sldId="2147471972"/>
            <ac:spMk id="19" creationId="{996090BE-C36D-1152-3CEE-EBF68E4DB385}"/>
          </ac:spMkLst>
        </pc:spChg>
        <pc:spChg chg="add mod">
          <ac:chgData name="BIVOL, Stela" userId="24e3b04f-5128-4bca-8b09-42389ee03710" providerId="ADAL" clId="{43D34910-7784-4548-880D-CBD15132182E}" dt="2024-11-23T13:20:14.574" v="2327" actId="20577"/>
          <ac:spMkLst>
            <pc:docMk/>
            <pc:sldMk cId="2968602114" sldId="2147471972"/>
            <ac:spMk id="20" creationId="{75FDED40-AA2D-BE1F-EA82-8F87085C3CD0}"/>
          </ac:spMkLst>
        </pc:spChg>
        <pc:spChg chg="add mod">
          <ac:chgData name="BIVOL, Stela" userId="24e3b04f-5128-4bca-8b09-42389ee03710" providerId="ADAL" clId="{43D34910-7784-4548-880D-CBD15132182E}" dt="2024-11-23T13:21:32.634" v="2384" actId="6549"/>
          <ac:spMkLst>
            <pc:docMk/>
            <pc:sldMk cId="2968602114" sldId="2147471972"/>
            <ac:spMk id="21" creationId="{0D30E105-3190-C01B-818F-71A3C06AB04D}"/>
          </ac:spMkLst>
        </pc:spChg>
        <pc:spChg chg="add del mod">
          <ac:chgData name="BIVOL, Stela" userId="24e3b04f-5128-4bca-8b09-42389ee03710" providerId="ADAL" clId="{43D34910-7784-4548-880D-CBD15132182E}" dt="2024-11-23T13:21:51.245" v="2387" actId="478"/>
          <ac:spMkLst>
            <pc:docMk/>
            <pc:sldMk cId="2968602114" sldId="2147471972"/>
            <ac:spMk id="23" creationId="{4A46D1E7-52CB-4575-88FB-B617F5052220}"/>
          </ac:spMkLst>
        </pc:spChg>
        <pc:spChg chg="add mod">
          <ac:chgData name="BIVOL, Stela" userId="24e3b04f-5128-4bca-8b09-42389ee03710" providerId="ADAL" clId="{43D34910-7784-4548-880D-CBD15132182E}" dt="2024-11-23T13:26:10.066" v="2411" actId="20577"/>
          <ac:spMkLst>
            <pc:docMk/>
            <pc:sldMk cId="2968602114" sldId="2147471972"/>
            <ac:spMk id="24" creationId="{F5551973-FB6D-9984-4C22-B79226E26EB1}"/>
          </ac:spMkLst>
        </pc:spChg>
        <pc:spChg chg="add mod">
          <ac:chgData name="BIVOL, Stela" userId="24e3b04f-5128-4bca-8b09-42389ee03710" providerId="ADAL" clId="{43D34910-7784-4548-880D-CBD15132182E}" dt="2024-11-23T13:27:05.592" v="2483" actId="6549"/>
          <ac:spMkLst>
            <pc:docMk/>
            <pc:sldMk cId="2968602114" sldId="2147471972"/>
            <ac:spMk id="25" creationId="{897B628D-C9ED-8470-C576-7BC251B92DFE}"/>
          </ac:spMkLst>
        </pc:spChg>
        <pc:spChg chg="add mod">
          <ac:chgData name="BIVOL, Stela" userId="24e3b04f-5128-4bca-8b09-42389ee03710" providerId="ADAL" clId="{43D34910-7784-4548-880D-CBD15132182E}" dt="2024-11-23T13:27:54.734" v="2516" actId="20577"/>
          <ac:spMkLst>
            <pc:docMk/>
            <pc:sldMk cId="2968602114" sldId="2147471972"/>
            <ac:spMk id="26" creationId="{5EE53229-2B3E-6C8C-42F7-1E8B8FB7467A}"/>
          </ac:spMkLst>
        </pc:spChg>
        <pc:spChg chg="add mod">
          <ac:chgData name="BIVOL, Stela" userId="24e3b04f-5128-4bca-8b09-42389ee03710" providerId="ADAL" clId="{43D34910-7784-4548-880D-CBD15132182E}" dt="2024-11-23T13:28:28.599" v="2546" actId="20577"/>
          <ac:spMkLst>
            <pc:docMk/>
            <pc:sldMk cId="2968602114" sldId="2147471972"/>
            <ac:spMk id="27" creationId="{BC8E2B09-6A5E-9BBF-BBE4-55A340A7DE48}"/>
          </ac:spMkLst>
        </pc:spChg>
        <pc:spChg chg="add mod">
          <ac:chgData name="BIVOL, Stela" userId="24e3b04f-5128-4bca-8b09-42389ee03710" providerId="ADAL" clId="{43D34910-7784-4548-880D-CBD15132182E}" dt="2024-11-23T13:29:39.560" v="2606" actId="20577"/>
          <ac:spMkLst>
            <pc:docMk/>
            <pc:sldMk cId="2968602114" sldId="2147471972"/>
            <ac:spMk id="28" creationId="{40E6892D-4291-C727-B9B7-75F0FC318E6C}"/>
          </ac:spMkLst>
        </pc:spChg>
        <pc:spChg chg="add mod">
          <ac:chgData name="BIVOL, Stela" userId="24e3b04f-5128-4bca-8b09-42389ee03710" providerId="ADAL" clId="{43D34910-7784-4548-880D-CBD15132182E}" dt="2024-11-23T13:31:50.814" v="2615" actId="1076"/>
          <ac:spMkLst>
            <pc:docMk/>
            <pc:sldMk cId="2968602114" sldId="2147471972"/>
            <ac:spMk id="29" creationId="{073679EB-0A6E-2495-FFD4-8AC71C74CE74}"/>
          </ac:spMkLst>
        </pc:spChg>
        <pc:spChg chg="add mod">
          <ac:chgData name="BIVOL, Stela" userId="24e3b04f-5128-4bca-8b09-42389ee03710" providerId="ADAL" clId="{43D34910-7784-4548-880D-CBD15132182E}" dt="2024-11-23T13:32:49.133" v="2626" actId="14100"/>
          <ac:spMkLst>
            <pc:docMk/>
            <pc:sldMk cId="2968602114" sldId="2147471972"/>
            <ac:spMk id="30" creationId="{B34A341F-4B58-6ECF-9EB4-86FB1E4FA794}"/>
          </ac:spMkLst>
        </pc:spChg>
        <pc:spChg chg="add mod">
          <ac:chgData name="BIVOL, Stela" userId="24e3b04f-5128-4bca-8b09-42389ee03710" providerId="ADAL" clId="{43D34910-7784-4548-880D-CBD15132182E}" dt="2024-11-23T13:32:33.620" v="2623" actId="14100"/>
          <ac:spMkLst>
            <pc:docMk/>
            <pc:sldMk cId="2968602114" sldId="2147471972"/>
            <ac:spMk id="31" creationId="{B11FED0B-FBA3-2579-3456-23ACB1FCE888}"/>
          </ac:spMkLst>
        </pc:spChg>
        <pc:spChg chg="add mod">
          <ac:chgData name="BIVOL, Stela" userId="24e3b04f-5128-4bca-8b09-42389ee03710" providerId="ADAL" clId="{43D34910-7784-4548-880D-CBD15132182E}" dt="2024-11-23T13:32:23.373" v="2621" actId="14100"/>
          <ac:spMkLst>
            <pc:docMk/>
            <pc:sldMk cId="2968602114" sldId="2147471972"/>
            <ac:spMk id="32" creationId="{2DC3E063-2086-7337-E5FE-55707BCCC970}"/>
          </ac:spMkLst>
        </pc:spChg>
        <pc:spChg chg="add mod">
          <ac:chgData name="BIVOL, Stela" userId="24e3b04f-5128-4bca-8b09-42389ee03710" providerId="ADAL" clId="{43D34910-7784-4548-880D-CBD15132182E}" dt="2024-11-23T13:33:19.050" v="2632" actId="1076"/>
          <ac:spMkLst>
            <pc:docMk/>
            <pc:sldMk cId="2968602114" sldId="2147471972"/>
            <ac:spMk id="33" creationId="{DDEA715A-9DCF-5B37-C292-F295AE3AF49E}"/>
          </ac:spMkLst>
        </pc:spChg>
        <pc:spChg chg="add mod">
          <ac:chgData name="BIVOL, Stela" userId="24e3b04f-5128-4bca-8b09-42389ee03710" providerId="ADAL" clId="{43D34910-7784-4548-880D-CBD15132182E}" dt="2024-11-23T13:33:28.264" v="2634" actId="1076"/>
          <ac:spMkLst>
            <pc:docMk/>
            <pc:sldMk cId="2968602114" sldId="2147471972"/>
            <ac:spMk id="34" creationId="{D43A6011-0531-732C-3FE0-63D29F5534A5}"/>
          </ac:spMkLst>
        </pc:spChg>
        <pc:spChg chg="add mod">
          <ac:chgData name="BIVOL, Stela" userId="24e3b04f-5128-4bca-8b09-42389ee03710" providerId="ADAL" clId="{43D34910-7784-4548-880D-CBD15132182E}" dt="2024-11-23T13:33:42.540" v="2636" actId="1076"/>
          <ac:spMkLst>
            <pc:docMk/>
            <pc:sldMk cId="2968602114" sldId="2147471972"/>
            <ac:spMk id="35" creationId="{DBE51443-E8F5-8850-4E59-58A3D89886A9}"/>
          </ac:spMkLst>
        </pc:spChg>
        <pc:picChg chg="add del mod ord">
          <ac:chgData name="BIVOL, Stela" userId="24e3b04f-5128-4bca-8b09-42389ee03710" providerId="ADAL" clId="{43D34910-7784-4548-880D-CBD15132182E}" dt="2024-11-23T13:33:05.396" v="2631" actId="1076"/>
          <ac:picMkLst>
            <pc:docMk/>
            <pc:sldMk cId="2968602114" sldId="2147471972"/>
            <ac:picMk id="8" creationId="{B6549CB9-04F3-93BB-22C8-117981B7C140}"/>
          </ac:picMkLst>
        </pc:picChg>
      </pc:sldChg>
      <pc:sldChg chg="addSp delSp modSp new mod ord">
        <pc:chgData name="BIVOL, Stela" userId="24e3b04f-5128-4bca-8b09-42389ee03710" providerId="ADAL" clId="{43D34910-7784-4548-880D-CBD15132182E}" dt="2024-11-23T17:04:27.323" v="5765" actId="1076"/>
        <pc:sldMkLst>
          <pc:docMk/>
          <pc:sldMk cId="3809935430" sldId="2147471973"/>
        </pc:sldMkLst>
        <pc:spChg chg="del">
          <ac:chgData name="BIVOL, Stela" userId="24e3b04f-5128-4bca-8b09-42389ee03710" providerId="ADAL" clId="{43D34910-7784-4548-880D-CBD15132182E}" dt="2024-11-23T09:05:32.621" v="871" actId="22"/>
          <ac:spMkLst>
            <pc:docMk/>
            <pc:sldMk cId="3809935430" sldId="2147471973"/>
            <ac:spMk id="2" creationId="{84588558-8CC5-0AB4-D2B4-10C4371E432C}"/>
          </ac:spMkLst>
        </pc:spChg>
        <pc:spChg chg="del mod">
          <ac:chgData name="BIVOL, Stela" userId="24e3b04f-5128-4bca-8b09-42389ee03710" providerId="ADAL" clId="{43D34910-7784-4548-880D-CBD15132182E}" dt="2024-11-23T15:52:45.489" v="3662" actId="478"/>
          <ac:spMkLst>
            <pc:docMk/>
            <pc:sldMk cId="3809935430" sldId="2147471973"/>
            <ac:spMk id="3" creationId="{D894BF35-A2B7-0884-B57E-B0C920279731}"/>
          </ac:spMkLst>
        </pc:spChg>
        <pc:spChg chg="del">
          <ac:chgData name="BIVOL, Stela" userId="24e3b04f-5128-4bca-8b09-42389ee03710" providerId="ADAL" clId="{43D34910-7784-4548-880D-CBD15132182E}" dt="2024-11-23T16:31:40.424" v="5251" actId="478"/>
          <ac:spMkLst>
            <pc:docMk/>
            <pc:sldMk cId="3809935430" sldId="2147471973"/>
            <ac:spMk id="5" creationId="{D6B6AD3F-1F48-F693-3124-4BACCA57A787}"/>
          </ac:spMkLst>
        </pc:spChg>
        <pc:spChg chg="mod">
          <ac:chgData name="BIVOL, Stela" userId="24e3b04f-5128-4bca-8b09-42389ee03710" providerId="ADAL" clId="{43D34910-7784-4548-880D-CBD15132182E}" dt="2024-11-23T16:35:14.520" v="5296" actId="1076"/>
          <ac:spMkLst>
            <pc:docMk/>
            <pc:sldMk cId="3809935430" sldId="2147471973"/>
            <ac:spMk id="7" creationId="{6A82504C-34AD-94DB-4525-11A1941792ED}"/>
          </ac:spMkLst>
        </pc:spChg>
        <pc:spChg chg="mod">
          <ac:chgData name="BIVOL, Stela" userId="24e3b04f-5128-4bca-8b09-42389ee03710" providerId="ADAL" clId="{43D34910-7784-4548-880D-CBD15132182E}" dt="2024-11-23T17:04:27.323" v="5765" actId="1076"/>
          <ac:spMkLst>
            <pc:docMk/>
            <pc:sldMk cId="3809935430" sldId="2147471973"/>
            <ac:spMk id="8" creationId="{EE28EF30-D689-AED8-A30D-BBCEF858D537}"/>
          </ac:spMkLst>
        </pc:spChg>
        <pc:spChg chg="mod">
          <ac:chgData name="BIVOL, Stela" userId="24e3b04f-5128-4bca-8b09-42389ee03710" providerId="ADAL" clId="{43D34910-7784-4548-880D-CBD15132182E}" dt="2024-11-23T16:34:47.897" v="5288" actId="14100"/>
          <ac:spMkLst>
            <pc:docMk/>
            <pc:sldMk cId="3809935430" sldId="2147471973"/>
            <ac:spMk id="9" creationId="{541239D5-E04F-7F6B-7062-EC29A441EE13}"/>
          </ac:spMkLst>
        </pc:spChg>
        <pc:spChg chg="add del mod">
          <ac:chgData name="BIVOL, Stela" userId="24e3b04f-5128-4bca-8b09-42389ee03710" providerId="ADAL" clId="{43D34910-7784-4548-880D-CBD15132182E}" dt="2024-11-23T15:52:50.441" v="3663" actId="478"/>
          <ac:spMkLst>
            <pc:docMk/>
            <pc:sldMk cId="3809935430" sldId="2147471973"/>
            <ac:spMk id="14" creationId="{DC707FDE-2854-C9F5-D600-B72887DFDDDF}"/>
          </ac:spMkLst>
        </pc:spChg>
        <pc:picChg chg="add mod ord">
          <ac:chgData name="BIVOL, Stela" userId="24e3b04f-5128-4bca-8b09-42389ee03710" providerId="ADAL" clId="{43D34910-7784-4548-880D-CBD15132182E}" dt="2024-11-23T16:32:44.693" v="5260" actId="1076"/>
          <ac:picMkLst>
            <pc:docMk/>
            <pc:sldMk cId="3809935430" sldId="2147471973"/>
            <ac:picMk id="11" creationId="{CF0C00A4-2A59-B869-A790-CBA09DCC8811}"/>
          </ac:picMkLst>
        </pc:picChg>
        <pc:picChg chg="add mod">
          <ac:chgData name="BIVOL, Stela" userId="24e3b04f-5128-4bca-8b09-42389ee03710" providerId="ADAL" clId="{43D34910-7784-4548-880D-CBD15132182E}" dt="2024-11-23T15:53:00.441" v="3666" actId="1076"/>
          <ac:picMkLst>
            <pc:docMk/>
            <pc:sldMk cId="3809935430" sldId="2147471973"/>
            <ac:picMk id="12" creationId="{65361F8D-48AD-D205-6E61-34DA475E328F}"/>
          </ac:picMkLst>
        </pc:picChg>
      </pc:sldChg>
      <pc:sldChg chg="addSp delSp modSp new mod ord">
        <pc:chgData name="BIVOL, Stela" userId="24e3b04f-5128-4bca-8b09-42389ee03710" providerId="ADAL" clId="{43D34910-7784-4548-880D-CBD15132182E}" dt="2024-11-23T17:02:14.778" v="5742" actId="108"/>
        <pc:sldMkLst>
          <pc:docMk/>
          <pc:sldMk cId="4186422729" sldId="2147471974"/>
        </pc:sldMkLst>
        <pc:spChg chg="del">
          <ac:chgData name="BIVOL, Stela" userId="24e3b04f-5128-4bca-8b09-42389ee03710" providerId="ADAL" clId="{43D34910-7784-4548-880D-CBD15132182E}" dt="2024-11-23T09:07:01.026" v="878" actId="22"/>
          <ac:spMkLst>
            <pc:docMk/>
            <pc:sldMk cId="4186422729" sldId="2147471974"/>
            <ac:spMk id="2" creationId="{127C0082-4CE1-520F-27EB-26F9B7D7715E}"/>
          </ac:spMkLst>
        </pc:spChg>
        <pc:spChg chg="del">
          <ac:chgData name="BIVOL, Stela" userId="24e3b04f-5128-4bca-8b09-42389ee03710" providerId="ADAL" clId="{43D34910-7784-4548-880D-CBD15132182E}" dt="2024-11-23T09:07:28.613" v="879" actId="22"/>
          <ac:spMkLst>
            <pc:docMk/>
            <pc:sldMk cId="4186422729" sldId="2147471974"/>
            <ac:spMk id="3" creationId="{AE513254-4193-600D-D986-DFBAA6BD3A7E}"/>
          </ac:spMkLst>
        </pc:spChg>
        <pc:spChg chg="del">
          <ac:chgData name="BIVOL, Stela" userId="24e3b04f-5128-4bca-8b09-42389ee03710" providerId="ADAL" clId="{43D34910-7784-4548-880D-CBD15132182E}" dt="2024-11-23T16:17:50.806" v="4707" actId="478"/>
          <ac:spMkLst>
            <pc:docMk/>
            <pc:sldMk cId="4186422729" sldId="2147471974"/>
            <ac:spMk id="4" creationId="{ADD01F32-8BC2-2CC8-65E9-92E34758E6A4}"/>
          </ac:spMkLst>
        </pc:spChg>
        <pc:spChg chg="del">
          <ac:chgData name="BIVOL, Stela" userId="24e3b04f-5128-4bca-8b09-42389ee03710" providerId="ADAL" clId="{43D34910-7784-4548-880D-CBD15132182E}" dt="2024-11-23T16:17:47.253" v="4706" actId="478"/>
          <ac:spMkLst>
            <pc:docMk/>
            <pc:sldMk cId="4186422729" sldId="2147471974"/>
            <ac:spMk id="5" creationId="{C220D123-2AB9-DE69-95F2-6FBF9DD33704}"/>
          </ac:spMkLst>
        </pc:spChg>
        <pc:spChg chg="del">
          <ac:chgData name="BIVOL, Stela" userId="24e3b04f-5128-4bca-8b09-42389ee03710" providerId="ADAL" clId="{43D34910-7784-4548-880D-CBD15132182E}" dt="2024-11-23T16:17:44.312" v="4705" actId="478"/>
          <ac:spMkLst>
            <pc:docMk/>
            <pc:sldMk cId="4186422729" sldId="2147471974"/>
            <ac:spMk id="7" creationId="{0E2A8C20-9BFC-645C-93EA-C505A6C03F55}"/>
          </ac:spMkLst>
        </pc:spChg>
        <pc:spChg chg="mod">
          <ac:chgData name="BIVOL, Stela" userId="24e3b04f-5128-4bca-8b09-42389ee03710" providerId="ADAL" clId="{43D34910-7784-4548-880D-CBD15132182E}" dt="2024-11-23T17:02:14.778" v="5742" actId="108"/>
          <ac:spMkLst>
            <pc:docMk/>
            <pc:sldMk cId="4186422729" sldId="2147471974"/>
            <ac:spMk id="8" creationId="{199F79FD-B38A-5744-5CC7-70B201B61490}"/>
          </ac:spMkLst>
        </pc:spChg>
        <pc:spChg chg="mod">
          <ac:chgData name="BIVOL, Stela" userId="24e3b04f-5128-4bca-8b09-42389ee03710" providerId="ADAL" clId="{43D34910-7784-4548-880D-CBD15132182E}" dt="2024-11-23T16:21:24.955" v="4858" actId="20577"/>
          <ac:spMkLst>
            <pc:docMk/>
            <pc:sldMk cId="4186422729" sldId="2147471974"/>
            <ac:spMk id="9" creationId="{A952A16A-6273-6F3E-1B72-684DF81D9A41}"/>
          </ac:spMkLst>
        </pc:spChg>
        <pc:spChg chg="add mod">
          <ac:chgData name="BIVOL, Stela" userId="24e3b04f-5128-4bca-8b09-42389ee03710" providerId="ADAL" clId="{43D34910-7784-4548-880D-CBD15132182E}" dt="2024-11-23T16:37:26.338" v="5306" actId="27636"/>
          <ac:spMkLst>
            <pc:docMk/>
            <pc:sldMk cId="4186422729" sldId="2147471974"/>
            <ac:spMk id="14" creationId="{E1D11B25-0218-04A4-FDDC-3D970A39EE62}"/>
          </ac:spMkLst>
        </pc:spChg>
        <pc:spChg chg="add mod">
          <ac:chgData name="BIVOL, Stela" userId="24e3b04f-5128-4bca-8b09-42389ee03710" providerId="ADAL" clId="{43D34910-7784-4548-880D-CBD15132182E}" dt="2024-11-23T16:21:11.310" v="4854" actId="20577"/>
          <ac:spMkLst>
            <pc:docMk/>
            <pc:sldMk cId="4186422729" sldId="2147471974"/>
            <ac:spMk id="15" creationId="{DAEE9679-C283-1EE0-DEB6-7DFF18A2E3A7}"/>
          </ac:spMkLst>
        </pc:spChg>
        <pc:spChg chg="add mod">
          <ac:chgData name="BIVOL, Stela" userId="24e3b04f-5128-4bca-8b09-42389ee03710" providerId="ADAL" clId="{43D34910-7784-4548-880D-CBD15132182E}" dt="2024-11-23T16:37:21.003" v="5304" actId="108"/>
          <ac:spMkLst>
            <pc:docMk/>
            <pc:sldMk cId="4186422729" sldId="2147471974"/>
            <ac:spMk id="16" creationId="{467A62CB-7165-2620-A854-54239F3C6D95}"/>
          </ac:spMkLst>
        </pc:spChg>
        <pc:picChg chg="add mod ord">
          <ac:chgData name="BIVOL, Stela" userId="24e3b04f-5128-4bca-8b09-42389ee03710" providerId="ADAL" clId="{43D34910-7784-4548-880D-CBD15132182E}" dt="2024-11-23T09:07:01.026" v="878" actId="22"/>
          <ac:picMkLst>
            <pc:docMk/>
            <pc:sldMk cId="4186422729" sldId="2147471974"/>
            <ac:picMk id="11" creationId="{AE49539C-0221-54DF-21F3-ABCF98F474F8}"/>
          </ac:picMkLst>
        </pc:picChg>
        <pc:picChg chg="add mod ord">
          <ac:chgData name="BIVOL, Stela" userId="24e3b04f-5128-4bca-8b09-42389ee03710" providerId="ADAL" clId="{43D34910-7784-4548-880D-CBD15132182E}" dt="2024-11-23T09:07:28.613" v="879" actId="22"/>
          <ac:picMkLst>
            <pc:docMk/>
            <pc:sldMk cId="4186422729" sldId="2147471974"/>
            <ac:picMk id="13" creationId="{44522BD1-A472-7645-6128-D8EE453E4985}"/>
          </ac:picMkLst>
        </pc:picChg>
      </pc:sldChg>
      <pc:sldChg chg="addSp delSp modSp new mod ord modClrScheme chgLayout">
        <pc:chgData name="BIVOL, Stela" userId="24e3b04f-5128-4bca-8b09-42389ee03710" providerId="ADAL" clId="{43D34910-7784-4548-880D-CBD15132182E}" dt="2024-11-23T17:01:53.904" v="5738" actId="108"/>
        <pc:sldMkLst>
          <pc:docMk/>
          <pc:sldMk cId="4115008839" sldId="2147471975"/>
        </pc:sldMkLst>
        <pc:spChg chg="del mod ord">
          <ac:chgData name="BIVOL, Stela" userId="24e3b04f-5128-4bca-8b09-42389ee03710" providerId="ADAL" clId="{43D34910-7784-4548-880D-CBD15132182E}" dt="2024-11-23T13:36:30.049" v="2647" actId="700"/>
          <ac:spMkLst>
            <pc:docMk/>
            <pc:sldMk cId="4115008839" sldId="2147471975"/>
            <ac:spMk id="2" creationId="{4B882981-8B2D-68C6-2348-683E8DB4D567}"/>
          </ac:spMkLst>
        </pc:spChg>
        <pc:spChg chg="del">
          <ac:chgData name="BIVOL, Stela" userId="24e3b04f-5128-4bca-8b09-42389ee03710" providerId="ADAL" clId="{43D34910-7784-4548-880D-CBD15132182E}" dt="2024-11-23T09:08:47.120" v="889" actId="22"/>
          <ac:spMkLst>
            <pc:docMk/>
            <pc:sldMk cId="4115008839" sldId="2147471975"/>
            <ac:spMk id="3" creationId="{35D7ECAF-5B2F-DA51-D68E-3D0E8EB9F3F1}"/>
          </ac:spMkLst>
        </pc:spChg>
        <pc:spChg chg="mod ord">
          <ac:chgData name="BIVOL, Stela" userId="24e3b04f-5128-4bca-8b09-42389ee03710" providerId="ADAL" clId="{43D34910-7784-4548-880D-CBD15132182E}" dt="2024-11-23T13:36:30.049" v="2647" actId="700"/>
          <ac:spMkLst>
            <pc:docMk/>
            <pc:sldMk cId="4115008839" sldId="2147471975"/>
            <ac:spMk id="4" creationId="{2DAAED5C-670C-19FB-95EC-7847FC7F9E36}"/>
          </ac:spMkLst>
        </pc:spChg>
        <pc:spChg chg="del mod ord">
          <ac:chgData name="BIVOL, Stela" userId="24e3b04f-5128-4bca-8b09-42389ee03710" providerId="ADAL" clId="{43D34910-7784-4548-880D-CBD15132182E}" dt="2024-11-23T16:37:42.264" v="5308" actId="478"/>
          <ac:spMkLst>
            <pc:docMk/>
            <pc:sldMk cId="4115008839" sldId="2147471975"/>
            <ac:spMk id="5" creationId="{6F1640DF-98CE-6D11-C4FD-DFD766FF56A2}"/>
          </ac:spMkLst>
        </pc:spChg>
        <pc:spChg chg="mod ord">
          <ac:chgData name="BIVOL, Stela" userId="24e3b04f-5128-4bca-8b09-42389ee03710" providerId="ADAL" clId="{43D34910-7784-4548-880D-CBD15132182E}" dt="2024-11-23T13:36:30.049" v="2647" actId="700"/>
          <ac:spMkLst>
            <pc:docMk/>
            <pc:sldMk cId="4115008839" sldId="2147471975"/>
            <ac:spMk id="6" creationId="{3908A296-D7C8-76AF-EF72-7ACEC8278CCD}"/>
          </ac:spMkLst>
        </pc:spChg>
        <pc:spChg chg="add del mod">
          <ac:chgData name="BIVOL, Stela" userId="24e3b04f-5128-4bca-8b09-42389ee03710" providerId="ADAL" clId="{43D34910-7784-4548-880D-CBD15132182E}" dt="2024-11-23T13:41:08.213" v="2959" actId="478"/>
          <ac:spMkLst>
            <pc:docMk/>
            <pc:sldMk cId="4115008839" sldId="2147471975"/>
            <ac:spMk id="10" creationId="{452D8F33-5086-F5F7-5E89-A1F36DD1A842}"/>
          </ac:spMkLst>
        </pc:spChg>
        <pc:spChg chg="add del mod">
          <ac:chgData name="BIVOL, Stela" userId="24e3b04f-5128-4bca-8b09-42389ee03710" providerId="ADAL" clId="{43D34910-7784-4548-880D-CBD15132182E}" dt="2024-11-23T13:44:36.162" v="3105" actId="478"/>
          <ac:spMkLst>
            <pc:docMk/>
            <pc:sldMk cId="4115008839" sldId="2147471975"/>
            <ac:spMk id="14" creationId="{824A528E-0FB4-8C3B-AEE6-C52F9C997F82}"/>
          </ac:spMkLst>
        </pc:spChg>
        <pc:spChg chg="add mod ord">
          <ac:chgData name="BIVOL, Stela" userId="24e3b04f-5128-4bca-8b09-42389ee03710" providerId="ADAL" clId="{43D34910-7784-4548-880D-CBD15132182E}" dt="2024-11-23T17:01:53.904" v="5738" actId="108"/>
          <ac:spMkLst>
            <pc:docMk/>
            <pc:sldMk cId="4115008839" sldId="2147471975"/>
            <ac:spMk id="15" creationId="{2C83EF85-1C7E-967F-5B58-6F7C544E5F61}"/>
          </ac:spMkLst>
        </pc:spChg>
        <pc:spChg chg="add del mod ord">
          <ac:chgData name="BIVOL, Stela" userId="24e3b04f-5128-4bca-8b09-42389ee03710" providerId="ADAL" clId="{43D34910-7784-4548-880D-CBD15132182E}" dt="2024-11-23T13:37:49.702" v="2703" actId="478"/>
          <ac:spMkLst>
            <pc:docMk/>
            <pc:sldMk cId="4115008839" sldId="2147471975"/>
            <ac:spMk id="16" creationId="{19CCB6FA-CAA5-71B3-C692-C41739BB14F3}"/>
          </ac:spMkLst>
        </pc:spChg>
        <pc:spChg chg="add mod ord">
          <ac:chgData name="BIVOL, Stela" userId="24e3b04f-5128-4bca-8b09-42389ee03710" providerId="ADAL" clId="{43D34910-7784-4548-880D-CBD15132182E}" dt="2024-11-23T15:38:34.469" v="3533" actId="20577"/>
          <ac:spMkLst>
            <pc:docMk/>
            <pc:sldMk cId="4115008839" sldId="2147471975"/>
            <ac:spMk id="17" creationId="{9C8BEB2B-6CC4-191A-2C24-3D7B748E8416}"/>
          </ac:spMkLst>
        </pc:spChg>
        <pc:spChg chg="add mod ord">
          <ac:chgData name="BIVOL, Stela" userId="24e3b04f-5128-4bca-8b09-42389ee03710" providerId="ADAL" clId="{43D34910-7784-4548-880D-CBD15132182E}" dt="2024-11-23T13:42:40.405" v="3002" actId="1076"/>
          <ac:spMkLst>
            <pc:docMk/>
            <pc:sldMk cId="4115008839" sldId="2147471975"/>
            <ac:spMk id="18" creationId="{9C99A9B2-B98B-25DB-BCA0-477C32AF7190}"/>
          </ac:spMkLst>
        </pc:spChg>
        <pc:spChg chg="add mod">
          <ac:chgData name="BIVOL, Stela" userId="24e3b04f-5128-4bca-8b09-42389ee03710" providerId="ADAL" clId="{43D34910-7784-4548-880D-CBD15132182E}" dt="2024-11-23T16:44:03.181" v="5350" actId="6549"/>
          <ac:spMkLst>
            <pc:docMk/>
            <pc:sldMk cId="4115008839" sldId="2147471975"/>
            <ac:spMk id="19" creationId="{D38A0A3C-C5C7-F734-F7C3-2A75FC370026}"/>
          </ac:spMkLst>
        </pc:spChg>
        <pc:spChg chg="add mod">
          <ac:chgData name="BIVOL, Stela" userId="24e3b04f-5128-4bca-8b09-42389ee03710" providerId="ADAL" clId="{43D34910-7784-4548-880D-CBD15132182E}" dt="2024-11-23T13:44:28.641" v="3104" actId="27636"/>
          <ac:spMkLst>
            <pc:docMk/>
            <pc:sldMk cId="4115008839" sldId="2147471975"/>
            <ac:spMk id="20" creationId="{DA49AF7E-3AE9-B5B6-655D-0592A39270D4}"/>
          </ac:spMkLst>
        </pc:spChg>
        <pc:picChg chg="add mod ord">
          <ac:chgData name="BIVOL, Stela" userId="24e3b04f-5128-4bca-8b09-42389ee03710" providerId="ADAL" clId="{43D34910-7784-4548-880D-CBD15132182E}" dt="2024-11-23T13:41:37.590" v="2970" actId="14100"/>
          <ac:picMkLst>
            <pc:docMk/>
            <pc:sldMk cId="4115008839" sldId="2147471975"/>
            <ac:picMk id="8" creationId="{6FAA0538-D86F-4A9B-507F-2AC6BC6625FC}"/>
          </ac:picMkLst>
        </pc:picChg>
        <pc:picChg chg="add mod">
          <ac:chgData name="BIVOL, Stela" userId="24e3b04f-5128-4bca-8b09-42389ee03710" providerId="ADAL" clId="{43D34910-7784-4548-880D-CBD15132182E}" dt="2024-11-23T13:44:44.433" v="3107" actId="14100"/>
          <ac:picMkLst>
            <pc:docMk/>
            <pc:sldMk cId="4115008839" sldId="2147471975"/>
            <ac:picMk id="12" creationId="{527573EE-F642-8615-D095-216CDAA3D37C}"/>
          </ac:picMkLst>
        </pc:picChg>
      </pc:sldChg>
      <pc:sldChg chg="add del">
        <pc:chgData name="BIVOL, Stela" userId="24e3b04f-5128-4bca-8b09-42389ee03710" providerId="ADAL" clId="{43D34910-7784-4548-880D-CBD15132182E}" dt="2024-11-23T16:54:24.739" v="5622"/>
        <pc:sldMkLst>
          <pc:docMk/>
          <pc:sldMk cId="1434835115" sldId="2147471976"/>
        </pc:sldMkLst>
      </pc:sldChg>
      <pc:sldMasterChg chg="addSldLayout delSldLayout">
        <pc:chgData name="BIVOL, Stela" userId="24e3b04f-5128-4bca-8b09-42389ee03710" providerId="ADAL" clId="{43D34910-7784-4548-880D-CBD15132182E}" dt="2024-11-24T08:55:40.895" v="5781" actId="2696"/>
        <pc:sldMasterMkLst>
          <pc:docMk/>
          <pc:sldMasterMk cId="2388449894" sldId="2147483706"/>
        </pc:sldMasterMkLst>
        <pc:sldLayoutChg chg="add del">
          <pc:chgData name="BIVOL, Stela" userId="24e3b04f-5128-4bca-8b09-42389ee03710" providerId="ADAL" clId="{43D34910-7784-4548-880D-CBD15132182E}" dt="2024-11-24T08:55:40.895" v="5781" actId="2696"/>
          <pc:sldLayoutMkLst>
            <pc:docMk/>
            <pc:sldMasterMk cId="2388449894" sldId="2147483706"/>
            <pc:sldLayoutMk cId="1865306127" sldId="2147483755"/>
          </pc:sldLayoutMkLst>
        </pc:sldLayoutChg>
      </pc:sldMaster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svg"/><Relationship Id="rId1" Type="http://schemas.openxmlformats.org/officeDocument/2006/relationships/image" Target="../media/image51.png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10" Type="http://schemas.openxmlformats.org/officeDocument/2006/relationships/image" Target="../media/image60.svg"/><Relationship Id="rId4" Type="http://schemas.openxmlformats.org/officeDocument/2006/relationships/image" Target="../media/image54.svg"/><Relationship Id="rId9" Type="http://schemas.openxmlformats.org/officeDocument/2006/relationships/image" Target="../media/image59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svg"/><Relationship Id="rId1" Type="http://schemas.openxmlformats.org/officeDocument/2006/relationships/image" Target="../media/image51.png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10" Type="http://schemas.openxmlformats.org/officeDocument/2006/relationships/image" Target="../media/image60.svg"/><Relationship Id="rId4" Type="http://schemas.openxmlformats.org/officeDocument/2006/relationships/image" Target="../media/image54.svg"/><Relationship Id="rId9" Type="http://schemas.openxmlformats.org/officeDocument/2006/relationships/image" Target="../media/image5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B1BEC3-C386-43BD-A61C-E18532354469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948E898-1F40-488A-9673-A0A460799ED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СН</a:t>
          </a:r>
          <a:r>
            <a:rPr lang="en-US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4: </a:t>
          </a:r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Положить конец эпидемиям ИППП</a:t>
          </a:r>
          <a:endParaRPr lang="en-US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1E5F746-2262-4F3D-9554-3FB18E629604}" type="parTrans" cxnId="{67F25E30-A4C6-4294-A171-1892E6BD07FD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FF80C8F-CAAD-4BB2-AD72-FD547C394FE5}" type="sibTrans" cxnId="{67F25E30-A4C6-4294-A171-1892E6BD07FD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1654FFB-42CD-4E02-9BAF-B566B3DA0324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СД</a:t>
          </a:r>
          <a:r>
            <a:rPr lang="en-US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3: </a:t>
          </a:r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Положить конец эпидемии вирусного гепатита</a:t>
          </a:r>
          <a:endParaRPr lang="en-US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49E9617-30AA-4ED5-BD5A-E26CE3BF85E8}" type="parTrans" cxnId="{028847B7-AF09-4650-9BB4-63D06AFDAF9E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4815031-B4B1-4549-830A-6B5A88D25F72}" type="sibTrans" cxnId="{028847B7-AF09-4650-9BB4-63D06AFDAF9E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F199912-8547-44C3-B8ED-07FCD23A1F4F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СН</a:t>
          </a:r>
          <a:r>
            <a:rPr lang="en-US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2: </a:t>
          </a:r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Положить конец СПИДу</a:t>
          </a:r>
          <a:endParaRPr lang="en-US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A3BCB38-9A77-450C-BA89-B68F0BE295E3}" type="parTrans" cxnId="{D38C2F73-08D3-4427-B14D-7055647EDC59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48D083D-CC08-4F0C-AD3C-72D03EE67950}" type="sibTrans" cxnId="{D38C2F73-08D3-4427-B14D-7055647EDC59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25C3AFA-8906-4A70-8863-DBAEBC167A4E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СН</a:t>
          </a:r>
          <a:r>
            <a:rPr lang="en-US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1: </a:t>
          </a:r>
          <a:r>
            <a:rPr lang="ru-RU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Совместный ответ на ИППП, ВИЧ, и вирусные гепатитыв рамках всеобщего охвата услугами здравоохранения и системного подхода</a:t>
          </a:r>
          <a:endParaRPr lang="en-US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7387378-CD7C-44A9-A686-2D63F2DA61A9}" type="parTrans" cxnId="{1D13DE7F-9D91-4D2D-B31C-617AD01AF3D7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0437C72-752C-4883-9F46-A6608C4F87F7}" type="sibTrans" cxnId="{1D13DE7F-9D91-4D2D-B31C-617AD01AF3D7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240886F-67F9-40DF-B009-67D7E88399CB}" type="pres">
      <dgm:prSet presAssocID="{95B1BEC3-C386-43BD-A61C-E18532354469}" presName="Name0" presStyleCnt="0">
        <dgm:presLayoutVars>
          <dgm:dir/>
          <dgm:animLvl val="lvl"/>
          <dgm:resizeHandles val="exact"/>
        </dgm:presLayoutVars>
      </dgm:prSet>
      <dgm:spPr/>
    </dgm:pt>
    <dgm:pt modelId="{49D2D0BD-7BBE-4932-B9E8-8210902854B4}" type="pres">
      <dgm:prSet presAssocID="{225C3AFA-8906-4A70-8863-DBAEBC167A4E}" presName="linNode" presStyleCnt="0"/>
      <dgm:spPr/>
    </dgm:pt>
    <dgm:pt modelId="{4258B172-124D-4E91-A584-630B0566C323}" type="pres">
      <dgm:prSet presAssocID="{225C3AFA-8906-4A70-8863-DBAEBC167A4E}" presName="parentText" presStyleLbl="node1" presStyleIdx="0" presStyleCnt="4" custLinFactNeighborX="0" custLinFactNeighborY="884">
        <dgm:presLayoutVars>
          <dgm:chMax val="1"/>
          <dgm:bulletEnabled val="1"/>
        </dgm:presLayoutVars>
      </dgm:prSet>
      <dgm:spPr/>
    </dgm:pt>
    <dgm:pt modelId="{D71F78D2-B364-4C54-9618-CDA0DF6ABC97}" type="pres">
      <dgm:prSet presAssocID="{60437C72-752C-4883-9F46-A6608C4F87F7}" presName="sp" presStyleCnt="0"/>
      <dgm:spPr/>
    </dgm:pt>
    <dgm:pt modelId="{22A1CE75-9030-4F95-98C9-8170FF057EEE}" type="pres">
      <dgm:prSet presAssocID="{AF199912-8547-44C3-B8ED-07FCD23A1F4F}" presName="linNode" presStyleCnt="0"/>
      <dgm:spPr/>
    </dgm:pt>
    <dgm:pt modelId="{31055BF2-7D94-42A1-A9A9-323D1DD12200}" type="pres">
      <dgm:prSet presAssocID="{AF199912-8547-44C3-B8ED-07FCD23A1F4F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B1D4ADD2-8C26-4884-B715-D4F186AF7415}" type="pres">
      <dgm:prSet presAssocID="{948D083D-CC08-4F0C-AD3C-72D03EE67950}" presName="sp" presStyleCnt="0"/>
      <dgm:spPr/>
    </dgm:pt>
    <dgm:pt modelId="{7C4B5522-B6DB-48A4-AEA7-F8CB8F268D63}" type="pres">
      <dgm:prSet presAssocID="{D1654FFB-42CD-4E02-9BAF-B566B3DA0324}" presName="linNode" presStyleCnt="0"/>
      <dgm:spPr/>
    </dgm:pt>
    <dgm:pt modelId="{562D46F2-4390-448D-8A96-D30FB57B98C5}" type="pres">
      <dgm:prSet presAssocID="{D1654FFB-42CD-4E02-9BAF-B566B3DA0324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12A8B91A-0E88-48E9-A860-32150415C246}" type="pres">
      <dgm:prSet presAssocID="{34815031-B4B1-4549-830A-6B5A88D25F72}" presName="sp" presStyleCnt="0"/>
      <dgm:spPr/>
    </dgm:pt>
    <dgm:pt modelId="{FFE01E22-5D41-4988-84A4-7E06F45EB3A2}" type="pres">
      <dgm:prSet presAssocID="{F948E898-1F40-488A-9673-A0A460799ED9}" presName="linNode" presStyleCnt="0"/>
      <dgm:spPr/>
    </dgm:pt>
    <dgm:pt modelId="{3BACFD85-B4AB-48F2-BF45-2C710D42BFB7}" type="pres">
      <dgm:prSet presAssocID="{F948E898-1F40-488A-9673-A0A460799ED9}" presName="parentText" presStyleLbl="node1" presStyleIdx="3" presStyleCnt="4" custLinFactNeighborX="928" custLinFactNeighborY="208">
        <dgm:presLayoutVars>
          <dgm:chMax val="1"/>
          <dgm:bulletEnabled val="1"/>
        </dgm:presLayoutVars>
      </dgm:prSet>
      <dgm:spPr/>
    </dgm:pt>
  </dgm:ptLst>
  <dgm:cxnLst>
    <dgm:cxn modelId="{99DF9B03-571F-416B-81F4-22896ACB7F48}" type="presOf" srcId="{225C3AFA-8906-4A70-8863-DBAEBC167A4E}" destId="{4258B172-124D-4E91-A584-630B0566C323}" srcOrd="0" destOrd="0" presId="urn:microsoft.com/office/officeart/2005/8/layout/vList5"/>
    <dgm:cxn modelId="{67F25E30-A4C6-4294-A171-1892E6BD07FD}" srcId="{95B1BEC3-C386-43BD-A61C-E18532354469}" destId="{F948E898-1F40-488A-9673-A0A460799ED9}" srcOrd="3" destOrd="0" parTransId="{C1E5F746-2262-4F3D-9554-3FB18E629604}" sibTransId="{BFF80C8F-CAAD-4BB2-AD72-FD547C394FE5}"/>
    <dgm:cxn modelId="{961B8D37-41A5-4D52-A2BD-974DB0A7B6AC}" type="presOf" srcId="{D1654FFB-42CD-4E02-9BAF-B566B3DA0324}" destId="{562D46F2-4390-448D-8A96-D30FB57B98C5}" srcOrd="0" destOrd="0" presId="urn:microsoft.com/office/officeart/2005/8/layout/vList5"/>
    <dgm:cxn modelId="{D38C2F73-08D3-4427-B14D-7055647EDC59}" srcId="{95B1BEC3-C386-43BD-A61C-E18532354469}" destId="{AF199912-8547-44C3-B8ED-07FCD23A1F4F}" srcOrd="1" destOrd="0" parTransId="{EA3BCB38-9A77-450C-BA89-B68F0BE295E3}" sibTransId="{948D083D-CC08-4F0C-AD3C-72D03EE67950}"/>
    <dgm:cxn modelId="{1D13DE7F-9D91-4D2D-B31C-617AD01AF3D7}" srcId="{95B1BEC3-C386-43BD-A61C-E18532354469}" destId="{225C3AFA-8906-4A70-8863-DBAEBC167A4E}" srcOrd="0" destOrd="0" parTransId="{17387378-CD7C-44A9-A686-2D63F2DA61A9}" sibTransId="{60437C72-752C-4883-9F46-A6608C4F87F7}"/>
    <dgm:cxn modelId="{84228F9A-FAC1-4F37-8708-E7A748744F2F}" type="presOf" srcId="{95B1BEC3-C386-43BD-A61C-E18532354469}" destId="{D240886F-67F9-40DF-B009-67D7E88399CB}" srcOrd="0" destOrd="0" presId="urn:microsoft.com/office/officeart/2005/8/layout/vList5"/>
    <dgm:cxn modelId="{7490DDB0-8357-4ECA-A3DF-A5624B7D9207}" type="presOf" srcId="{F948E898-1F40-488A-9673-A0A460799ED9}" destId="{3BACFD85-B4AB-48F2-BF45-2C710D42BFB7}" srcOrd="0" destOrd="0" presId="urn:microsoft.com/office/officeart/2005/8/layout/vList5"/>
    <dgm:cxn modelId="{028847B7-AF09-4650-9BB4-63D06AFDAF9E}" srcId="{95B1BEC3-C386-43BD-A61C-E18532354469}" destId="{D1654FFB-42CD-4E02-9BAF-B566B3DA0324}" srcOrd="2" destOrd="0" parTransId="{749E9617-30AA-4ED5-BD5A-E26CE3BF85E8}" sibTransId="{34815031-B4B1-4549-830A-6B5A88D25F72}"/>
    <dgm:cxn modelId="{B79407C3-CBC3-4FF3-9779-808931E6A9EC}" type="presOf" srcId="{AF199912-8547-44C3-B8ED-07FCD23A1F4F}" destId="{31055BF2-7D94-42A1-A9A9-323D1DD12200}" srcOrd="0" destOrd="0" presId="urn:microsoft.com/office/officeart/2005/8/layout/vList5"/>
    <dgm:cxn modelId="{49A1E7D9-513B-4580-8B67-E67959013992}" type="presParOf" srcId="{D240886F-67F9-40DF-B009-67D7E88399CB}" destId="{49D2D0BD-7BBE-4932-B9E8-8210902854B4}" srcOrd="0" destOrd="0" presId="urn:microsoft.com/office/officeart/2005/8/layout/vList5"/>
    <dgm:cxn modelId="{3DFA8C92-AEA2-48A5-80B3-AB55DCB7DAE4}" type="presParOf" srcId="{49D2D0BD-7BBE-4932-B9E8-8210902854B4}" destId="{4258B172-124D-4E91-A584-630B0566C323}" srcOrd="0" destOrd="0" presId="urn:microsoft.com/office/officeart/2005/8/layout/vList5"/>
    <dgm:cxn modelId="{F72011F6-4B79-44C6-B4AF-56B411043460}" type="presParOf" srcId="{D240886F-67F9-40DF-B009-67D7E88399CB}" destId="{D71F78D2-B364-4C54-9618-CDA0DF6ABC97}" srcOrd="1" destOrd="0" presId="urn:microsoft.com/office/officeart/2005/8/layout/vList5"/>
    <dgm:cxn modelId="{8E329B4B-3D8A-4A1F-8F53-E7D0D8E86179}" type="presParOf" srcId="{D240886F-67F9-40DF-B009-67D7E88399CB}" destId="{22A1CE75-9030-4F95-98C9-8170FF057EEE}" srcOrd="2" destOrd="0" presId="urn:microsoft.com/office/officeart/2005/8/layout/vList5"/>
    <dgm:cxn modelId="{90220124-6EDB-4A40-A737-50794F7AB5F5}" type="presParOf" srcId="{22A1CE75-9030-4F95-98C9-8170FF057EEE}" destId="{31055BF2-7D94-42A1-A9A9-323D1DD12200}" srcOrd="0" destOrd="0" presId="urn:microsoft.com/office/officeart/2005/8/layout/vList5"/>
    <dgm:cxn modelId="{18C97CB7-A418-4242-8CB5-ABC4CDE7D077}" type="presParOf" srcId="{D240886F-67F9-40DF-B009-67D7E88399CB}" destId="{B1D4ADD2-8C26-4884-B715-D4F186AF7415}" srcOrd="3" destOrd="0" presId="urn:microsoft.com/office/officeart/2005/8/layout/vList5"/>
    <dgm:cxn modelId="{9E0E5247-1C10-4ECB-BB77-BFC156BACE31}" type="presParOf" srcId="{D240886F-67F9-40DF-B009-67D7E88399CB}" destId="{7C4B5522-B6DB-48A4-AEA7-F8CB8F268D63}" srcOrd="4" destOrd="0" presId="urn:microsoft.com/office/officeart/2005/8/layout/vList5"/>
    <dgm:cxn modelId="{622BF6C4-0CEE-4D62-8674-88EF88FFC96A}" type="presParOf" srcId="{7C4B5522-B6DB-48A4-AEA7-F8CB8F268D63}" destId="{562D46F2-4390-448D-8A96-D30FB57B98C5}" srcOrd="0" destOrd="0" presId="urn:microsoft.com/office/officeart/2005/8/layout/vList5"/>
    <dgm:cxn modelId="{A098A556-C9C9-4229-83DA-FC1C8FD15F5C}" type="presParOf" srcId="{D240886F-67F9-40DF-B009-67D7E88399CB}" destId="{12A8B91A-0E88-48E9-A860-32150415C246}" srcOrd="5" destOrd="0" presId="urn:microsoft.com/office/officeart/2005/8/layout/vList5"/>
    <dgm:cxn modelId="{83FA5D7F-B7FE-46F1-8AFA-7DBAD2C4605C}" type="presParOf" srcId="{D240886F-67F9-40DF-B009-67D7E88399CB}" destId="{FFE01E22-5D41-4988-84A4-7E06F45EB3A2}" srcOrd="6" destOrd="0" presId="urn:microsoft.com/office/officeart/2005/8/layout/vList5"/>
    <dgm:cxn modelId="{D33D1ADC-AA32-4CE6-9FF6-831F0F989462}" type="presParOf" srcId="{FFE01E22-5D41-4988-84A4-7E06F45EB3A2}" destId="{3BACFD85-B4AB-48F2-BF45-2C710D42BFB7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C9695D-3738-448C-8B1E-8DBFA9D0D34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B84495-F428-4172-AAB8-AA925A5AAE3D}">
      <dgm:prSet phldrT="[Text]" custT="1"/>
      <dgm:spPr/>
      <dgm:t>
        <a:bodyPr/>
        <a:lstStyle/>
        <a:p>
          <a:pPr algn="ctr"/>
          <a:r>
            <a:rPr lang="en-150" sz="1600" b="1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2.2. </a:t>
          </a:r>
          <a:r>
            <a:rPr lang="ru-RU" sz="1600" b="1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Предотвратить передачу ВИЧ, сакцентом на ключевые населения</a:t>
          </a:r>
          <a:endParaRPr lang="en-US" sz="1600" b="1" kern="1200" dirty="0">
            <a:solidFill>
              <a:prstClr val="white"/>
            </a:solidFill>
            <a:latin typeface="Arial"/>
            <a:ea typeface="+mn-ea"/>
            <a:cs typeface="+mn-cs"/>
          </a:endParaRPr>
        </a:p>
      </dgm:t>
    </dgm:pt>
    <dgm:pt modelId="{7FBA8B62-0885-4E43-9A4B-56C09CF890ED}" type="parTrans" cxnId="{AD3F3EDC-6F33-478C-80D4-4CABA9EE881D}">
      <dgm:prSet/>
      <dgm:spPr/>
      <dgm:t>
        <a:bodyPr/>
        <a:lstStyle/>
        <a:p>
          <a:endParaRPr lang="en-US"/>
        </a:p>
      </dgm:t>
    </dgm:pt>
    <dgm:pt modelId="{D87BBA4C-3117-44DB-801A-323E060135D1}" type="sibTrans" cxnId="{AD3F3EDC-6F33-478C-80D4-4CABA9EE881D}">
      <dgm:prSet/>
      <dgm:spPr/>
      <dgm:t>
        <a:bodyPr/>
        <a:lstStyle/>
        <a:p>
          <a:endParaRPr lang="en-US"/>
        </a:p>
      </dgm:t>
    </dgm:pt>
    <dgm:pt modelId="{1688B98E-DAC8-4D3D-9BB3-66CB7144CB5D}">
      <dgm:prSet phldrT="[Text]" custT="1"/>
      <dgm:spPr/>
      <dgm:t>
        <a:bodyPr/>
        <a:lstStyle/>
        <a:p>
          <a:pPr algn="ctr"/>
          <a:r>
            <a:rPr lang="en-150" sz="1600" b="1" kern="1200" dirty="0">
              <a:solidFill>
                <a:schemeClr val="bg1"/>
              </a:solidFill>
            </a:rPr>
            <a:t>2.3. </a:t>
          </a:r>
          <a:r>
            <a:rPr lang="ru-RU" sz="1600" b="1" kern="1200" dirty="0">
              <a:solidFill>
                <a:schemeClr val="bg1"/>
              </a:solidFill>
            </a:rPr>
            <a:t>Улучшить доступ к тестированию и раннюю </a:t>
          </a:r>
          <a:r>
            <a:rPr lang="ru-RU" sz="1600" b="1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диагностику</a:t>
          </a:r>
          <a:endParaRPr lang="en-US" sz="1600" b="1" kern="1200" dirty="0">
            <a:solidFill>
              <a:prstClr val="white"/>
            </a:solidFill>
            <a:latin typeface="Arial"/>
            <a:ea typeface="+mn-ea"/>
            <a:cs typeface="+mn-cs"/>
          </a:endParaRPr>
        </a:p>
      </dgm:t>
    </dgm:pt>
    <dgm:pt modelId="{7ED79BEA-DAAB-448E-B4EB-FCF02D221F9D}" type="parTrans" cxnId="{7A97201C-EDCB-47A0-B2DE-458894812814}">
      <dgm:prSet/>
      <dgm:spPr/>
      <dgm:t>
        <a:bodyPr/>
        <a:lstStyle/>
        <a:p>
          <a:endParaRPr lang="en-US"/>
        </a:p>
      </dgm:t>
    </dgm:pt>
    <dgm:pt modelId="{2CE64365-C2BA-45B0-BF9F-8F816B546400}" type="sibTrans" cxnId="{7A97201C-EDCB-47A0-B2DE-458894812814}">
      <dgm:prSet/>
      <dgm:spPr/>
      <dgm:t>
        <a:bodyPr/>
        <a:lstStyle/>
        <a:p>
          <a:endParaRPr lang="en-US"/>
        </a:p>
      </dgm:t>
    </dgm:pt>
    <dgm:pt modelId="{10F6AB36-A7E8-49FA-8A98-C9E863CDD96A}">
      <dgm:prSet phldrT="[Text]"/>
      <dgm:spPr/>
      <dgm:t>
        <a:bodyPr/>
        <a:lstStyle/>
        <a:p>
          <a:pPr algn="ctr"/>
          <a:r>
            <a:rPr lang="en-150" b="1" dirty="0">
              <a:solidFill>
                <a:schemeClr val="bg1"/>
              </a:solidFill>
            </a:rPr>
            <a:t>2.4.</a:t>
          </a:r>
          <a:r>
            <a:rPr lang="ru-RU" b="1" dirty="0">
              <a:solidFill>
                <a:schemeClr val="bg1"/>
              </a:solidFill>
            </a:rPr>
            <a:t>Улучшить доступ к лечению, незамедлительную связь с услугами по поддержке и соп. заболеваний</a:t>
          </a:r>
          <a:endParaRPr lang="en-US" dirty="0">
            <a:solidFill>
              <a:schemeClr val="bg1"/>
            </a:solidFill>
          </a:endParaRPr>
        </a:p>
      </dgm:t>
    </dgm:pt>
    <dgm:pt modelId="{B662359F-8C6A-41CF-8DEC-81666229B975}" type="parTrans" cxnId="{B90AF9F9-572B-4F91-BCC9-24B333CA0B79}">
      <dgm:prSet/>
      <dgm:spPr/>
      <dgm:t>
        <a:bodyPr/>
        <a:lstStyle/>
        <a:p>
          <a:endParaRPr lang="en-US"/>
        </a:p>
      </dgm:t>
    </dgm:pt>
    <dgm:pt modelId="{AA1CE6BD-CCA7-4FFC-8FB5-863F5023BE90}" type="sibTrans" cxnId="{B90AF9F9-572B-4F91-BCC9-24B333CA0B79}">
      <dgm:prSet/>
      <dgm:spPr/>
      <dgm:t>
        <a:bodyPr/>
        <a:lstStyle/>
        <a:p>
          <a:endParaRPr lang="en-US"/>
        </a:p>
      </dgm:t>
    </dgm:pt>
    <dgm:pt modelId="{5BEC37A1-831B-484F-9E26-159450E013A0}">
      <dgm:prSet/>
      <dgm:spPr/>
      <dgm:t>
        <a:bodyPr/>
        <a:lstStyle/>
        <a:p>
          <a:pPr algn="ctr"/>
          <a:r>
            <a:rPr lang="en-150" b="1" dirty="0"/>
            <a:t>2.5.</a:t>
          </a:r>
          <a:r>
            <a:rPr lang="en-150" dirty="0"/>
            <a:t> </a:t>
          </a:r>
          <a:r>
            <a:rPr lang="ru-RU" b="1" dirty="0"/>
            <a:t>Устойчивость финансирования и программ</a:t>
          </a:r>
          <a:endParaRPr lang="en-US" b="1" dirty="0"/>
        </a:p>
      </dgm:t>
    </dgm:pt>
    <dgm:pt modelId="{E56DCCB8-71AD-42BE-AEB1-3FC30C00DB7C}" type="parTrans" cxnId="{BDC10400-FE78-4CC9-9796-852C9D6B8F41}">
      <dgm:prSet/>
      <dgm:spPr/>
      <dgm:t>
        <a:bodyPr/>
        <a:lstStyle/>
        <a:p>
          <a:endParaRPr lang="en-US"/>
        </a:p>
      </dgm:t>
    </dgm:pt>
    <dgm:pt modelId="{64F77A5F-1282-477C-88BE-5A63935968FB}" type="sibTrans" cxnId="{BDC10400-FE78-4CC9-9796-852C9D6B8F41}">
      <dgm:prSet/>
      <dgm:spPr/>
      <dgm:t>
        <a:bodyPr/>
        <a:lstStyle/>
        <a:p>
          <a:endParaRPr lang="en-US"/>
        </a:p>
      </dgm:t>
    </dgm:pt>
    <dgm:pt modelId="{15A03F06-5ED5-4362-84E1-45A8067844C7}">
      <dgm:prSet/>
      <dgm:spPr/>
      <dgm:t>
        <a:bodyPr/>
        <a:lstStyle/>
        <a:p>
          <a:pPr algn="ctr"/>
          <a:r>
            <a:rPr lang="en-150" b="1" dirty="0"/>
            <a:t>2.1. </a:t>
          </a:r>
          <a:r>
            <a:rPr lang="ru-RU" b="1" dirty="0"/>
            <a:t>Стратегическая информация для действия</a:t>
          </a:r>
          <a:endParaRPr lang="en-US" b="0" dirty="0"/>
        </a:p>
      </dgm:t>
    </dgm:pt>
    <dgm:pt modelId="{7B7909E2-DE90-4329-B36C-505D253F5F1A}" type="parTrans" cxnId="{30016C65-DDCA-4666-905A-FA918B06CA2F}">
      <dgm:prSet/>
      <dgm:spPr/>
      <dgm:t>
        <a:bodyPr/>
        <a:lstStyle/>
        <a:p>
          <a:endParaRPr lang="en-US"/>
        </a:p>
      </dgm:t>
    </dgm:pt>
    <dgm:pt modelId="{60152E5E-B9E2-4EBB-BC5B-5005F26479B6}" type="sibTrans" cxnId="{30016C65-DDCA-4666-905A-FA918B06CA2F}">
      <dgm:prSet/>
      <dgm:spPr/>
      <dgm:t>
        <a:bodyPr/>
        <a:lstStyle/>
        <a:p>
          <a:endParaRPr lang="en-US"/>
        </a:p>
      </dgm:t>
    </dgm:pt>
    <dgm:pt modelId="{9C3DD35F-3829-45EE-AEF0-3D815AE1E183}" type="pres">
      <dgm:prSet presAssocID="{8BC9695D-3738-448C-8B1E-8DBFA9D0D34D}" presName="linearFlow" presStyleCnt="0">
        <dgm:presLayoutVars>
          <dgm:dir/>
          <dgm:resizeHandles val="exact"/>
        </dgm:presLayoutVars>
      </dgm:prSet>
      <dgm:spPr/>
    </dgm:pt>
    <dgm:pt modelId="{B31B305F-4E19-435A-BDB7-0B41776C7E9D}" type="pres">
      <dgm:prSet presAssocID="{15A03F06-5ED5-4362-84E1-45A8067844C7}" presName="composite" presStyleCnt="0"/>
      <dgm:spPr/>
    </dgm:pt>
    <dgm:pt modelId="{1B17F6A8-435C-440B-93C7-E8B98023AC0D}" type="pres">
      <dgm:prSet presAssocID="{15A03F06-5ED5-4362-84E1-45A8067844C7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rgbClr val="0070C0"/>
          </a:solidFill>
        </a:ln>
        <a:effectLst>
          <a:glow rad="63500">
            <a:schemeClr val="accent3">
              <a:satMod val="175000"/>
              <a:alpha val="40000"/>
            </a:schemeClr>
          </a:glow>
        </a:effectLst>
      </dgm:spPr>
      <dgm:extLst>
        <a:ext uri="{E40237B7-FDA0-4F09-8148-C483321AD2D9}">
          <dgm14:cNvPr xmlns:dgm14="http://schemas.microsoft.com/office/drawing/2010/diagram" id="0" name="" descr="Business Growth with solid fill"/>
        </a:ext>
      </dgm:extLst>
    </dgm:pt>
    <dgm:pt modelId="{4A03A7D0-D0A2-48BC-8441-D2B0980489CF}" type="pres">
      <dgm:prSet presAssocID="{15A03F06-5ED5-4362-84E1-45A8067844C7}" presName="txShp" presStyleLbl="node1" presStyleIdx="0" presStyleCnt="5">
        <dgm:presLayoutVars>
          <dgm:bulletEnabled val="1"/>
        </dgm:presLayoutVars>
      </dgm:prSet>
      <dgm:spPr/>
    </dgm:pt>
    <dgm:pt modelId="{A02EECF7-1276-4B44-9718-FFD85B2AA220}" type="pres">
      <dgm:prSet presAssocID="{60152E5E-B9E2-4EBB-BC5B-5005F26479B6}" presName="spacing" presStyleCnt="0"/>
      <dgm:spPr/>
    </dgm:pt>
    <dgm:pt modelId="{7C092836-63CD-4168-9CB8-D2999300C72A}" type="pres">
      <dgm:prSet presAssocID="{8AB84495-F428-4172-AAB8-AA925A5AAE3D}" presName="composite" presStyleCnt="0"/>
      <dgm:spPr/>
    </dgm:pt>
    <dgm:pt modelId="{DC09BABB-F03D-413E-B413-7E058BD888BF}" type="pres">
      <dgm:prSet presAssocID="{8AB84495-F428-4172-AAB8-AA925A5AAE3D}" presName="imgShp" presStyleLbl="fgImgPlac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effectLst>
          <a:glow rad="139700">
            <a:schemeClr val="accent3">
              <a:satMod val="175000"/>
              <a:alpha val="40000"/>
            </a:schemeClr>
          </a:glow>
        </a:effectLst>
      </dgm:spPr>
    </dgm:pt>
    <dgm:pt modelId="{525923C8-6F2B-428C-A9AD-4FA40D71A0C7}" type="pres">
      <dgm:prSet presAssocID="{8AB84495-F428-4172-AAB8-AA925A5AAE3D}" presName="txShp" presStyleLbl="node1" presStyleIdx="1" presStyleCnt="5">
        <dgm:presLayoutVars>
          <dgm:bulletEnabled val="1"/>
        </dgm:presLayoutVars>
      </dgm:prSet>
      <dgm:spPr/>
    </dgm:pt>
    <dgm:pt modelId="{8C2A2303-85DE-4E1E-9043-EDC06E5AC554}" type="pres">
      <dgm:prSet presAssocID="{D87BBA4C-3117-44DB-801A-323E060135D1}" presName="spacing" presStyleCnt="0"/>
      <dgm:spPr/>
    </dgm:pt>
    <dgm:pt modelId="{EF74A3B1-3A93-4D9A-8A8B-3C32046267E1}" type="pres">
      <dgm:prSet presAssocID="{1688B98E-DAC8-4D3D-9BB3-66CB7144CB5D}" presName="composite" presStyleCnt="0"/>
      <dgm:spPr/>
    </dgm:pt>
    <dgm:pt modelId="{8E11D924-60FD-4262-BF9F-6BFE1F746956}" type="pres">
      <dgm:prSet presAssocID="{1688B98E-DAC8-4D3D-9BB3-66CB7144CB5D}" presName="imgShp" presStyleLbl="fgImgPlace1" presStyleIdx="2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effectLst>
          <a:glow rad="139700">
            <a:schemeClr val="accent3">
              <a:satMod val="175000"/>
              <a:alpha val="40000"/>
            </a:schemeClr>
          </a:glow>
        </a:effectLst>
      </dgm:spPr>
    </dgm:pt>
    <dgm:pt modelId="{11EB9399-2EE2-41A6-BF2A-7DA90DB32980}" type="pres">
      <dgm:prSet presAssocID="{1688B98E-DAC8-4D3D-9BB3-66CB7144CB5D}" presName="txShp" presStyleLbl="node1" presStyleIdx="2" presStyleCnt="5">
        <dgm:presLayoutVars>
          <dgm:bulletEnabled val="1"/>
        </dgm:presLayoutVars>
      </dgm:prSet>
      <dgm:spPr/>
    </dgm:pt>
    <dgm:pt modelId="{33B37F4F-FD4A-4A2E-8347-D2EFD72BA672}" type="pres">
      <dgm:prSet presAssocID="{2CE64365-C2BA-45B0-BF9F-8F816B546400}" presName="spacing" presStyleCnt="0"/>
      <dgm:spPr/>
    </dgm:pt>
    <dgm:pt modelId="{5B8F0D00-8CD5-4815-872D-B543773F0DA1}" type="pres">
      <dgm:prSet presAssocID="{10F6AB36-A7E8-49FA-8A98-C9E863CDD96A}" presName="composite" presStyleCnt="0"/>
      <dgm:spPr/>
    </dgm:pt>
    <dgm:pt modelId="{3908FCCA-4AE2-4A22-A7B9-64241E9EA4C7}" type="pres">
      <dgm:prSet presAssocID="{10F6AB36-A7E8-49FA-8A98-C9E863CDD96A}" presName="imgShp" presStyleLbl="fgImgPlace1" presStyleIdx="3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effectLst>
          <a:glow rad="63500">
            <a:schemeClr val="accent3">
              <a:satMod val="175000"/>
              <a:alpha val="40000"/>
            </a:schemeClr>
          </a:glow>
        </a:effectLst>
      </dgm:spPr>
      <dgm:extLst>
        <a:ext uri="{E40237B7-FDA0-4F09-8148-C483321AD2D9}">
          <dgm14:cNvPr xmlns:dgm14="http://schemas.microsoft.com/office/drawing/2010/diagram" id="0" name="" descr="Medicine with solid fill"/>
        </a:ext>
      </dgm:extLst>
    </dgm:pt>
    <dgm:pt modelId="{98674D0B-AB82-4F51-906C-FCBBCC388727}" type="pres">
      <dgm:prSet presAssocID="{10F6AB36-A7E8-49FA-8A98-C9E863CDD96A}" presName="txShp" presStyleLbl="node1" presStyleIdx="3" presStyleCnt="5">
        <dgm:presLayoutVars>
          <dgm:bulletEnabled val="1"/>
        </dgm:presLayoutVars>
      </dgm:prSet>
      <dgm:spPr/>
    </dgm:pt>
    <dgm:pt modelId="{377E909E-A8FE-4981-A8EB-4C87A927C25B}" type="pres">
      <dgm:prSet presAssocID="{AA1CE6BD-CCA7-4FFC-8FB5-863F5023BE90}" presName="spacing" presStyleCnt="0"/>
      <dgm:spPr/>
    </dgm:pt>
    <dgm:pt modelId="{A41F16C4-16E9-4CE5-B862-F908FBF44959}" type="pres">
      <dgm:prSet presAssocID="{5BEC37A1-831B-484F-9E26-159450E013A0}" presName="composite" presStyleCnt="0"/>
      <dgm:spPr/>
    </dgm:pt>
    <dgm:pt modelId="{7CE07D36-EE40-4088-AC63-247273DCB8FE}" type="pres">
      <dgm:prSet presAssocID="{5BEC37A1-831B-484F-9E26-159450E013A0}" presName="imgShp" presStyleLbl="fgImgPlace1" presStyleIdx="4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effectLst>
          <a:glow rad="63500">
            <a:schemeClr val="accent3">
              <a:satMod val="175000"/>
              <a:alpha val="40000"/>
            </a:schemeClr>
          </a:glow>
        </a:effectLst>
      </dgm:spPr>
      <dgm:extLst>
        <a:ext uri="{E40237B7-FDA0-4F09-8148-C483321AD2D9}">
          <dgm14:cNvPr xmlns:dgm14="http://schemas.microsoft.com/office/drawing/2010/diagram" id="0" name="" descr="Money outline"/>
        </a:ext>
      </dgm:extLst>
    </dgm:pt>
    <dgm:pt modelId="{715D2AFC-6C34-4A55-ADB8-CFE2354FA6CD}" type="pres">
      <dgm:prSet presAssocID="{5BEC37A1-831B-484F-9E26-159450E013A0}" presName="txShp" presStyleLbl="node1" presStyleIdx="4" presStyleCnt="5">
        <dgm:presLayoutVars>
          <dgm:bulletEnabled val="1"/>
        </dgm:presLayoutVars>
      </dgm:prSet>
      <dgm:spPr/>
    </dgm:pt>
  </dgm:ptLst>
  <dgm:cxnLst>
    <dgm:cxn modelId="{BDC10400-FE78-4CC9-9796-852C9D6B8F41}" srcId="{8BC9695D-3738-448C-8B1E-8DBFA9D0D34D}" destId="{5BEC37A1-831B-484F-9E26-159450E013A0}" srcOrd="4" destOrd="0" parTransId="{E56DCCB8-71AD-42BE-AEB1-3FC30C00DB7C}" sibTransId="{64F77A5F-1282-477C-88BE-5A63935968FB}"/>
    <dgm:cxn modelId="{7A97201C-EDCB-47A0-B2DE-458894812814}" srcId="{8BC9695D-3738-448C-8B1E-8DBFA9D0D34D}" destId="{1688B98E-DAC8-4D3D-9BB3-66CB7144CB5D}" srcOrd="2" destOrd="0" parTransId="{7ED79BEA-DAAB-448E-B4EB-FCF02D221F9D}" sibTransId="{2CE64365-C2BA-45B0-BF9F-8F816B546400}"/>
    <dgm:cxn modelId="{00B42238-0918-4C26-B580-A3235CF575A0}" type="presOf" srcId="{1688B98E-DAC8-4D3D-9BB3-66CB7144CB5D}" destId="{11EB9399-2EE2-41A6-BF2A-7DA90DB32980}" srcOrd="0" destOrd="0" presId="urn:microsoft.com/office/officeart/2005/8/layout/vList3"/>
    <dgm:cxn modelId="{6647F261-47EB-4475-ACF8-E5CFE24E53AE}" type="presOf" srcId="{5BEC37A1-831B-484F-9E26-159450E013A0}" destId="{715D2AFC-6C34-4A55-ADB8-CFE2354FA6CD}" srcOrd="0" destOrd="0" presId="urn:microsoft.com/office/officeart/2005/8/layout/vList3"/>
    <dgm:cxn modelId="{30016C65-DDCA-4666-905A-FA918B06CA2F}" srcId="{8BC9695D-3738-448C-8B1E-8DBFA9D0D34D}" destId="{15A03F06-5ED5-4362-84E1-45A8067844C7}" srcOrd="0" destOrd="0" parTransId="{7B7909E2-DE90-4329-B36C-505D253F5F1A}" sibTransId="{60152E5E-B9E2-4EBB-BC5B-5005F26479B6}"/>
    <dgm:cxn modelId="{D6ECE365-AD5A-48DD-AAC1-EF8D36498D21}" type="presOf" srcId="{8AB84495-F428-4172-AAB8-AA925A5AAE3D}" destId="{525923C8-6F2B-428C-A9AD-4FA40D71A0C7}" srcOrd="0" destOrd="0" presId="urn:microsoft.com/office/officeart/2005/8/layout/vList3"/>
    <dgm:cxn modelId="{69E31C48-ED8B-48E5-96AE-C54BA2860733}" type="presOf" srcId="{15A03F06-5ED5-4362-84E1-45A8067844C7}" destId="{4A03A7D0-D0A2-48BC-8441-D2B0980489CF}" srcOrd="0" destOrd="0" presId="urn:microsoft.com/office/officeart/2005/8/layout/vList3"/>
    <dgm:cxn modelId="{F35C8C72-0095-473A-B078-A6E9D1CDF10C}" type="presOf" srcId="{10F6AB36-A7E8-49FA-8A98-C9E863CDD96A}" destId="{98674D0B-AB82-4F51-906C-FCBBCC388727}" srcOrd="0" destOrd="0" presId="urn:microsoft.com/office/officeart/2005/8/layout/vList3"/>
    <dgm:cxn modelId="{8C0208AD-E443-4AC4-B862-E61C538E7F83}" type="presOf" srcId="{8BC9695D-3738-448C-8B1E-8DBFA9D0D34D}" destId="{9C3DD35F-3829-45EE-AEF0-3D815AE1E183}" srcOrd="0" destOrd="0" presId="urn:microsoft.com/office/officeart/2005/8/layout/vList3"/>
    <dgm:cxn modelId="{AD3F3EDC-6F33-478C-80D4-4CABA9EE881D}" srcId="{8BC9695D-3738-448C-8B1E-8DBFA9D0D34D}" destId="{8AB84495-F428-4172-AAB8-AA925A5AAE3D}" srcOrd="1" destOrd="0" parTransId="{7FBA8B62-0885-4E43-9A4B-56C09CF890ED}" sibTransId="{D87BBA4C-3117-44DB-801A-323E060135D1}"/>
    <dgm:cxn modelId="{B90AF9F9-572B-4F91-BCC9-24B333CA0B79}" srcId="{8BC9695D-3738-448C-8B1E-8DBFA9D0D34D}" destId="{10F6AB36-A7E8-49FA-8A98-C9E863CDD96A}" srcOrd="3" destOrd="0" parTransId="{B662359F-8C6A-41CF-8DEC-81666229B975}" sibTransId="{AA1CE6BD-CCA7-4FFC-8FB5-863F5023BE90}"/>
    <dgm:cxn modelId="{355BF988-CA61-4641-A253-8E79B67E8E7C}" type="presParOf" srcId="{9C3DD35F-3829-45EE-AEF0-3D815AE1E183}" destId="{B31B305F-4E19-435A-BDB7-0B41776C7E9D}" srcOrd="0" destOrd="0" presId="urn:microsoft.com/office/officeart/2005/8/layout/vList3"/>
    <dgm:cxn modelId="{B1A6A12A-755C-43E1-BE69-C9B931EA0E9F}" type="presParOf" srcId="{B31B305F-4E19-435A-BDB7-0B41776C7E9D}" destId="{1B17F6A8-435C-440B-93C7-E8B98023AC0D}" srcOrd="0" destOrd="0" presId="urn:microsoft.com/office/officeart/2005/8/layout/vList3"/>
    <dgm:cxn modelId="{62C6645C-665C-4CE2-88D4-7DE1F816DB27}" type="presParOf" srcId="{B31B305F-4E19-435A-BDB7-0B41776C7E9D}" destId="{4A03A7D0-D0A2-48BC-8441-D2B0980489CF}" srcOrd="1" destOrd="0" presId="urn:microsoft.com/office/officeart/2005/8/layout/vList3"/>
    <dgm:cxn modelId="{A3166607-3B38-47F0-A04B-0BC06D6F0EE8}" type="presParOf" srcId="{9C3DD35F-3829-45EE-AEF0-3D815AE1E183}" destId="{A02EECF7-1276-4B44-9718-FFD85B2AA220}" srcOrd="1" destOrd="0" presId="urn:microsoft.com/office/officeart/2005/8/layout/vList3"/>
    <dgm:cxn modelId="{FC9E50EF-C4C8-47AE-B88A-5936BD05C7AA}" type="presParOf" srcId="{9C3DD35F-3829-45EE-AEF0-3D815AE1E183}" destId="{7C092836-63CD-4168-9CB8-D2999300C72A}" srcOrd="2" destOrd="0" presId="urn:microsoft.com/office/officeart/2005/8/layout/vList3"/>
    <dgm:cxn modelId="{6A6D0DC3-4EFA-40C4-862A-26D952CA79C7}" type="presParOf" srcId="{7C092836-63CD-4168-9CB8-D2999300C72A}" destId="{DC09BABB-F03D-413E-B413-7E058BD888BF}" srcOrd="0" destOrd="0" presId="urn:microsoft.com/office/officeart/2005/8/layout/vList3"/>
    <dgm:cxn modelId="{E8338042-9E4A-4C1C-8FD7-2150811D447E}" type="presParOf" srcId="{7C092836-63CD-4168-9CB8-D2999300C72A}" destId="{525923C8-6F2B-428C-A9AD-4FA40D71A0C7}" srcOrd="1" destOrd="0" presId="urn:microsoft.com/office/officeart/2005/8/layout/vList3"/>
    <dgm:cxn modelId="{89995A5A-8CD6-4BE4-B563-10D7789273A1}" type="presParOf" srcId="{9C3DD35F-3829-45EE-AEF0-3D815AE1E183}" destId="{8C2A2303-85DE-4E1E-9043-EDC06E5AC554}" srcOrd="3" destOrd="0" presId="urn:microsoft.com/office/officeart/2005/8/layout/vList3"/>
    <dgm:cxn modelId="{4E8183E8-C94E-4655-AACC-7247C0B30F63}" type="presParOf" srcId="{9C3DD35F-3829-45EE-AEF0-3D815AE1E183}" destId="{EF74A3B1-3A93-4D9A-8A8B-3C32046267E1}" srcOrd="4" destOrd="0" presId="urn:microsoft.com/office/officeart/2005/8/layout/vList3"/>
    <dgm:cxn modelId="{713D259F-DD63-4F90-844A-1CE12345AA34}" type="presParOf" srcId="{EF74A3B1-3A93-4D9A-8A8B-3C32046267E1}" destId="{8E11D924-60FD-4262-BF9F-6BFE1F746956}" srcOrd="0" destOrd="0" presId="urn:microsoft.com/office/officeart/2005/8/layout/vList3"/>
    <dgm:cxn modelId="{000BD7C7-6624-47B3-B2C3-7B9AD6414420}" type="presParOf" srcId="{EF74A3B1-3A93-4D9A-8A8B-3C32046267E1}" destId="{11EB9399-2EE2-41A6-BF2A-7DA90DB32980}" srcOrd="1" destOrd="0" presId="urn:microsoft.com/office/officeart/2005/8/layout/vList3"/>
    <dgm:cxn modelId="{880F1395-F877-491B-B2F3-DA932C1A8710}" type="presParOf" srcId="{9C3DD35F-3829-45EE-AEF0-3D815AE1E183}" destId="{33B37F4F-FD4A-4A2E-8347-D2EFD72BA672}" srcOrd="5" destOrd="0" presId="urn:microsoft.com/office/officeart/2005/8/layout/vList3"/>
    <dgm:cxn modelId="{B71A2DE3-9FE3-4417-B276-F2EC355EC62F}" type="presParOf" srcId="{9C3DD35F-3829-45EE-AEF0-3D815AE1E183}" destId="{5B8F0D00-8CD5-4815-872D-B543773F0DA1}" srcOrd="6" destOrd="0" presId="urn:microsoft.com/office/officeart/2005/8/layout/vList3"/>
    <dgm:cxn modelId="{177A4A94-5AC0-4F3C-9ABB-8D4D1340C028}" type="presParOf" srcId="{5B8F0D00-8CD5-4815-872D-B543773F0DA1}" destId="{3908FCCA-4AE2-4A22-A7B9-64241E9EA4C7}" srcOrd="0" destOrd="0" presId="urn:microsoft.com/office/officeart/2005/8/layout/vList3"/>
    <dgm:cxn modelId="{9E7D5CD1-A847-4A3E-9B12-8C27B328CF80}" type="presParOf" srcId="{5B8F0D00-8CD5-4815-872D-B543773F0DA1}" destId="{98674D0B-AB82-4F51-906C-FCBBCC388727}" srcOrd="1" destOrd="0" presId="urn:microsoft.com/office/officeart/2005/8/layout/vList3"/>
    <dgm:cxn modelId="{0E54F366-1200-4CBD-BEEB-FDDD5D728AC4}" type="presParOf" srcId="{9C3DD35F-3829-45EE-AEF0-3D815AE1E183}" destId="{377E909E-A8FE-4981-A8EB-4C87A927C25B}" srcOrd="7" destOrd="0" presId="urn:microsoft.com/office/officeart/2005/8/layout/vList3"/>
    <dgm:cxn modelId="{E9BE1CE9-E041-4429-BF69-A61DE17BF236}" type="presParOf" srcId="{9C3DD35F-3829-45EE-AEF0-3D815AE1E183}" destId="{A41F16C4-16E9-4CE5-B862-F908FBF44959}" srcOrd="8" destOrd="0" presId="urn:microsoft.com/office/officeart/2005/8/layout/vList3"/>
    <dgm:cxn modelId="{E276C970-A203-49D1-9543-F5E48CAACC12}" type="presParOf" srcId="{A41F16C4-16E9-4CE5-B862-F908FBF44959}" destId="{7CE07D36-EE40-4088-AC63-247273DCB8FE}" srcOrd="0" destOrd="0" presId="urn:microsoft.com/office/officeart/2005/8/layout/vList3"/>
    <dgm:cxn modelId="{D635C71D-F8F9-4ABA-A729-0A89B8C50342}" type="presParOf" srcId="{A41F16C4-16E9-4CE5-B862-F908FBF44959}" destId="{715D2AFC-6C34-4A55-ADB8-CFE2354FA6CD}" srcOrd="1" destOrd="0" presId="urn:microsoft.com/office/officeart/2005/8/layout/vList3"/>
  </dgm:cxnLst>
  <dgm:bg>
    <a:effectLst>
      <a:glow rad="1397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CEBC14-3461-4E7D-906C-40D64ECF2AB5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</dgm:pt>
    <dgm:pt modelId="{97813380-6770-4667-9A2D-0854F56F5A08}">
      <dgm:prSet phldrT="[Text]" custT="1"/>
      <dgm:spPr/>
      <dgm:t>
        <a:bodyPr/>
        <a:lstStyle/>
        <a:p>
          <a:pPr algn="l"/>
          <a:r>
            <a:rPr lang="ru-RU" sz="1400" b="1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Лидерство, благоприятная среда и ВОУЗ</a:t>
          </a:r>
        </a:p>
        <a:p>
          <a:pPr algn="l"/>
          <a:r>
            <a:rPr lang="en-US" sz="1100" b="1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</a:t>
          </a:r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Министерская сессия -  Выполнение </a:t>
          </a:r>
          <a:r>
            <a:rPr lang="ru-RU" sz="900" b="0" kern="1200" dirty="0">
              <a:solidFill>
                <a:prstClr val="black"/>
              </a:solidFill>
              <a:latin typeface="+mn-lt"/>
              <a:ea typeface="+mn-ea"/>
              <a:cs typeface="+mn-cs"/>
            </a:rPr>
            <a:t>обещания, Конференция по СПИДу 2024 г.</a:t>
          </a:r>
          <a:endParaRPr lang="ru-RU" sz="900" b="0" kern="1200" dirty="0">
            <a:solidFill>
              <a:prstClr val="black"/>
            </a:solidFill>
            <a:latin typeface="Arial"/>
            <a:ea typeface="+mn-ea"/>
            <a:cs typeface="+mn-cs"/>
          </a:endParaRPr>
        </a:p>
        <a:p>
          <a:pPr algn="l"/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Мюнхен - Инициатива тройной элиминации, Центральная Азия</a:t>
          </a:r>
        </a:p>
        <a:p>
          <a:pPr algn="l"/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 - Всемирный день борьбы со СПИДом, информационно-разъяснительная кампания по снижению стигмы и дискриминации </a:t>
          </a:r>
        </a:p>
        <a:p>
          <a:pPr algn="l"/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Модели оказания медицинских услуг, ориентированных на человека</a:t>
          </a:r>
          <a:endParaRPr lang="en-US" sz="900" kern="1200" dirty="0">
            <a:solidFill>
              <a:schemeClr val="tx1"/>
            </a:solidFill>
          </a:endParaRPr>
        </a:p>
      </dgm:t>
    </dgm:pt>
    <dgm:pt modelId="{D5F228F5-B198-42A3-B8EC-FB7E72A88AFA}" type="parTrans" cxnId="{FA0C04ED-9B8D-4961-9EA3-A13259C7E45E}">
      <dgm:prSet/>
      <dgm:spPr/>
      <dgm:t>
        <a:bodyPr/>
        <a:lstStyle/>
        <a:p>
          <a:endParaRPr lang="en-US"/>
        </a:p>
      </dgm:t>
    </dgm:pt>
    <dgm:pt modelId="{C68293F0-E4D5-438A-9729-34CA836290F4}" type="sibTrans" cxnId="{FA0C04ED-9B8D-4961-9EA3-A13259C7E45E}">
      <dgm:prSet/>
      <dgm:spPr/>
      <dgm:t>
        <a:bodyPr/>
        <a:lstStyle/>
        <a:p>
          <a:endParaRPr lang="en-US"/>
        </a:p>
      </dgm:t>
    </dgm:pt>
    <dgm:pt modelId="{3497700B-EB53-48E2-8F02-F8D784E9B67E}">
      <dgm:prSet phldrT="[Text]" custT="1"/>
      <dgm:spPr/>
      <dgm:t>
        <a:bodyPr/>
        <a:lstStyle/>
        <a:p>
          <a:pPr algn="l"/>
          <a:r>
            <a:rPr lang="ru-RU" sz="1200" b="1" dirty="0">
              <a:solidFill>
                <a:schemeClr val="tx1"/>
              </a:solidFill>
            </a:rPr>
            <a:t>Данные для действий и обеспечения равенства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 Отчеты по эпиднадзору</a:t>
          </a:r>
        </a:p>
        <a:p>
          <a:r>
            <a:rPr lang="ru-RU" sz="1000" dirty="0">
              <a:solidFill>
                <a:schemeClr val="tx1"/>
              </a:solidFill>
            </a:rPr>
            <a:t> - Аналитика: пути передачи, поздняя диагностика, каскад услуг</a:t>
          </a:r>
        </a:p>
        <a:p>
          <a:r>
            <a:rPr lang="ru-RU" sz="1000" dirty="0">
              <a:solidFill>
                <a:schemeClr val="tx1"/>
              </a:solidFill>
            </a:rPr>
            <a:t>- Обзоры программ</a:t>
          </a:r>
          <a:endParaRPr lang="en-US" sz="1000" dirty="0"/>
        </a:p>
      </dgm:t>
    </dgm:pt>
    <dgm:pt modelId="{BCDDE771-F74B-45AE-941D-8C56D1F84E40}" type="parTrans" cxnId="{4F103549-B38A-4843-8FBE-A06C330E20FF}">
      <dgm:prSet/>
      <dgm:spPr/>
      <dgm:t>
        <a:bodyPr/>
        <a:lstStyle/>
        <a:p>
          <a:endParaRPr lang="en-US"/>
        </a:p>
      </dgm:t>
    </dgm:pt>
    <dgm:pt modelId="{54FDFED9-B77E-4BBA-BABC-840E54BA5C99}" type="sibTrans" cxnId="{4F103549-B38A-4843-8FBE-A06C330E20FF}">
      <dgm:prSet/>
      <dgm:spPr/>
      <dgm:t>
        <a:bodyPr/>
        <a:lstStyle/>
        <a:p>
          <a:endParaRPr lang="en-US"/>
        </a:p>
      </dgm:t>
    </dgm:pt>
    <dgm:pt modelId="{7AB18470-E721-4398-9109-0EEC0E9F969A}">
      <dgm:prSet phldrT="[Text]" custT="1"/>
      <dgm:spPr/>
      <dgm:t>
        <a:bodyPr/>
        <a:lstStyle/>
        <a:p>
          <a:pPr algn="l"/>
          <a:r>
            <a:rPr lang="ru-RU" sz="1400" b="1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Лечение и сопутствующие заболевания</a:t>
          </a:r>
        </a:p>
        <a:p>
          <a:pPr algn="l"/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Рекомендации по лечению</a:t>
          </a:r>
        </a:p>
        <a:p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Повышение потенциала специалистов и кадров в целом </a:t>
          </a:r>
        </a:p>
        <a:p>
          <a:r>
            <a:rPr lang="en-US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</a:t>
          </a:r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Н</a:t>
          </a:r>
          <a:r>
            <a:rPr lang="en-US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=</a:t>
          </a:r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Н</a:t>
          </a:r>
          <a:endParaRPr lang="en-US" sz="1100" b="0" kern="1200" dirty="0">
            <a:solidFill>
              <a:prstClr val="black"/>
            </a:solidFill>
            <a:latin typeface="Arial"/>
            <a:ea typeface="+mn-ea"/>
            <a:cs typeface="+mn-cs"/>
          </a:endParaRPr>
        </a:p>
      </dgm:t>
    </dgm:pt>
    <dgm:pt modelId="{B6184A74-C97B-4636-82DE-019F8C2EF4CF}" type="parTrans" cxnId="{8FBD83FC-6DA6-4E1A-A6FF-AED19868FCE2}">
      <dgm:prSet/>
      <dgm:spPr/>
      <dgm:t>
        <a:bodyPr/>
        <a:lstStyle/>
        <a:p>
          <a:endParaRPr lang="en-US"/>
        </a:p>
      </dgm:t>
    </dgm:pt>
    <dgm:pt modelId="{165127D4-3D4A-4869-A4F2-7D76A24B7A0B}" type="sibTrans" cxnId="{8FBD83FC-6DA6-4E1A-A6FF-AED19868FCE2}">
      <dgm:prSet/>
      <dgm:spPr/>
      <dgm:t>
        <a:bodyPr/>
        <a:lstStyle/>
        <a:p>
          <a:endParaRPr lang="en-US"/>
        </a:p>
      </dgm:t>
    </dgm:pt>
    <dgm:pt modelId="{8C686E3D-6AB3-49B0-90BD-A126F549A3FA}">
      <dgm:prSet phldrT="[Text]" custT="1"/>
      <dgm:spPr/>
      <dgm:t>
        <a:bodyPr/>
        <a:lstStyle/>
        <a:p>
          <a:pPr algn="l"/>
          <a:r>
            <a:rPr lang="ru-RU" sz="1400" b="1" dirty="0">
              <a:solidFill>
                <a:schemeClr val="tx1"/>
              </a:solidFill>
            </a:rPr>
            <a:t>Пересмотр подходов  к профилактике </a:t>
          </a:r>
        </a:p>
        <a:p>
          <a:pPr algn="l"/>
          <a:r>
            <a:rPr lang="ru-RU" sz="1100" dirty="0">
              <a:solidFill>
                <a:schemeClr val="tx1"/>
              </a:solidFill>
            </a:rPr>
            <a:t>- 2-е совещание по ДКП в Центральной Азии - Руководство по ДКП и визиты технической поддержки </a:t>
          </a:r>
        </a:p>
        <a:p>
          <a:r>
            <a:rPr lang="ru-RU" sz="1100" dirty="0">
              <a:solidFill>
                <a:schemeClr val="tx1"/>
              </a:solidFill>
            </a:rPr>
            <a:t> - Сертификация по </a:t>
          </a:r>
          <a:r>
            <a:rPr lang="ru-RU" sz="1100" dirty="0" err="1">
              <a:solidFill>
                <a:schemeClr val="tx1"/>
              </a:solidFill>
            </a:rPr>
            <a:t>ППМР</a:t>
          </a:r>
          <a:r>
            <a:rPr lang="ru-RU" sz="1100" dirty="0">
              <a:solidFill>
                <a:schemeClr val="tx1"/>
              </a:solidFill>
            </a:rPr>
            <a:t>: поощрение новых заявок, поддержание</a:t>
          </a:r>
          <a:endParaRPr lang="en-US" sz="900" dirty="0"/>
        </a:p>
      </dgm:t>
    </dgm:pt>
    <dgm:pt modelId="{787F6318-2DAF-4424-A5DD-FA333BF6DF49}" type="parTrans" cxnId="{C6ECA58F-74C4-41EE-9EC8-DBFC463FA54E}">
      <dgm:prSet/>
      <dgm:spPr/>
      <dgm:t>
        <a:bodyPr/>
        <a:lstStyle/>
        <a:p>
          <a:endParaRPr lang="en-US"/>
        </a:p>
      </dgm:t>
    </dgm:pt>
    <dgm:pt modelId="{86F217FF-DE3C-465F-AEF8-C67596D260EE}" type="sibTrans" cxnId="{C6ECA58F-74C4-41EE-9EC8-DBFC463FA54E}">
      <dgm:prSet/>
      <dgm:spPr/>
      <dgm:t>
        <a:bodyPr/>
        <a:lstStyle/>
        <a:p>
          <a:endParaRPr lang="en-US"/>
        </a:p>
      </dgm:t>
    </dgm:pt>
    <dgm:pt modelId="{333BF136-9F7E-4148-BCA5-4DA053335393}">
      <dgm:prSet phldrT="[Text]" custT="1"/>
      <dgm:spPr/>
      <dgm:t>
        <a:bodyPr/>
        <a:lstStyle/>
        <a:p>
          <a:pPr algn="l"/>
          <a:r>
            <a:rPr lang="ru-RU" sz="1400" b="1" dirty="0">
              <a:solidFill>
                <a:schemeClr val="tx1"/>
              </a:solidFill>
            </a:rPr>
            <a:t>Стратегическое тестирование</a:t>
          </a:r>
        </a:p>
        <a:p>
          <a:pPr algn="l"/>
          <a:r>
            <a:rPr lang="ru-RU" sz="1100" dirty="0">
              <a:solidFill>
                <a:schemeClr val="tx1"/>
              </a:solidFill>
            </a:rPr>
            <a:t>- Региональное совещание по децентрализации тестирования на ВИЧ </a:t>
          </a:r>
        </a:p>
        <a:p>
          <a:r>
            <a:rPr lang="ru-RU" sz="1100" dirty="0">
              <a:solidFill>
                <a:schemeClr val="tx1"/>
              </a:solidFill>
            </a:rPr>
            <a:t>- Обновление руководства по тестированию</a:t>
          </a:r>
        </a:p>
        <a:p>
          <a:r>
            <a:rPr lang="ru-RU" sz="1100" dirty="0">
              <a:solidFill>
                <a:schemeClr val="tx1"/>
              </a:solidFill>
            </a:rPr>
            <a:t> - Верификационные исследования</a:t>
          </a:r>
        </a:p>
        <a:p>
          <a:r>
            <a:rPr lang="ru-RU" sz="1100" dirty="0">
              <a:solidFill>
                <a:schemeClr val="tx1"/>
              </a:solidFill>
            </a:rPr>
            <a:t> - Внешнее обеспечение качества лабораторных исследований </a:t>
          </a:r>
          <a:endParaRPr lang="en-US" sz="1100" dirty="0">
            <a:solidFill>
              <a:schemeClr val="tx1"/>
            </a:solidFill>
          </a:endParaRPr>
        </a:p>
      </dgm:t>
    </dgm:pt>
    <dgm:pt modelId="{05D3C5FA-F37C-4652-A543-24C388BFAF8D}" type="parTrans" cxnId="{60A05ACA-9F05-41D7-99B3-234B14FC4923}">
      <dgm:prSet/>
      <dgm:spPr/>
      <dgm:t>
        <a:bodyPr/>
        <a:lstStyle/>
        <a:p>
          <a:endParaRPr lang="en-US"/>
        </a:p>
      </dgm:t>
    </dgm:pt>
    <dgm:pt modelId="{986497F5-1840-4101-B666-E63269913FF7}" type="sibTrans" cxnId="{60A05ACA-9F05-41D7-99B3-234B14FC4923}">
      <dgm:prSet/>
      <dgm:spPr/>
      <dgm:t>
        <a:bodyPr/>
        <a:lstStyle/>
        <a:p>
          <a:endParaRPr lang="en-US"/>
        </a:p>
      </dgm:t>
    </dgm:pt>
    <dgm:pt modelId="{7332E9F5-D575-4453-B7BB-7CA2046BC13A}" type="pres">
      <dgm:prSet presAssocID="{6ACEBC14-3461-4E7D-906C-40D64ECF2AB5}" presName="linearFlow" presStyleCnt="0">
        <dgm:presLayoutVars>
          <dgm:dir/>
          <dgm:resizeHandles val="exact"/>
        </dgm:presLayoutVars>
      </dgm:prSet>
      <dgm:spPr/>
    </dgm:pt>
    <dgm:pt modelId="{9B8EE265-8E3F-4005-BE8F-C4D538CAA750}" type="pres">
      <dgm:prSet presAssocID="{97813380-6770-4667-9A2D-0854F56F5A08}" presName="composite" presStyleCnt="0"/>
      <dgm:spPr/>
    </dgm:pt>
    <dgm:pt modelId="{E84B9CDC-0E8E-4604-85A2-8698C6915D17}" type="pres">
      <dgm:prSet presAssocID="{97813380-6770-4667-9A2D-0854F56F5A08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eering Wheel with solid fill"/>
        </a:ext>
      </dgm:extLst>
    </dgm:pt>
    <dgm:pt modelId="{872D673D-D215-4A54-8D3A-3497F663C54B}" type="pres">
      <dgm:prSet presAssocID="{97813380-6770-4667-9A2D-0854F56F5A08}" presName="txShp" presStyleLbl="node1" presStyleIdx="0" presStyleCnt="5" custScaleY="116663" custLinFactNeighborX="189">
        <dgm:presLayoutVars>
          <dgm:bulletEnabled val="1"/>
        </dgm:presLayoutVars>
      </dgm:prSet>
      <dgm:spPr/>
    </dgm:pt>
    <dgm:pt modelId="{4F0A5F2B-2492-4242-9AB7-3EB5256B2353}" type="pres">
      <dgm:prSet presAssocID="{C68293F0-E4D5-438A-9729-34CA836290F4}" presName="spacing" presStyleCnt="0"/>
      <dgm:spPr/>
    </dgm:pt>
    <dgm:pt modelId="{681222EC-2605-4311-98BE-2D3BFA696D2E}" type="pres">
      <dgm:prSet presAssocID="{3497700B-EB53-48E2-8F02-F8D784E9B67E}" presName="composite" presStyleCnt="0"/>
      <dgm:spPr/>
    </dgm:pt>
    <dgm:pt modelId="{6E892AE1-D53D-4AF3-86CB-3433214B4934}" type="pres">
      <dgm:prSet presAssocID="{3497700B-EB53-48E2-8F02-F8D784E9B67E}" presName="imgShp" presStyleLbl="fgImgPlac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lder Search with solid fill"/>
        </a:ext>
      </dgm:extLst>
    </dgm:pt>
    <dgm:pt modelId="{40E0EDA5-099C-413C-9372-C617AF9507E6}" type="pres">
      <dgm:prSet presAssocID="{3497700B-EB53-48E2-8F02-F8D784E9B67E}" presName="txShp" presStyleLbl="node1" presStyleIdx="1" presStyleCnt="5">
        <dgm:presLayoutVars>
          <dgm:bulletEnabled val="1"/>
        </dgm:presLayoutVars>
      </dgm:prSet>
      <dgm:spPr/>
    </dgm:pt>
    <dgm:pt modelId="{A448771B-3B4F-4B7A-993F-FBFA485CAC5E}" type="pres">
      <dgm:prSet presAssocID="{54FDFED9-B77E-4BBA-BABC-840E54BA5C99}" presName="spacing" presStyleCnt="0"/>
      <dgm:spPr/>
    </dgm:pt>
    <dgm:pt modelId="{9D749FB9-AB5C-4D86-A2DA-D781D3CA7EB5}" type="pres">
      <dgm:prSet presAssocID="{8C686E3D-6AB3-49B0-90BD-A126F549A3FA}" presName="composite" presStyleCnt="0"/>
      <dgm:spPr/>
    </dgm:pt>
    <dgm:pt modelId="{A0D8A77D-9F26-494E-8AB4-E6268C80899E}" type="pres">
      <dgm:prSet presAssocID="{8C686E3D-6AB3-49B0-90BD-A126F549A3FA}" presName="imgShp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edle with solid fill"/>
        </a:ext>
      </dgm:extLst>
    </dgm:pt>
    <dgm:pt modelId="{1B525DB8-2CAC-411E-8834-65551784226E}" type="pres">
      <dgm:prSet presAssocID="{8C686E3D-6AB3-49B0-90BD-A126F549A3FA}" presName="txShp" presStyleLbl="node1" presStyleIdx="2" presStyleCnt="5" custScaleY="97127" custLinFactNeighborX="-189" custLinFactNeighborY="3411">
        <dgm:presLayoutVars>
          <dgm:bulletEnabled val="1"/>
        </dgm:presLayoutVars>
      </dgm:prSet>
      <dgm:spPr/>
    </dgm:pt>
    <dgm:pt modelId="{E4EC32B1-7A9D-46BE-AB72-33E0588D1F54}" type="pres">
      <dgm:prSet presAssocID="{86F217FF-DE3C-465F-AEF8-C67596D260EE}" presName="spacing" presStyleCnt="0"/>
      <dgm:spPr/>
    </dgm:pt>
    <dgm:pt modelId="{4D2411E0-D642-4947-B00F-46344CF9562A}" type="pres">
      <dgm:prSet presAssocID="{333BF136-9F7E-4148-BCA5-4DA053335393}" presName="composite" presStyleCnt="0"/>
      <dgm:spPr/>
    </dgm:pt>
    <dgm:pt modelId="{5A2360CE-4384-4051-98FE-41B84688FE26}" type="pres">
      <dgm:prSet presAssocID="{333BF136-9F7E-4148-BCA5-4DA053335393}" presName="imgShp" presStyleLbl="fgImgPlac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st tubes with solid fill"/>
        </a:ext>
      </dgm:extLst>
    </dgm:pt>
    <dgm:pt modelId="{B778114A-E19D-40A3-9189-D0F2104E3C42}" type="pres">
      <dgm:prSet presAssocID="{333BF136-9F7E-4148-BCA5-4DA053335393}" presName="txShp" presStyleLbl="node1" presStyleIdx="3" presStyleCnt="5" custScaleY="137162">
        <dgm:presLayoutVars>
          <dgm:bulletEnabled val="1"/>
        </dgm:presLayoutVars>
      </dgm:prSet>
      <dgm:spPr/>
    </dgm:pt>
    <dgm:pt modelId="{BC1DD517-73D7-4B6C-AF02-B7D0089ACAEA}" type="pres">
      <dgm:prSet presAssocID="{986497F5-1840-4101-B666-E63269913FF7}" presName="spacing" presStyleCnt="0"/>
      <dgm:spPr/>
    </dgm:pt>
    <dgm:pt modelId="{C08908D9-3E70-46D9-BC58-7D88AB3AB0BD}" type="pres">
      <dgm:prSet presAssocID="{7AB18470-E721-4398-9109-0EEC0E9F969A}" presName="composite" presStyleCnt="0"/>
      <dgm:spPr/>
    </dgm:pt>
    <dgm:pt modelId="{BFB5E562-35EF-4621-A1DB-08C341D9B94F}" type="pres">
      <dgm:prSet presAssocID="{7AB18470-E721-4398-9109-0EEC0E9F969A}" presName="imgShp" presStyleLbl="fgImgPlac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dicine with solid fill"/>
        </a:ext>
      </dgm:extLst>
    </dgm:pt>
    <dgm:pt modelId="{9611ADB2-9637-4F38-9FD2-AB138DF03AFB}" type="pres">
      <dgm:prSet presAssocID="{7AB18470-E721-4398-9109-0EEC0E9F969A}" presName="txShp" presStyleLbl="node1" presStyleIdx="4" presStyleCnt="5">
        <dgm:presLayoutVars>
          <dgm:bulletEnabled val="1"/>
        </dgm:presLayoutVars>
      </dgm:prSet>
      <dgm:spPr/>
    </dgm:pt>
  </dgm:ptLst>
  <dgm:cxnLst>
    <dgm:cxn modelId="{2BF3901E-1356-4D54-AA60-AA0045EAD6B9}" type="presOf" srcId="{6ACEBC14-3461-4E7D-906C-40D64ECF2AB5}" destId="{7332E9F5-D575-4453-B7BB-7CA2046BC13A}" srcOrd="0" destOrd="0" presId="urn:microsoft.com/office/officeart/2005/8/layout/vList3"/>
    <dgm:cxn modelId="{4C266926-67FE-43C7-B2DE-5470C343B885}" type="presOf" srcId="{97813380-6770-4667-9A2D-0854F56F5A08}" destId="{872D673D-D215-4A54-8D3A-3497F663C54B}" srcOrd="0" destOrd="0" presId="urn:microsoft.com/office/officeart/2005/8/layout/vList3"/>
    <dgm:cxn modelId="{35C04462-9333-413D-A810-9E243A1536A5}" type="presOf" srcId="{8C686E3D-6AB3-49B0-90BD-A126F549A3FA}" destId="{1B525DB8-2CAC-411E-8834-65551784226E}" srcOrd="0" destOrd="0" presId="urn:microsoft.com/office/officeart/2005/8/layout/vList3"/>
    <dgm:cxn modelId="{A9137067-0BA5-48D5-8C7F-E2DC7176D393}" type="presOf" srcId="{7AB18470-E721-4398-9109-0EEC0E9F969A}" destId="{9611ADB2-9637-4F38-9FD2-AB138DF03AFB}" srcOrd="0" destOrd="0" presId="urn:microsoft.com/office/officeart/2005/8/layout/vList3"/>
    <dgm:cxn modelId="{4F103549-B38A-4843-8FBE-A06C330E20FF}" srcId="{6ACEBC14-3461-4E7D-906C-40D64ECF2AB5}" destId="{3497700B-EB53-48E2-8F02-F8D784E9B67E}" srcOrd="1" destOrd="0" parTransId="{BCDDE771-F74B-45AE-941D-8C56D1F84E40}" sibTransId="{54FDFED9-B77E-4BBA-BABC-840E54BA5C99}"/>
    <dgm:cxn modelId="{516EB276-4C6F-4106-915D-7AA9BB077A55}" type="presOf" srcId="{3497700B-EB53-48E2-8F02-F8D784E9B67E}" destId="{40E0EDA5-099C-413C-9372-C617AF9507E6}" srcOrd="0" destOrd="0" presId="urn:microsoft.com/office/officeart/2005/8/layout/vList3"/>
    <dgm:cxn modelId="{C6ECA58F-74C4-41EE-9EC8-DBFC463FA54E}" srcId="{6ACEBC14-3461-4E7D-906C-40D64ECF2AB5}" destId="{8C686E3D-6AB3-49B0-90BD-A126F549A3FA}" srcOrd="2" destOrd="0" parTransId="{787F6318-2DAF-4424-A5DD-FA333BF6DF49}" sibTransId="{86F217FF-DE3C-465F-AEF8-C67596D260EE}"/>
    <dgm:cxn modelId="{0CFA3FC9-7194-4C78-9BDE-DF389B0F4BB2}" type="presOf" srcId="{333BF136-9F7E-4148-BCA5-4DA053335393}" destId="{B778114A-E19D-40A3-9189-D0F2104E3C42}" srcOrd="0" destOrd="0" presId="urn:microsoft.com/office/officeart/2005/8/layout/vList3"/>
    <dgm:cxn modelId="{60A05ACA-9F05-41D7-99B3-234B14FC4923}" srcId="{6ACEBC14-3461-4E7D-906C-40D64ECF2AB5}" destId="{333BF136-9F7E-4148-BCA5-4DA053335393}" srcOrd="3" destOrd="0" parTransId="{05D3C5FA-F37C-4652-A543-24C388BFAF8D}" sibTransId="{986497F5-1840-4101-B666-E63269913FF7}"/>
    <dgm:cxn modelId="{FA0C04ED-9B8D-4961-9EA3-A13259C7E45E}" srcId="{6ACEBC14-3461-4E7D-906C-40D64ECF2AB5}" destId="{97813380-6770-4667-9A2D-0854F56F5A08}" srcOrd="0" destOrd="0" parTransId="{D5F228F5-B198-42A3-B8EC-FB7E72A88AFA}" sibTransId="{C68293F0-E4D5-438A-9729-34CA836290F4}"/>
    <dgm:cxn modelId="{8FBD83FC-6DA6-4E1A-A6FF-AED19868FCE2}" srcId="{6ACEBC14-3461-4E7D-906C-40D64ECF2AB5}" destId="{7AB18470-E721-4398-9109-0EEC0E9F969A}" srcOrd="4" destOrd="0" parTransId="{B6184A74-C97B-4636-82DE-019F8C2EF4CF}" sibTransId="{165127D4-3D4A-4869-A4F2-7D76A24B7A0B}"/>
    <dgm:cxn modelId="{D13B35F3-F055-4925-A101-28EA16ECC983}" type="presParOf" srcId="{7332E9F5-D575-4453-B7BB-7CA2046BC13A}" destId="{9B8EE265-8E3F-4005-BE8F-C4D538CAA750}" srcOrd="0" destOrd="0" presId="urn:microsoft.com/office/officeart/2005/8/layout/vList3"/>
    <dgm:cxn modelId="{B3672EB0-F27B-4808-8A92-FF20C61C5D89}" type="presParOf" srcId="{9B8EE265-8E3F-4005-BE8F-C4D538CAA750}" destId="{E84B9CDC-0E8E-4604-85A2-8698C6915D17}" srcOrd="0" destOrd="0" presId="urn:microsoft.com/office/officeart/2005/8/layout/vList3"/>
    <dgm:cxn modelId="{B5BD65F3-47FE-4D39-943A-3DAF47A50C35}" type="presParOf" srcId="{9B8EE265-8E3F-4005-BE8F-C4D538CAA750}" destId="{872D673D-D215-4A54-8D3A-3497F663C54B}" srcOrd="1" destOrd="0" presId="urn:microsoft.com/office/officeart/2005/8/layout/vList3"/>
    <dgm:cxn modelId="{0B92E89B-E3ED-4725-BF04-76A9BEFEDE7A}" type="presParOf" srcId="{7332E9F5-D575-4453-B7BB-7CA2046BC13A}" destId="{4F0A5F2B-2492-4242-9AB7-3EB5256B2353}" srcOrd="1" destOrd="0" presId="urn:microsoft.com/office/officeart/2005/8/layout/vList3"/>
    <dgm:cxn modelId="{F553B45A-36F5-441A-89E4-CFA3560CC3D2}" type="presParOf" srcId="{7332E9F5-D575-4453-B7BB-7CA2046BC13A}" destId="{681222EC-2605-4311-98BE-2D3BFA696D2E}" srcOrd="2" destOrd="0" presId="urn:microsoft.com/office/officeart/2005/8/layout/vList3"/>
    <dgm:cxn modelId="{60A97E72-5FC5-4EAB-94D6-E40EF4D8D0A2}" type="presParOf" srcId="{681222EC-2605-4311-98BE-2D3BFA696D2E}" destId="{6E892AE1-D53D-4AF3-86CB-3433214B4934}" srcOrd="0" destOrd="0" presId="urn:microsoft.com/office/officeart/2005/8/layout/vList3"/>
    <dgm:cxn modelId="{9AC275B4-D6BF-4FCC-BAB7-24BFD1BD6E33}" type="presParOf" srcId="{681222EC-2605-4311-98BE-2D3BFA696D2E}" destId="{40E0EDA5-099C-413C-9372-C617AF9507E6}" srcOrd="1" destOrd="0" presId="urn:microsoft.com/office/officeart/2005/8/layout/vList3"/>
    <dgm:cxn modelId="{6D55896C-3FE7-4F12-A576-3EE2BE4CA942}" type="presParOf" srcId="{7332E9F5-D575-4453-B7BB-7CA2046BC13A}" destId="{A448771B-3B4F-4B7A-993F-FBFA485CAC5E}" srcOrd="3" destOrd="0" presId="urn:microsoft.com/office/officeart/2005/8/layout/vList3"/>
    <dgm:cxn modelId="{86D6268E-83D2-4A99-91C7-85C022FC4171}" type="presParOf" srcId="{7332E9F5-D575-4453-B7BB-7CA2046BC13A}" destId="{9D749FB9-AB5C-4D86-A2DA-D781D3CA7EB5}" srcOrd="4" destOrd="0" presId="urn:microsoft.com/office/officeart/2005/8/layout/vList3"/>
    <dgm:cxn modelId="{5F9A1279-B4F1-4C62-B41E-6871C7498EFD}" type="presParOf" srcId="{9D749FB9-AB5C-4D86-A2DA-D781D3CA7EB5}" destId="{A0D8A77D-9F26-494E-8AB4-E6268C80899E}" srcOrd="0" destOrd="0" presId="urn:microsoft.com/office/officeart/2005/8/layout/vList3"/>
    <dgm:cxn modelId="{54733179-4106-4E20-A4F4-A8A4E7C95700}" type="presParOf" srcId="{9D749FB9-AB5C-4D86-A2DA-D781D3CA7EB5}" destId="{1B525DB8-2CAC-411E-8834-65551784226E}" srcOrd="1" destOrd="0" presId="urn:microsoft.com/office/officeart/2005/8/layout/vList3"/>
    <dgm:cxn modelId="{A2B42915-4AA4-4E8B-A714-D3C24C2927C2}" type="presParOf" srcId="{7332E9F5-D575-4453-B7BB-7CA2046BC13A}" destId="{E4EC32B1-7A9D-46BE-AB72-33E0588D1F54}" srcOrd="5" destOrd="0" presId="urn:microsoft.com/office/officeart/2005/8/layout/vList3"/>
    <dgm:cxn modelId="{244E0DFA-0478-4A8B-BB8D-ED22243FDC55}" type="presParOf" srcId="{7332E9F5-D575-4453-B7BB-7CA2046BC13A}" destId="{4D2411E0-D642-4947-B00F-46344CF9562A}" srcOrd="6" destOrd="0" presId="urn:microsoft.com/office/officeart/2005/8/layout/vList3"/>
    <dgm:cxn modelId="{33F01C9F-C9DB-4C96-A973-5A51DE317917}" type="presParOf" srcId="{4D2411E0-D642-4947-B00F-46344CF9562A}" destId="{5A2360CE-4384-4051-98FE-41B84688FE26}" srcOrd="0" destOrd="0" presId="urn:microsoft.com/office/officeart/2005/8/layout/vList3"/>
    <dgm:cxn modelId="{DA812C46-C8C0-469A-9E4F-AB2AFBFE5388}" type="presParOf" srcId="{4D2411E0-D642-4947-B00F-46344CF9562A}" destId="{B778114A-E19D-40A3-9189-D0F2104E3C42}" srcOrd="1" destOrd="0" presId="urn:microsoft.com/office/officeart/2005/8/layout/vList3"/>
    <dgm:cxn modelId="{7BEFEC5A-B1B0-4461-A173-D135360DE6BC}" type="presParOf" srcId="{7332E9F5-D575-4453-B7BB-7CA2046BC13A}" destId="{BC1DD517-73D7-4B6C-AF02-B7D0089ACAEA}" srcOrd="7" destOrd="0" presId="urn:microsoft.com/office/officeart/2005/8/layout/vList3"/>
    <dgm:cxn modelId="{16B62841-740F-42DA-BE82-ABB574DB8CEB}" type="presParOf" srcId="{7332E9F5-D575-4453-B7BB-7CA2046BC13A}" destId="{C08908D9-3E70-46D9-BC58-7D88AB3AB0BD}" srcOrd="8" destOrd="0" presId="urn:microsoft.com/office/officeart/2005/8/layout/vList3"/>
    <dgm:cxn modelId="{24A8CC22-2DD6-4272-A40D-0FFB0A71670D}" type="presParOf" srcId="{C08908D9-3E70-46D9-BC58-7D88AB3AB0BD}" destId="{BFB5E562-35EF-4621-A1DB-08C341D9B94F}" srcOrd="0" destOrd="0" presId="urn:microsoft.com/office/officeart/2005/8/layout/vList3"/>
    <dgm:cxn modelId="{60360DB7-2731-4239-BA24-959B05ED9102}" type="presParOf" srcId="{C08908D9-3E70-46D9-BC58-7D88AB3AB0BD}" destId="{9611ADB2-9637-4F38-9FD2-AB138DF03AF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58B172-124D-4E91-A584-630B0566C323}">
      <dsp:nvSpPr>
        <dsp:cNvPr id="0" name=""/>
        <dsp:cNvSpPr/>
      </dsp:nvSpPr>
      <dsp:spPr>
        <a:xfrm>
          <a:off x="2270935" y="14242"/>
          <a:ext cx="2554802" cy="13043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СН</a:t>
          </a:r>
          <a:r>
            <a: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1: </a:t>
          </a: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Совместный ответ на ИППП, ВИЧ, и вирусные гепатитыв рамках всеобщего охвата услугами здравоохранения и системного подхода</a:t>
          </a:r>
          <a:endParaRPr lang="en-US" sz="13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334610" y="77917"/>
        <a:ext cx="2427452" cy="1177045"/>
      </dsp:txXfrm>
    </dsp:sp>
    <dsp:sp modelId="{31055BF2-7D94-42A1-A9A9-323D1DD12200}">
      <dsp:nvSpPr>
        <dsp:cNvPr id="0" name=""/>
        <dsp:cNvSpPr/>
      </dsp:nvSpPr>
      <dsp:spPr>
        <a:xfrm>
          <a:off x="2270935" y="1372327"/>
          <a:ext cx="2554802" cy="13043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СН</a:t>
          </a:r>
          <a:r>
            <a: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2: </a:t>
          </a: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Положить конец СПИДу</a:t>
          </a:r>
          <a:endParaRPr lang="en-US" sz="13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334610" y="1436002"/>
        <a:ext cx="2427452" cy="1177045"/>
      </dsp:txXfrm>
    </dsp:sp>
    <dsp:sp modelId="{562D46F2-4390-448D-8A96-D30FB57B98C5}">
      <dsp:nvSpPr>
        <dsp:cNvPr id="0" name=""/>
        <dsp:cNvSpPr/>
      </dsp:nvSpPr>
      <dsp:spPr>
        <a:xfrm>
          <a:off x="2270935" y="2741943"/>
          <a:ext cx="2554802" cy="13043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СД</a:t>
          </a:r>
          <a:r>
            <a: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3: </a:t>
          </a: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Положить конец эпидемии вирусного гепатита</a:t>
          </a:r>
          <a:endParaRPr lang="en-US" sz="13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334610" y="2805618"/>
        <a:ext cx="2427452" cy="1177045"/>
      </dsp:txXfrm>
    </dsp:sp>
    <dsp:sp modelId="{3BACFD85-B4AB-48F2-BF45-2C710D42BFB7}">
      <dsp:nvSpPr>
        <dsp:cNvPr id="0" name=""/>
        <dsp:cNvSpPr/>
      </dsp:nvSpPr>
      <dsp:spPr>
        <a:xfrm>
          <a:off x="2294643" y="4114271"/>
          <a:ext cx="2554802" cy="13043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СН</a:t>
          </a:r>
          <a:r>
            <a: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4: </a:t>
          </a:r>
          <a:r>
            <a:rPr lang="ru-RU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Положить конец эпидемиям ИППП</a:t>
          </a:r>
          <a:endParaRPr lang="en-US" sz="13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358318" y="4177946"/>
        <a:ext cx="2427452" cy="1177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03A7D0-D0A2-48BC-8441-D2B0980489CF}">
      <dsp:nvSpPr>
        <dsp:cNvPr id="0" name=""/>
        <dsp:cNvSpPr/>
      </dsp:nvSpPr>
      <dsp:spPr>
        <a:xfrm rot="10800000">
          <a:off x="1488522" y="2215"/>
          <a:ext cx="5119703" cy="7958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967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b="1" kern="1200" dirty="0"/>
            <a:t>2.1. </a:t>
          </a:r>
          <a:r>
            <a:rPr lang="ru-RU" sz="1600" b="1" kern="1200" dirty="0"/>
            <a:t>Стратегическая информация для действия</a:t>
          </a:r>
          <a:endParaRPr lang="en-US" sz="1600" b="0" kern="1200" dirty="0"/>
        </a:p>
      </dsp:txBody>
      <dsp:txXfrm rot="10800000">
        <a:off x="1687495" y="2215"/>
        <a:ext cx="4920730" cy="795893"/>
      </dsp:txXfrm>
    </dsp:sp>
    <dsp:sp modelId="{1B17F6A8-435C-440B-93C7-E8B98023AC0D}">
      <dsp:nvSpPr>
        <dsp:cNvPr id="0" name=""/>
        <dsp:cNvSpPr/>
      </dsp:nvSpPr>
      <dsp:spPr>
        <a:xfrm>
          <a:off x="1090575" y="2215"/>
          <a:ext cx="795893" cy="79589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rgbClr val="0070C0"/>
          </a:solidFill>
          <a:prstDash val="solid"/>
          <a:miter lim="800000"/>
        </a:ln>
        <a:effectLst>
          <a:glow rad="635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5923C8-6F2B-428C-A9AD-4FA40D71A0C7}">
      <dsp:nvSpPr>
        <dsp:cNvPr id="0" name=""/>
        <dsp:cNvSpPr/>
      </dsp:nvSpPr>
      <dsp:spPr>
        <a:xfrm rot="10800000">
          <a:off x="1488522" y="1035689"/>
          <a:ext cx="5119703" cy="7958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967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b="1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2.2. </a:t>
          </a:r>
          <a:r>
            <a:rPr lang="ru-RU" sz="1600" b="1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Предотвратить передачу ВИЧ, сакцентом на ключевые населения</a:t>
          </a:r>
          <a:endParaRPr lang="en-US" sz="1600" b="1" kern="1200" dirty="0">
            <a:solidFill>
              <a:prstClr val="white"/>
            </a:solidFill>
            <a:latin typeface="Arial"/>
            <a:ea typeface="+mn-ea"/>
            <a:cs typeface="+mn-cs"/>
          </a:endParaRPr>
        </a:p>
      </dsp:txBody>
      <dsp:txXfrm rot="10800000">
        <a:off x="1687495" y="1035689"/>
        <a:ext cx="4920730" cy="795893"/>
      </dsp:txXfrm>
    </dsp:sp>
    <dsp:sp modelId="{DC09BABB-F03D-413E-B413-7E058BD888BF}">
      <dsp:nvSpPr>
        <dsp:cNvPr id="0" name=""/>
        <dsp:cNvSpPr/>
      </dsp:nvSpPr>
      <dsp:spPr>
        <a:xfrm>
          <a:off x="1090575" y="1035689"/>
          <a:ext cx="795893" cy="79589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397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EB9399-2EE2-41A6-BF2A-7DA90DB32980}">
      <dsp:nvSpPr>
        <dsp:cNvPr id="0" name=""/>
        <dsp:cNvSpPr/>
      </dsp:nvSpPr>
      <dsp:spPr>
        <a:xfrm rot="10800000">
          <a:off x="1488522" y="2069163"/>
          <a:ext cx="5119703" cy="7958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967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b="1" kern="1200" dirty="0">
              <a:solidFill>
                <a:schemeClr val="bg1"/>
              </a:solidFill>
            </a:rPr>
            <a:t>2.3. </a:t>
          </a:r>
          <a:r>
            <a:rPr lang="ru-RU" sz="1600" b="1" kern="1200" dirty="0">
              <a:solidFill>
                <a:schemeClr val="bg1"/>
              </a:solidFill>
            </a:rPr>
            <a:t>Улучшить доступ к тестированию и раннюю </a:t>
          </a:r>
          <a:r>
            <a:rPr lang="ru-RU" sz="1600" b="1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диагностику</a:t>
          </a:r>
          <a:endParaRPr lang="en-US" sz="1600" b="1" kern="1200" dirty="0">
            <a:solidFill>
              <a:prstClr val="white"/>
            </a:solidFill>
            <a:latin typeface="Arial"/>
            <a:ea typeface="+mn-ea"/>
            <a:cs typeface="+mn-cs"/>
          </a:endParaRPr>
        </a:p>
      </dsp:txBody>
      <dsp:txXfrm rot="10800000">
        <a:off x="1687495" y="2069163"/>
        <a:ext cx="4920730" cy="795893"/>
      </dsp:txXfrm>
    </dsp:sp>
    <dsp:sp modelId="{8E11D924-60FD-4262-BF9F-6BFE1F746956}">
      <dsp:nvSpPr>
        <dsp:cNvPr id="0" name=""/>
        <dsp:cNvSpPr/>
      </dsp:nvSpPr>
      <dsp:spPr>
        <a:xfrm>
          <a:off x="1090575" y="2069163"/>
          <a:ext cx="795893" cy="795893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397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674D0B-AB82-4F51-906C-FCBBCC388727}">
      <dsp:nvSpPr>
        <dsp:cNvPr id="0" name=""/>
        <dsp:cNvSpPr/>
      </dsp:nvSpPr>
      <dsp:spPr>
        <a:xfrm rot="10800000">
          <a:off x="1488522" y="3102637"/>
          <a:ext cx="5119703" cy="7958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967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b="1" kern="1200" dirty="0">
              <a:solidFill>
                <a:schemeClr val="bg1"/>
              </a:solidFill>
            </a:rPr>
            <a:t>2.4.</a:t>
          </a:r>
          <a:r>
            <a:rPr lang="ru-RU" sz="1600" b="1" kern="1200" dirty="0">
              <a:solidFill>
                <a:schemeClr val="bg1"/>
              </a:solidFill>
            </a:rPr>
            <a:t>Улучшить доступ к лечению, незамедлительную связь с услугами по поддержке и соп. заболеваний</a:t>
          </a:r>
          <a:endParaRPr lang="en-US" sz="1600" kern="1200" dirty="0">
            <a:solidFill>
              <a:schemeClr val="bg1"/>
            </a:solidFill>
          </a:endParaRPr>
        </a:p>
      </dsp:txBody>
      <dsp:txXfrm rot="10800000">
        <a:off x="1687495" y="3102637"/>
        <a:ext cx="4920730" cy="795893"/>
      </dsp:txXfrm>
    </dsp:sp>
    <dsp:sp modelId="{3908FCCA-4AE2-4A22-A7B9-64241E9EA4C7}">
      <dsp:nvSpPr>
        <dsp:cNvPr id="0" name=""/>
        <dsp:cNvSpPr/>
      </dsp:nvSpPr>
      <dsp:spPr>
        <a:xfrm>
          <a:off x="1090575" y="3102637"/>
          <a:ext cx="795893" cy="795893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635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5D2AFC-6C34-4A55-ADB8-CFE2354FA6CD}">
      <dsp:nvSpPr>
        <dsp:cNvPr id="0" name=""/>
        <dsp:cNvSpPr/>
      </dsp:nvSpPr>
      <dsp:spPr>
        <a:xfrm rot="10800000">
          <a:off x="1488522" y="4136111"/>
          <a:ext cx="5119703" cy="7958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967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b="1" kern="1200" dirty="0"/>
            <a:t>2.5.</a:t>
          </a:r>
          <a:r>
            <a:rPr lang="en-150" sz="1600" kern="1200" dirty="0"/>
            <a:t> </a:t>
          </a:r>
          <a:r>
            <a:rPr lang="ru-RU" sz="1600" b="1" kern="1200" dirty="0"/>
            <a:t>Устойчивость финансирования и программ</a:t>
          </a:r>
          <a:endParaRPr lang="en-US" sz="1600" b="1" kern="1200" dirty="0"/>
        </a:p>
      </dsp:txBody>
      <dsp:txXfrm rot="10800000">
        <a:off x="1687495" y="4136111"/>
        <a:ext cx="4920730" cy="795893"/>
      </dsp:txXfrm>
    </dsp:sp>
    <dsp:sp modelId="{7CE07D36-EE40-4088-AC63-247273DCB8FE}">
      <dsp:nvSpPr>
        <dsp:cNvPr id="0" name=""/>
        <dsp:cNvSpPr/>
      </dsp:nvSpPr>
      <dsp:spPr>
        <a:xfrm>
          <a:off x="1090575" y="4136111"/>
          <a:ext cx="795893" cy="795893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635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D673D-D215-4A54-8D3A-3497F663C54B}">
      <dsp:nvSpPr>
        <dsp:cNvPr id="0" name=""/>
        <dsp:cNvSpPr/>
      </dsp:nvSpPr>
      <dsp:spPr>
        <a:xfrm rot="10800000">
          <a:off x="1582017" y="1482"/>
          <a:ext cx="5441578" cy="938481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735" tIns="53340" rIns="99568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Лидерство, благоприятная среда и ВОУЗ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</a:t>
          </a:r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Министерская сессия -  Выполнение </a:t>
          </a:r>
          <a:r>
            <a:rPr lang="ru-RU" sz="900" b="0" kern="1200" dirty="0">
              <a:solidFill>
                <a:prstClr val="black"/>
              </a:solidFill>
              <a:latin typeface="+mn-lt"/>
              <a:ea typeface="+mn-ea"/>
              <a:cs typeface="+mn-cs"/>
            </a:rPr>
            <a:t>обещания, Конференция по СПИДу 2024 г.</a:t>
          </a:r>
          <a:endParaRPr lang="ru-RU" sz="900" b="0" kern="1200" dirty="0">
            <a:solidFill>
              <a:prstClr val="black"/>
            </a:solidFill>
            <a:latin typeface="Arial"/>
            <a:ea typeface="+mn-ea"/>
            <a:cs typeface="+mn-cs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Мюнхен - Инициатива тройной элиминации, Центральная Азия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 - Всемирный день борьбы со СПИДом, информационно-разъяснительная кампания по снижению стигмы и дискриминации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Модели оказания медицинских услуг, ориентированных на человека</a:t>
          </a:r>
          <a:endParaRPr lang="en-US" sz="900" kern="1200" dirty="0">
            <a:solidFill>
              <a:schemeClr val="tx1"/>
            </a:solidFill>
          </a:endParaRPr>
        </a:p>
      </dsp:txBody>
      <dsp:txXfrm rot="10800000">
        <a:off x="1816637" y="1482"/>
        <a:ext cx="5206958" cy="938481"/>
      </dsp:txXfrm>
    </dsp:sp>
    <dsp:sp modelId="{E84B9CDC-0E8E-4604-85A2-8698C6915D17}">
      <dsp:nvSpPr>
        <dsp:cNvPr id="0" name=""/>
        <dsp:cNvSpPr/>
      </dsp:nvSpPr>
      <dsp:spPr>
        <a:xfrm>
          <a:off x="1169513" y="68504"/>
          <a:ext cx="804438" cy="8044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E0EDA5-099C-413C-9372-C617AF9507E6}">
      <dsp:nvSpPr>
        <dsp:cNvPr id="0" name=""/>
        <dsp:cNvSpPr/>
      </dsp:nvSpPr>
      <dsp:spPr>
        <a:xfrm rot="10800000">
          <a:off x="1571732" y="1180094"/>
          <a:ext cx="5441578" cy="804438"/>
        </a:xfrm>
        <a:prstGeom prst="homePlate">
          <a:avLst/>
        </a:prstGeom>
        <a:solidFill>
          <a:schemeClr val="accent5">
            <a:hueOff val="-2965919"/>
            <a:satOff val="-18966"/>
            <a:lumOff val="-2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735" tIns="45720" rIns="85344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</a:rPr>
            <a:t>Данные для действий и обеспечения равенства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 Отчеты по эпиднадзору</a:t>
          </a:r>
        </a:p>
        <a:p>
          <a:pPr marL="0" lvl="0" indent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 - Аналитика: пути передачи, поздняя диагностика, каскад услуг</a:t>
          </a:r>
        </a:p>
        <a:p>
          <a:pPr marL="0" lvl="0" indent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 Обзоры программ</a:t>
          </a:r>
          <a:endParaRPr lang="en-US" sz="1000" kern="1200" dirty="0"/>
        </a:p>
      </dsp:txBody>
      <dsp:txXfrm rot="10800000">
        <a:off x="1772841" y="1180094"/>
        <a:ext cx="5240469" cy="804438"/>
      </dsp:txXfrm>
    </dsp:sp>
    <dsp:sp modelId="{6E892AE1-D53D-4AF3-86CB-3433214B4934}">
      <dsp:nvSpPr>
        <dsp:cNvPr id="0" name=""/>
        <dsp:cNvSpPr/>
      </dsp:nvSpPr>
      <dsp:spPr>
        <a:xfrm>
          <a:off x="1169513" y="1180094"/>
          <a:ext cx="804438" cy="80443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25DB8-2CAC-411E-8834-65551784226E}">
      <dsp:nvSpPr>
        <dsp:cNvPr id="0" name=""/>
        <dsp:cNvSpPr/>
      </dsp:nvSpPr>
      <dsp:spPr>
        <a:xfrm rot="10800000">
          <a:off x="1561448" y="2263658"/>
          <a:ext cx="5441578" cy="781326"/>
        </a:xfrm>
        <a:prstGeom prst="homePlate">
          <a:avLst/>
        </a:prstGeom>
        <a:solidFill>
          <a:schemeClr val="accent5">
            <a:hueOff val="-5931837"/>
            <a:satOff val="-37931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735" tIns="53340" rIns="99568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</a:rPr>
            <a:t>Пересмотр подходов  к профилактике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- 2-е совещание по ДКП в Центральной Азии - Руководство по ДКП и визиты технической поддержки </a:t>
          </a:r>
        </a:p>
        <a:p>
          <a:pPr marL="0" lvl="0" indent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 - Сертификация по </a:t>
          </a:r>
          <a:r>
            <a:rPr lang="ru-RU" sz="1100" kern="1200" dirty="0" err="1">
              <a:solidFill>
                <a:schemeClr val="tx1"/>
              </a:solidFill>
            </a:rPr>
            <a:t>ППМР</a:t>
          </a:r>
          <a:r>
            <a:rPr lang="ru-RU" sz="1100" kern="1200" dirty="0">
              <a:solidFill>
                <a:schemeClr val="tx1"/>
              </a:solidFill>
            </a:rPr>
            <a:t>: поощрение новых заявок, поддержание</a:t>
          </a:r>
          <a:endParaRPr lang="en-US" sz="900" kern="1200" dirty="0"/>
        </a:p>
      </dsp:txBody>
      <dsp:txXfrm rot="10800000">
        <a:off x="1756779" y="2263658"/>
        <a:ext cx="5246247" cy="781326"/>
      </dsp:txXfrm>
    </dsp:sp>
    <dsp:sp modelId="{A0D8A77D-9F26-494E-8AB4-E6268C80899E}">
      <dsp:nvSpPr>
        <dsp:cNvPr id="0" name=""/>
        <dsp:cNvSpPr/>
      </dsp:nvSpPr>
      <dsp:spPr>
        <a:xfrm>
          <a:off x="1169513" y="2224663"/>
          <a:ext cx="804438" cy="80443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8114A-E19D-40A3-9189-D0F2104E3C42}">
      <dsp:nvSpPr>
        <dsp:cNvPr id="0" name=""/>
        <dsp:cNvSpPr/>
      </dsp:nvSpPr>
      <dsp:spPr>
        <a:xfrm rot="10800000">
          <a:off x="1571732" y="3269232"/>
          <a:ext cx="5441578" cy="1103383"/>
        </a:xfrm>
        <a:prstGeom prst="homePlate">
          <a:avLst/>
        </a:prstGeom>
        <a:solidFill>
          <a:schemeClr val="accent5">
            <a:hueOff val="-8897756"/>
            <a:satOff val="-56897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735" tIns="53340" rIns="99568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</a:rPr>
            <a:t>Стратегическое тестирование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- Региональное совещание по децентрализации тестирования на ВИЧ </a:t>
          </a:r>
        </a:p>
        <a:p>
          <a:pPr marL="0" lvl="0" indent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- Обновление руководства по тестированию</a:t>
          </a:r>
        </a:p>
        <a:p>
          <a:pPr marL="0" lvl="0" indent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 - Верификационные исследования</a:t>
          </a:r>
        </a:p>
        <a:p>
          <a:pPr marL="0" lvl="0" indent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 - Внешнее обеспечение качества лабораторных исследований </a:t>
          </a:r>
          <a:endParaRPr lang="en-US" sz="1100" kern="1200" dirty="0">
            <a:solidFill>
              <a:schemeClr val="tx1"/>
            </a:solidFill>
          </a:endParaRPr>
        </a:p>
      </dsp:txBody>
      <dsp:txXfrm rot="10800000">
        <a:off x="1847578" y="3269232"/>
        <a:ext cx="5165732" cy="1103383"/>
      </dsp:txXfrm>
    </dsp:sp>
    <dsp:sp modelId="{5A2360CE-4384-4051-98FE-41B84688FE26}">
      <dsp:nvSpPr>
        <dsp:cNvPr id="0" name=""/>
        <dsp:cNvSpPr/>
      </dsp:nvSpPr>
      <dsp:spPr>
        <a:xfrm>
          <a:off x="1169513" y="3418705"/>
          <a:ext cx="804438" cy="80443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11ADB2-9637-4F38-9FD2-AB138DF03AFB}">
      <dsp:nvSpPr>
        <dsp:cNvPr id="0" name=""/>
        <dsp:cNvSpPr/>
      </dsp:nvSpPr>
      <dsp:spPr>
        <a:xfrm rot="10800000">
          <a:off x="1571732" y="4612746"/>
          <a:ext cx="5441578" cy="804438"/>
        </a:xfrm>
        <a:prstGeom prst="homePlate">
          <a:avLst/>
        </a:prstGeom>
        <a:solidFill>
          <a:schemeClr val="accent5">
            <a:hueOff val="-11863674"/>
            <a:satOff val="-75863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735" tIns="53340" rIns="99568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Лечение и сопутствующие заболевания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Рекомендации по лечению</a:t>
          </a:r>
        </a:p>
        <a:p>
          <a:pPr marL="0" lvl="0" indent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Повышение потенциала специалистов и кадров в целом </a:t>
          </a:r>
        </a:p>
        <a:p>
          <a:pPr marL="0" lvl="0" indent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- </a:t>
          </a:r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Н</a:t>
          </a:r>
          <a:r>
            <a:rPr lang="en-US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=</a:t>
          </a:r>
          <a:r>
            <a:rPr lang="ru-RU" sz="1100" b="0" kern="1200" dirty="0">
              <a:solidFill>
                <a:prstClr val="black"/>
              </a:solidFill>
              <a:latin typeface="Arial"/>
              <a:ea typeface="+mn-ea"/>
              <a:cs typeface="+mn-cs"/>
            </a:rPr>
            <a:t>Н</a:t>
          </a:r>
          <a:endParaRPr lang="en-US" sz="1100" b="0" kern="1200" dirty="0">
            <a:solidFill>
              <a:prstClr val="black"/>
            </a:solidFill>
            <a:latin typeface="Arial"/>
            <a:ea typeface="+mn-ea"/>
            <a:cs typeface="+mn-cs"/>
          </a:endParaRPr>
        </a:p>
      </dsp:txBody>
      <dsp:txXfrm rot="10800000">
        <a:off x="1772841" y="4612746"/>
        <a:ext cx="5240469" cy="804438"/>
      </dsp:txXfrm>
    </dsp:sp>
    <dsp:sp modelId="{BFB5E562-35EF-4621-A1DB-08C341D9B94F}">
      <dsp:nvSpPr>
        <dsp:cNvPr id="0" name=""/>
        <dsp:cNvSpPr/>
      </dsp:nvSpPr>
      <dsp:spPr>
        <a:xfrm>
          <a:off x="1169513" y="4612746"/>
          <a:ext cx="804438" cy="804438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E8843-A7C4-432A-9F08-16396B59A19A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C6CFA-711A-479C-88D9-264F221DC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28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CDB66-C0F6-45B6-BFF5-4575694EFB2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DFC79-30DA-484F-85C8-36E397180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1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255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8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C0596-7158-1FDB-E65B-4322ED24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DF8BD5-9C36-3F85-C19C-B44CA8A3BA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BE2B23-526F-C447-2357-467E44FA52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BB715-1CE1-1127-E9E4-D8456E763B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9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034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532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03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Я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110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CC03B686-A758-46F4-96BE-74557E5BD8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kern="1200" dirty="0">
              <a:solidFill>
                <a:srgbClr val="222222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9258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712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29DB22-DF78-8F45-8D6D-1EBA545D307A}" type="slidenum">
              <a:rPr lang="en-RO" smtClean="0"/>
              <a:t>6</a:t>
            </a:fld>
            <a:endParaRPr lang="en-RO"/>
          </a:p>
        </p:txBody>
      </p:sp>
    </p:spTree>
    <p:extLst>
      <p:ext uri="{BB962C8B-B14F-4D97-AF65-F5344CB8AC3E}">
        <p14:creationId xmlns:p14="http://schemas.microsoft.com/office/powerpoint/2010/main" val="79307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40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286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80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085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31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32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5831937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www.euro.who.int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69883A7-89AA-4FFC-A7C3-892199E289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268" y="255457"/>
            <a:ext cx="1299995" cy="70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26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CC27D-0020-48D4-9B6C-9E6EA0640D93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940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8D69CF-73BC-4E26-B56A-FEC2ABB77ED4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8464BC9C-83E3-417F-9D14-496124B0AA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8126" y="355770"/>
            <a:ext cx="1444170" cy="78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19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9262F6C-3198-4C0D-9FD3-A522B66D4040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95313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931E1-7FC2-4DBD-9F66-3D1575A3F79C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918371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507006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www.euro.who.int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CE1C0E3-C01E-469E-BFF0-4F2DEE1DC2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0663" y="438805"/>
            <a:ext cx="1933200" cy="104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847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44278-093F-4178-ABD2-CBB9C117E4A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49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Section Header_photo">
    <p:bg>
      <p:bgPr>
        <a:solidFill>
          <a:srgbClr val="002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looking at a red wall&#10;&#10;Description automatically generated with low confidence">
            <a:extLst>
              <a:ext uri="{FF2B5EF4-FFF2-40B4-BE49-F238E27FC236}">
                <a16:creationId xmlns:a16="http://schemas.microsoft.com/office/drawing/2014/main" id="{094DE987-E110-E346-B5AD-7643BCA8F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A7EC86-78C9-4D4A-AF51-6E9B47179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1"/>
            <a:ext cx="5638800" cy="2743200"/>
          </a:xfrm>
        </p:spPr>
        <p:txBody>
          <a:bodyPr anchor="t" anchorCtr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851D9-B58C-E14B-8E26-15AD7279E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5BC04-F0CE-8849-A980-148AB3F0D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44C24D-3004-F049-AA07-7BC498D28F53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7200"/>
            <a:ext cx="11277600" cy="0"/>
          </a:xfrm>
          <a:prstGeom prst="line">
            <a:avLst/>
          </a:prstGeom>
          <a:ln w="19050">
            <a:solidFill>
              <a:srgbClr val="002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15197F2-75F0-D04D-A543-D1C47B2E80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600" y="5619600"/>
            <a:ext cx="1931670" cy="105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39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_navy+blue">
    <p:bg>
      <p:bgPr>
        <a:solidFill>
          <a:srgbClr val="002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7EC86-78C9-4D4A-AF51-6E9B47179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1"/>
            <a:ext cx="5638800" cy="2743200"/>
          </a:xfrm>
        </p:spPr>
        <p:txBody>
          <a:bodyPr anchor="t" anchorCtr="0">
            <a:normAutofit/>
          </a:bodyPr>
          <a:lstStyle>
            <a:lvl1pPr>
              <a:defRPr sz="4200">
                <a:solidFill>
                  <a:srgbClr val="009ADE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851D9-B58C-E14B-8E26-15AD7279E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5BC04-F0CE-8849-A980-148AB3F0D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44C24D-3004-F049-AA07-7BC498D28F53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7200"/>
            <a:ext cx="11277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F11AD54-8930-934A-91BC-6282DA7EE0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600" y="5619600"/>
            <a:ext cx="1931670" cy="105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0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ragraph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92CC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  <a:prstGeom prst="rect">
            <a:avLst/>
          </a:prstGeom>
        </p:spPr>
        <p:txBody>
          <a:bodyPr lIns="18000" anchor="ctr">
            <a:normAutofit/>
          </a:bodyPr>
          <a:lstStyle>
            <a:lvl1pPr>
              <a:defRPr sz="1600" b="0">
                <a:solidFill>
                  <a:srgbClr val="0092C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DE9868B-004E-E74E-ABF7-47891EBE4F2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79425" y="2133600"/>
            <a:ext cx="11226800" cy="390616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Tx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12" name="Date Placeholder 7">
            <a:extLst>
              <a:ext uri="{FF2B5EF4-FFF2-40B4-BE49-F238E27FC236}">
                <a16:creationId xmlns:a16="http://schemas.microsoft.com/office/drawing/2014/main" id="{222DA316-6E05-8747-B373-D518B9818BB2}"/>
              </a:ext>
            </a:extLst>
          </p:cNvPr>
          <p:cNvSpPr>
            <a:spLocks noGrp="1"/>
          </p:cNvSpPr>
          <p:nvPr>
            <p:ph type="dt" sz="half" idx="23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/>
          <a:lstStyle/>
          <a:p>
            <a:fld id="{167802BA-8623-48AE-9924-9F5F6790139C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18" name="Footer Placeholder 8">
            <a:extLst>
              <a:ext uri="{FF2B5EF4-FFF2-40B4-BE49-F238E27FC236}">
                <a16:creationId xmlns:a16="http://schemas.microsoft.com/office/drawing/2014/main" id="{BAF798E1-AD11-2443-8DB6-DF317DF5200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9" name="Slide Number Placeholder 9">
            <a:extLst>
              <a:ext uri="{FF2B5EF4-FFF2-40B4-BE49-F238E27FC236}">
                <a16:creationId xmlns:a16="http://schemas.microsoft.com/office/drawing/2014/main" id="{F05B257F-1548-844B-AF5C-784EEFBF745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E6E2C6-2168-1649-A929-5BB290822FE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133996"/>
            <a:ext cx="11226365" cy="208579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13841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B71744-C21C-451F-8113-FA011A9F5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DAB86-3877-4295-84AC-173BD2741753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D8F0C9-F032-4CEC-AD39-5BA2A1A14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B8FF2-653D-4EAC-AA60-E64C3C506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0A4B7-6559-4CF5-85F3-919241F54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1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6529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95" y="1800004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0485" y="1188004"/>
            <a:ext cx="8160000" cy="288925"/>
          </a:xfrm>
        </p:spPr>
        <p:txBody>
          <a:bodyPr lIns="20312" anchor="ctr">
            <a:normAutofit/>
          </a:bodyPr>
          <a:lstStyle>
            <a:lvl1pPr>
              <a:defRPr sz="1469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>
          <a:xfrm>
            <a:off x="480097" y="6588208"/>
            <a:ext cx="790001" cy="180000"/>
          </a:xfrm>
          <a:prstGeom prst="rect">
            <a:avLst/>
          </a:prstGeom>
        </p:spPr>
        <p:txBody>
          <a:bodyPr/>
          <a:lstStyle/>
          <a:p>
            <a:fld id="{DFF307D1-5F38-4D46-B924-1AEFC14063E4}" type="datetime5">
              <a:rPr lang="en-US" smtClean="0">
                <a:solidFill>
                  <a:prstClr val="black"/>
                </a:solidFill>
              </a:rPr>
              <a:t>23-Nov-24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392992" y="6588208"/>
            <a:ext cx="2264608" cy="180000"/>
          </a:xfrm>
          <a:prstGeom prst="rect">
            <a:avLst/>
          </a:prstGeom>
        </p:spPr>
        <p:txBody>
          <a:bodyPr/>
          <a:lstStyle/>
          <a:p>
            <a:r>
              <a:rPr lang="en-AU">
                <a:solidFill>
                  <a:prstClr val="black"/>
                </a:solidFill>
              </a:rPr>
              <a:t>|     Regional Consultation for the HIV, Viral Hepatitis and STI Action Plans</a:t>
            </a: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1416437" y="6588208"/>
            <a:ext cx="289931" cy="180000"/>
          </a:xfrm>
          <a:prstGeom prst="rect">
            <a:avLst/>
          </a:prstGeom>
        </p:spPr>
        <p:txBody>
          <a:bodyPr/>
          <a:lstStyle/>
          <a:p>
            <a:fld id="{A74CE0EA-F3B5-4684-BA10-C594598FDB9C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00" y="6293656"/>
            <a:ext cx="11226365" cy="208579"/>
          </a:xfrm>
        </p:spPr>
        <p:txBody>
          <a:bodyPr anchor="t">
            <a:normAutofit/>
          </a:bodyPr>
          <a:lstStyle>
            <a:lvl1pPr>
              <a:defRPr sz="734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246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5831937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www.euro.who.int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4ABBFC-4935-4D5D-AE96-95BC8B35B0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2685" y="521807"/>
            <a:ext cx="1933200" cy="104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15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69842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328548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2168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33213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1509808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5839469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7918554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1189429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367639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CC27D-0020-48D4-9B6C-9E6EA0640D93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27381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8D69CF-73BC-4E26-B56A-FEC2ABB77ED4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51B23904-3BC1-4EAA-9C42-072D155B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4694" y="360543"/>
            <a:ext cx="1329800" cy="7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714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9262F6C-3198-4C0D-9FD3-A522B66D4040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18208356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931E1-7FC2-4DBD-9F66-3D1575A3F79C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777348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507006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www.euro.who.int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E76B67E-CEAD-46B7-A770-C3F01978E7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052" y="521807"/>
            <a:ext cx="1933200" cy="104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654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44278-093F-4178-ABD2-CBB9C117E4A8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77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530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1824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799778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379594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75625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22/11/2024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56194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2128187"/>
            <a:ext cx="1976400" cy="694800"/>
          </a:xfrm>
          <a:prstGeom prst="rect">
            <a:avLst/>
          </a:pr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04687839-67E7-4A92-A6B7-19F3A17FB3FC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2489" y="197044"/>
            <a:ext cx="1284227" cy="6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4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26" r:id="rId12"/>
    <p:sldLayoutId id="2147483719" r:id="rId13"/>
    <p:sldLayoutId id="2147483720" r:id="rId14"/>
    <p:sldLayoutId id="2147483728" r:id="rId15"/>
    <p:sldLayoutId id="2147483750" r:id="rId16"/>
    <p:sldLayoutId id="2147483751" r:id="rId17"/>
    <p:sldLayoutId id="2147483752" r:id="rId18"/>
    <p:sldLayoutId id="2147483753" r:id="rId19"/>
    <p:sldLayoutId id="2147483754" r:id="rId2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sz="1400" b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 userDrawn="1">
          <p15:clr>
            <a:srgbClr val="F26B43"/>
          </p15:clr>
        </p15:guide>
        <p15:guide id="2" orient="horz" pos="3809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6" pos="3761" userDrawn="1">
          <p15:clr>
            <a:srgbClr val="F26B43"/>
          </p15:clr>
        </p15:guide>
        <p15:guide id="7" pos="39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smtClean="0"/>
              <a:pPr/>
              <a:t>22/11/2024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2128187"/>
            <a:ext cx="1976400" cy="694800"/>
          </a:xfrm>
          <a:prstGeom prst="rect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A6FEF141-054D-44C8-8125-88F648D690A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390" y="362236"/>
            <a:ext cx="1400821" cy="75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7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sz="1400" b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0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ho.int/europe/publications/i/item/9789289058957#:~:text=The%20Regional%20action%20plans%20will,United%20Action%20for%20Better%20Health%E2%80%9D." TargetMode="External"/><Relationship Id="rId3" Type="http://schemas.openxmlformats.org/officeDocument/2006/relationships/diagramLayout" Target="../diagrams/layout3.xml"/><Relationship Id="rId7" Type="http://schemas.openxmlformats.org/officeDocument/2006/relationships/image" Target="../media/image6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hyperlink" Target="https://iris.who.int/bitstream/handle/10665/372674/9789289060264-rus.pdf?isAllowed=y&amp;sequence=1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www.who.int/europe/ru/publications/i/item/WHO-EURO-2022-5905-45670-65601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png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36454" y="674484"/>
            <a:ext cx="8651578" cy="2743200"/>
          </a:xfrm>
        </p:spPr>
        <p:txBody>
          <a:bodyPr>
            <a:noAutofit/>
          </a:bodyPr>
          <a:lstStyle/>
          <a:p>
            <a:r>
              <a:rPr lang="ru-RU" sz="2800" dirty="0"/>
              <a:t>Выполнение обещания положить конец СПИДу и эпидемиям вирусного гепатита и инфекций, передаваемых половым путем, в Европейском регионе ВОЗ – обязательства и выполнение рекомендаций ВОЗ.</a:t>
            </a:r>
            <a:endParaRPr lang="en-GB" sz="2800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4294967295"/>
          </p:nvPr>
        </p:nvSpPr>
        <p:spPr>
          <a:xfrm>
            <a:off x="981075" y="3031029"/>
            <a:ext cx="10737449" cy="2155825"/>
          </a:xfrm>
        </p:spPr>
        <p:txBody>
          <a:bodyPr/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chemeClr val="bg1"/>
                </a:solidFill>
              </a:rPr>
              <a:t>Стела Бивол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bg1"/>
                </a:solidFill>
              </a:rPr>
              <a:t>Руководитель отделения по инфекционным заболеваниям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bg1"/>
                </a:solidFill>
              </a:rPr>
              <a:t>Департамент инфекционных болезней, окружающей среды и здоровья</a:t>
            </a:r>
          </a:p>
          <a:p>
            <a:pPr marL="0" indent="0">
              <a:buNone/>
            </a:pPr>
            <a:endParaRPr lang="ru-RU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000" b="1" dirty="0">
              <a:solidFill>
                <a:schemeClr val="bg1"/>
              </a:solidFill>
            </a:endParaRPr>
          </a:p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0F135F-EFA8-4DE4-B15E-5BEF2CCFF5B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81075" y="5121275"/>
            <a:ext cx="11210925" cy="287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26 ноября 2024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055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54F04FA-7D36-47A2-B852-AC42CCE5AC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718" y="5153255"/>
            <a:ext cx="2038736" cy="17047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909CF8-5381-40BA-9878-10DB84B8E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711"/>
            <a:ext cx="1381832" cy="18119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562FCE-6A07-448C-89FF-F7C7245AA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818" y="176040"/>
            <a:ext cx="10318363" cy="822325"/>
          </a:xfrm>
        </p:spPr>
        <p:txBody>
          <a:bodyPr/>
          <a:lstStyle/>
          <a:p>
            <a:r>
              <a:rPr lang="ru-RU" dirty="0">
                <a:solidFill>
                  <a:srgbClr val="00205C"/>
                </a:solidFill>
              </a:rPr>
              <a:t>Диагнозы ВИЧ-инфекции в разбивке по способу передачи, Европейский регион ВОЗ</a:t>
            </a:r>
            <a:r>
              <a:rPr lang="en-US" dirty="0">
                <a:solidFill>
                  <a:srgbClr val="00205C"/>
                </a:solidFill>
              </a:rPr>
              <a:t>, 2014–2023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D391D4-91BD-4A03-B289-F2FE80A26012}"/>
              </a:ext>
            </a:extLst>
          </p:cNvPr>
          <p:cNvSpPr txBox="1"/>
          <p:nvPr/>
        </p:nvSpPr>
        <p:spPr>
          <a:xfrm>
            <a:off x="8382040" y="1456637"/>
            <a:ext cx="3355206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E48"/>
                </a:solidFill>
              </a:rPr>
              <a:t>Тенденцию к росту отмечают в случаях с гетеросексуальными контактами и секса между мужчинами</a:t>
            </a:r>
            <a:endParaRPr lang="en-US" b="1" dirty="0">
              <a:solidFill>
                <a:srgbClr val="333E48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84A710-2482-42C7-89CC-D83AC599A9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1868" y="3059678"/>
            <a:ext cx="3464411" cy="19806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F33C54-F212-423D-833C-DA26BDBDD5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1868" y="5993289"/>
            <a:ext cx="331212" cy="37508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E9BE422-C6B1-43C4-94BF-A3F7EFAEAAF4}"/>
              </a:ext>
            </a:extLst>
          </p:cNvPr>
          <p:cNvSpPr/>
          <p:nvPr/>
        </p:nvSpPr>
        <p:spPr>
          <a:xfrm>
            <a:off x="8343821" y="6055102"/>
            <a:ext cx="32875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Всемирный день борьбы со СПИДом </a:t>
            </a:r>
            <a:r>
              <a:rPr lang="en-US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2024</a:t>
            </a: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г</a:t>
            </a:r>
            <a:endParaRPr lang="en-US" sz="13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6BB379-0BD9-48D4-9D6D-A4DB9AF1E8F7}"/>
              </a:ext>
            </a:extLst>
          </p:cNvPr>
          <p:cNvSpPr txBox="1"/>
          <p:nvPr/>
        </p:nvSpPr>
        <p:spPr>
          <a:xfrm>
            <a:off x="351619" y="5804548"/>
            <a:ext cx="7167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Эпидемия ВИЧ-инфекции развивается на основе ситуации в ключевых группах населения и среди их партнеров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AADEE73-D21D-47F3-8CB0-18F03B41ACF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668" y="177384"/>
            <a:ext cx="729783" cy="740675"/>
          </a:xfrm>
          <a:prstGeom prst="rect">
            <a:avLst/>
          </a:prstGeom>
        </p:spPr>
      </p:pic>
      <p:sp>
        <p:nvSpPr>
          <p:cNvPr id="16" name="Text Box 83">
            <a:extLst>
              <a:ext uri="{FF2B5EF4-FFF2-40B4-BE49-F238E27FC236}">
                <a16:creationId xmlns:a16="http://schemas.microsoft.com/office/drawing/2014/main" id="{D370D241-A9D8-4F11-A952-9464A40D1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374" y="6506686"/>
            <a:ext cx="514394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Источник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: ECDC/WHO (2024). HIV/AIDS Surveillance in Europe 2024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(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данные 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2023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г.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)</a:t>
            </a:r>
            <a:endParaRPr lang="en-GB" sz="1000" dirty="0">
              <a:solidFill>
                <a:prstClr val="black"/>
              </a:solidFill>
              <a:latin typeface="Calibri" panose="020F0502020204030204" pitchFamily="34" charset="0"/>
              <a:ea typeface="ＭＳ Ｐゴシック" pitchFamily="20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BECFA7-B794-5026-2BED-6F14A06928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079" y="1719375"/>
            <a:ext cx="7326107" cy="40682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103CE8-DF47-CAD7-D248-0E7FCFE1B07C}"/>
              </a:ext>
            </a:extLst>
          </p:cNvPr>
          <p:cNvSpPr txBox="1"/>
          <p:nvPr/>
        </p:nvSpPr>
        <p:spPr>
          <a:xfrm>
            <a:off x="8829248" y="3101486"/>
            <a:ext cx="3355206" cy="19543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1100" dirty="0">
                <a:solidFill>
                  <a:srgbClr val="333E48"/>
                </a:solidFill>
              </a:rPr>
              <a:t>Сексуальные контакты между мужчинами</a:t>
            </a:r>
          </a:p>
          <a:p>
            <a:pPr>
              <a:lnSpc>
                <a:spcPct val="200000"/>
              </a:lnSpc>
            </a:pPr>
            <a:r>
              <a:rPr lang="ru-RU" sz="1100" dirty="0">
                <a:solidFill>
                  <a:srgbClr val="333E48"/>
                </a:solidFill>
              </a:rPr>
              <a:t>Гетеросексуальный путь передачи</a:t>
            </a:r>
          </a:p>
          <a:p>
            <a:pPr>
              <a:lnSpc>
                <a:spcPct val="200000"/>
              </a:lnSpc>
            </a:pPr>
            <a:r>
              <a:rPr lang="ru-RU" sz="1100" dirty="0">
                <a:solidFill>
                  <a:srgbClr val="333E48"/>
                </a:solidFill>
              </a:rPr>
              <a:t>Использование инъекционных наркотиков</a:t>
            </a:r>
          </a:p>
          <a:p>
            <a:pPr>
              <a:lnSpc>
                <a:spcPct val="200000"/>
              </a:lnSpc>
            </a:pPr>
            <a:r>
              <a:rPr lang="ru-RU" sz="1100" dirty="0">
                <a:solidFill>
                  <a:srgbClr val="333E48"/>
                </a:solidFill>
              </a:rPr>
              <a:t>Передача ВИЧ от матери ребенку</a:t>
            </a:r>
          </a:p>
          <a:p>
            <a:pPr>
              <a:lnSpc>
                <a:spcPct val="200000"/>
              </a:lnSpc>
            </a:pPr>
            <a:r>
              <a:rPr lang="ru-RU" sz="1100" dirty="0">
                <a:solidFill>
                  <a:srgbClr val="333E48"/>
                </a:solidFill>
              </a:rPr>
              <a:t>Другие / неустановленные пути</a:t>
            </a:r>
          </a:p>
          <a:p>
            <a:endParaRPr lang="ru-RU" sz="1100" dirty="0">
              <a:solidFill>
                <a:srgbClr val="333E48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08F36B-0836-F824-7967-5CC496C4B2F3}"/>
              </a:ext>
            </a:extLst>
          </p:cNvPr>
          <p:cNvSpPr txBox="1"/>
          <p:nvPr/>
        </p:nvSpPr>
        <p:spPr>
          <a:xfrm>
            <a:off x="3679204" y="5420557"/>
            <a:ext cx="2307939" cy="3755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Год  постановки диагноза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5C6A4E-DE07-C2EA-1C8D-DA7971D27616}"/>
              </a:ext>
            </a:extLst>
          </p:cNvPr>
          <p:cNvSpPr txBox="1"/>
          <p:nvPr/>
        </p:nvSpPr>
        <p:spPr>
          <a:xfrm rot="16200000">
            <a:off x="-1664832" y="3061814"/>
            <a:ext cx="463665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kern="0" dirty="0">
                <a:latin typeface="Calibri" panose="020F0502020204030204" pitchFamily="34" charset="0"/>
              </a:rPr>
              <a:t>Число установленных диагнозов ВИЧ-инфекции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44134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196661-BD6E-4625-AE8C-BD2400CB98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718" y="5153255"/>
            <a:ext cx="2038736" cy="17047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585469-A0D7-4F9D-89B8-160CF4935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16"/>
            <a:ext cx="1171575" cy="15362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5EC07D-12FC-4599-8054-15991EEE7A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668" y="177384"/>
            <a:ext cx="729783" cy="7406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D7E401-E27D-42E2-9BAB-E7127FC90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975" y="257595"/>
            <a:ext cx="8160000" cy="720000"/>
          </a:xfrm>
        </p:spPr>
        <p:txBody>
          <a:bodyPr/>
          <a:lstStyle/>
          <a:p>
            <a:r>
              <a:rPr lang="ru-RU" dirty="0">
                <a:solidFill>
                  <a:srgbClr val="00205C"/>
                </a:solidFill>
              </a:rPr>
              <a:t>Установленные диагнозы ВИЧ-инфекции </a:t>
            </a:r>
            <a:br>
              <a:rPr lang="ru-RU" dirty="0">
                <a:solidFill>
                  <a:srgbClr val="00205C"/>
                </a:solidFill>
              </a:rPr>
            </a:br>
            <a:r>
              <a:rPr lang="ru-RU" sz="2000" dirty="0">
                <a:solidFill>
                  <a:srgbClr val="00205C"/>
                </a:solidFill>
              </a:rPr>
              <a:t>на </a:t>
            </a:r>
            <a:r>
              <a:rPr lang="en-US" sz="2000" dirty="0">
                <a:solidFill>
                  <a:srgbClr val="00205C"/>
                </a:solidFill>
              </a:rPr>
              <a:t>100 000 </a:t>
            </a:r>
            <a:r>
              <a:rPr lang="ru-RU" sz="2000" dirty="0">
                <a:solidFill>
                  <a:srgbClr val="00205C"/>
                </a:solidFill>
              </a:rPr>
              <a:t>населения,</a:t>
            </a:r>
            <a:r>
              <a:rPr lang="en-US" sz="2000" dirty="0">
                <a:solidFill>
                  <a:srgbClr val="00205C"/>
                </a:solidFill>
              </a:rPr>
              <a:t> </a:t>
            </a:r>
            <a:br>
              <a:rPr lang="en-US" sz="2000" dirty="0">
                <a:solidFill>
                  <a:srgbClr val="00205C"/>
                </a:solidFill>
              </a:rPr>
            </a:br>
            <a:r>
              <a:rPr lang="ru-RU" sz="2000" dirty="0">
                <a:solidFill>
                  <a:srgbClr val="00205C"/>
                </a:solidFill>
              </a:rPr>
              <a:t>Европейский регион ВОЗ</a:t>
            </a:r>
            <a:r>
              <a:rPr lang="en-US" sz="2000" dirty="0">
                <a:solidFill>
                  <a:srgbClr val="00205C"/>
                </a:solidFill>
              </a:rPr>
              <a:t>, 2014–2023</a:t>
            </a:r>
            <a:r>
              <a:rPr lang="ru-RU" sz="2000" dirty="0">
                <a:solidFill>
                  <a:srgbClr val="00205C"/>
                </a:solidFill>
              </a:rPr>
              <a:t> гг.</a:t>
            </a:r>
            <a:endParaRPr lang="en-US" dirty="0">
              <a:solidFill>
                <a:srgbClr val="00205C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5819D4-1D6C-4AE1-9FFA-B47EAD3C7621}"/>
              </a:ext>
            </a:extLst>
          </p:cNvPr>
          <p:cNvSpPr txBox="1"/>
          <p:nvPr/>
        </p:nvSpPr>
        <p:spPr>
          <a:xfrm>
            <a:off x="8329948" y="1198756"/>
            <a:ext cx="3272124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E48"/>
                </a:solidFill>
              </a:rPr>
              <a:t>В Европейском регионе ВОЗ в 2023 г. отмечено небольшое увеличение показателя по сравнению с 2022 г., однако число зарегистрированных диагнозов меньше, чем в 2019 г.</a:t>
            </a:r>
            <a:endParaRPr lang="en-US" b="1" dirty="0">
              <a:solidFill>
                <a:srgbClr val="333E48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47DAEC-31D0-4943-995B-C5291F07E2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609" y="6248400"/>
            <a:ext cx="498936" cy="56501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C885477-0FA4-4436-BDDD-10274DCC5C8B}"/>
              </a:ext>
            </a:extLst>
          </p:cNvPr>
          <p:cNvSpPr/>
          <p:nvPr/>
        </p:nvSpPr>
        <p:spPr>
          <a:xfrm>
            <a:off x="581511" y="6327945"/>
            <a:ext cx="332161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Всемирный день борьбы со СПИДом </a:t>
            </a:r>
            <a:r>
              <a:rPr lang="en-US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2024</a:t>
            </a: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г.</a:t>
            </a:r>
            <a:endParaRPr lang="en-US" sz="1300" dirty="0"/>
          </a:p>
        </p:txBody>
      </p:sp>
      <p:sp>
        <p:nvSpPr>
          <p:cNvPr id="20" name="Text Box 83">
            <a:extLst>
              <a:ext uri="{FF2B5EF4-FFF2-40B4-BE49-F238E27FC236}">
                <a16:creationId xmlns:a16="http://schemas.microsoft.com/office/drawing/2014/main" id="{15BBF487-6FE6-40D1-BDE9-5DE00CB05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642" y="6399724"/>
            <a:ext cx="483639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Источник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: ECDC/WHO (2024). HIV/AIDS Surveillance in Europe 2024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(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данные 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2023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г.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)</a:t>
            </a:r>
            <a:endParaRPr lang="en-GB" sz="1000" dirty="0">
              <a:solidFill>
                <a:prstClr val="black"/>
              </a:solidFill>
              <a:latin typeface="Calibri" panose="020F0502020204030204" pitchFamily="34" charset="0"/>
              <a:ea typeface="ＭＳ Ｐゴシック" pitchFamily="20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805179-883B-F08D-57D2-D844E590FF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7846" y="3853839"/>
            <a:ext cx="2771775" cy="18192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5F7787-5C6D-7138-53B6-5DAAFC8453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6" y="1367008"/>
            <a:ext cx="8318804" cy="47224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4D2D36-1D93-CF87-9896-8C3DD8401E33}"/>
              </a:ext>
            </a:extLst>
          </p:cNvPr>
          <p:cNvSpPr txBox="1"/>
          <p:nvPr/>
        </p:nvSpPr>
        <p:spPr>
          <a:xfrm>
            <a:off x="9647782" y="3729149"/>
            <a:ext cx="2344360" cy="134504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Восток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Европейский регион ВОЗ 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Запад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Центр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4BC75C-D5E9-ED0A-8030-2C640EF08C62}"/>
              </a:ext>
            </a:extLst>
          </p:cNvPr>
          <p:cNvSpPr txBox="1"/>
          <p:nvPr/>
        </p:nvSpPr>
        <p:spPr>
          <a:xfrm>
            <a:off x="3788061" y="5689965"/>
            <a:ext cx="2307939" cy="3755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Год  постановки диагноза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D01721-AAD5-8CD6-3079-A46ADB208C9E}"/>
              </a:ext>
            </a:extLst>
          </p:cNvPr>
          <p:cNvSpPr txBox="1"/>
          <p:nvPr/>
        </p:nvSpPr>
        <p:spPr>
          <a:xfrm rot="16200000">
            <a:off x="-1874380" y="3190410"/>
            <a:ext cx="4706738" cy="3351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/>
              <a:t>Установленные диагнозы ВИЧ-инфекции на 100 000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2352546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2BF4FD-A709-4F2B-B424-2F635F9EB3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1986" y="5010036"/>
            <a:ext cx="2210014" cy="18479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88BF46-7F10-45F7-B975-AC295C5C5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70001" cy="16652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936C54-E4AA-4B2C-9609-76ED59B53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250" y="379104"/>
            <a:ext cx="9482170" cy="822325"/>
          </a:xfrm>
        </p:spPr>
        <p:txBody>
          <a:bodyPr/>
          <a:lstStyle/>
          <a:p>
            <a:br>
              <a:rPr lang="ru-RU" dirty="0">
                <a:solidFill>
                  <a:sysClr val="windowText" lastClr="000000"/>
                </a:solidFill>
                <a:ea typeface="Arial Unicode MS" panose="020B0604020202020204" pitchFamily="34" charset="-128"/>
              </a:rPr>
            </a:br>
            <a:r>
              <a:rPr lang="ru-RU" sz="2900" dirty="0">
                <a:solidFill>
                  <a:srgbClr val="00205C"/>
                </a:solidFill>
              </a:rPr>
              <a:t>Установленные диагнозы СПИДа </a:t>
            </a:r>
            <a:br>
              <a:rPr lang="ru-RU" sz="2900" dirty="0">
                <a:solidFill>
                  <a:srgbClr val="00205C"/>
                </a:solidFill>
              </a:rPr>
            </a:br>
            <a:r>
              <a:rPr lang="ru-RU" sz="2000" dirty="0">
                <a:solidFill>
                  <a:srgbClr val="00205C"/>
                </a:solidFill>
              </a:rPr>
              <a:t>на </a:t>
            </a:r>
            <a:r>
              <a:rPr lang="en-US" sz="2000" dirty="0">
                <a:solidFill>
                  <a:srgbClr val="00205C"/>
                </a:solidFill>
              </a:rPr>
              <a:t>100 000 </a:t>
            </a:r>
            <a:r>
              <a:rPr lang="ru-RU" sz="2000" dirty="0">
                <a:solidFill>
                  <a:srgbClr val="00205C"/>
                </a:solidFill>
              </a:rPr>
              <a:t>населения,</a:t>
            </a:r>
            <a:r>
              <a:rPr lang="en-US" sz="2000" dirty="0">
                <a:solidFill>
                  <a:srgbClr val="00205C"/>
                </a:solidFill>
              </a:rPr>
              <a:t> </a:t>
            </a:r>
            <a:br>
              <a:rPr lang="en-US" sz="2000" dirty="0">
                <a:solidFill>
                  <a:srgbClr val="00205C"/>
                </a:solidFill>
              </a:rPr>
            </a:br>
            <a:r>
              <a:rPr lang="ru-RU" sz="2000" dirty="0">
                <a:solidFill>
                  <a:srgbClr val="00205C"/>
                </a:solidFill>
              </a:rPr>
              <a:t>Европейский регион ВОЗ</a:t>
            </a:r>
            <a:r>
              <a:rPr lang="en-US" sz="2000" dirty="0">
                <a:solidFill>
                  <a:srgbClr val="00205C"/>
                </a:solidFill>
              </a:rPr>
              <a:t>, 2014–2023</a:t>
            </a:r>
            <a:r>
              <a:rPr lang="ru-RU" sz="2000" dirty="0">
                <a:solidFill>
                  <a:srgbClr val="00205C"/>
                </a:solidFill>
              </a:rPr>
              <a:t> гг.</a:t>
            </a:r>
            <a:endParaRPr lang="en-US" sz="2900" dirty="0">
              <a:solidFill>
                <a:srgbClr val="00205C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2739371-223F-41D6-9D69-5DBFED0A4F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88" y="6192626"/>
            <a:ext cx="331212" cy="3750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9EB0DCD-2A5C-4434-BD84-05AE4151B8B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668" y="177384"/>
            <a:ext cx="729783" cy="7406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E34A2A6-8BA1-4CA8-BFC2-3E30143074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2275" y="4074508"/>
            <a:ext cx="2351432" cy="136014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8DFF9D2-D5A3-42C2-A23B-94A8A21726C4}"/>
              </a:ext>
            </a:extLst>
          </p:cNvPr>
          <p:cNvSpPr/>
          <p:nvPr/>
        </p:nvSpPr>
        <p:spPr>
          <a:xfrm>
            <a:off x="581511" y="6264445"/>
            <a:ext cx="32875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Всемирный день борьбы со СПИДом </a:t>
            </a:r>
            <a:r>
              <a:rPr lang="en-US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2024</a:t>
            </a: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г</a:t>
            </a:r>
            <a:endParaRPr lang="en-US" sz="1300" dirty="0"/>
          </a:p>
        </p:txBody>
      </p:sp>
      <p:sp>
        <p:nvSpPr>
          <p:cNvPr id="19" name="Text Box 83">
            <a:extLst>
              <a:ext uri="{FF2B5EF4-FFF2-40B4-BE49-F238E27FC236}">
                <a16:creationId xmlns:a16="http://schemas.microsoft.com/office/drawing/2014/main" id="{F342374A-BAFC-45E3-85F3-23E9AA075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7260" y="6192627"/>
            <a:ext cx="494633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Источник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: ECDC/WHO (2024). HIV/AIDS Surveillance in Europe 2024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(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данные 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2023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г.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)</a:t>
            </a:r>
            <a:endParaRPr lang="en-GB" sz="1000" dirty="0">
              <a:solidFill>
                <a:prstClr val="black"/>
              </a:solidFill>
              <a:latin typeface="Calibri" panose="020F0502020204030204" pitchFamily="34" charset="0"/>
              <a:ea typeface="ＭＳ Ｐゴシック" pitchFamily="20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2DFC09-E231-5D7C-EC1C-29982B443DCC}"/>
              </a:ext>
            </a:extLst>
          </p:cNvPr>
          <p:cNvSpPr txBox="1"/>
          <p:nvPr/>
        </p:nvSpPr>
        <p:spPr>
          <a:xfrm>
            <a:off x="8562275" y="1989438"/>
            <a:ext cx="327212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E48"/>
                </a:solidFill>
              </a:rPr>
              <a:t>Траектория снижения числа диагнозов СПИДа, наблюдавшаяся в течение последних нескольких лет, сохраняется</a:t>
            </a:r>
            <a:endParaRPr lang="en-US" b="1" dirty="0">
              <a:solidFill>
                <a:srgbClr val="333E4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71722-06D7-16DF-7C65-EF5907B6DA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393" y="1737119"/>
            <a:ext cx="7460495" cy="42127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AC6A6C-5072-8685-A77D-890ADC4D575A}"/>
              </a:ext>
            </a:extLst>
          </p:cNvPr>
          <p:cNvSpPr txBox="1"/>
          <p:nvPr/>
        </p:nvSpPr>
        <p:spPr>
          <a:xfrm>
            <a:off x="9026157" y="3983607"/>
            <a:ext cx="2344360" cy="134504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Восток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Европейский регион ВОЗ 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Запад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Центр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B08C76-8815-FE96-6F78-DBE7E3FC6046}"/>
              </a:ext>
            </a:extLst>
          </p:cNvPr>
          <p:cNvSpPr txBox="1"/>
          <p:nvPr/>
        </p:nvSpPr>
        <p:spPr>
          <a:xfrm>
            <a:off x="3769321" y="5572865"/>
            <a:ext cx="2307939" cy="3755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Год  постановки диагноза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1D9701-F13E-9F1E-F75F-B2A312A28E45}"/>
              </a:ext>
            </a:extLst>
          </p:cNvPr>
          <p:cNvSpPr txBox="1"/>
          <p:nvPr/>
        </p:nvSpPr>
        <p:spPr>
          <a:xfrm rot="16200000">
            <a:off x="-792133" y="3529450"/>
            <a:ext cx="3082447" cy="3351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/>
              <a:t>Диагнозы СПИДа  на 100 000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2055282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A7DC9A-1CB6-470E-AC0E-E9C2F5856D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718" y="5153255"/>
            <a:ext cx="2038736" cy="17047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AAF199-C926-4A26-AD4E-256D9D636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516324" cy="19882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0B5453-BD09-46D0-9E71-4C565F2F5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193" y="279729"/>
            <a:ext cx="8762475" cy="86793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ysClr val="windowText" lastClr="000000"/>
                </a:solidFill>
                <a:ea typeface="Arial Unicode MS" panose="020B0604020202020204" pitchFamily="34" charset="-128"/>
              </a:rPr>
              <a:t>Поздняя диагностика ВИЧ-инфекции остается проблемой, масштаб которой варьируется в зависимости от способа передачи и возраста</a:t>
            </a:r>
            <a:endParaRPr lang="en-US" dirty="0">
              <a:solidFill>
                <a:sysClr val="windowText" lastClr="000000"/>
              </a:solidFill>
              <a:ea typeface="Arial Unicode MS" panose="020B060402020202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FC19FF-1D85-4751-AD37-9060AD368E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0567E-5E8F-47A5-90DF-8BFEB1A71525}" type="slidenum">
              <a:rPr lang="en-GB" smtClean="0">
                <a:solidFill>
                  <a:prstClr val="white"/>
                </a:solidFill>
              </a:rPr>
              <a:pPr/>
              <a:t>13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D341E8-5861-458E-98E5-DC915B800A9D}"/>
              </a:ext>
            </a:extLst>
          </p:cNvPr>
          <p:cNvSpPr txBox="1"/>
          <p:nvPr/>
        </p:nvSpPr>
        <p:spPr>
          <a:xfrm>
            <a:off x="9491528" y="2293403"/>
            <a:ext cx="2343921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333E48"/>
                </a:solidFill>
              </a:rPr>
              <a:t>Процент людей с ВИЧ, диагностированным на поздних стадиях, увеличивается с возрастом и наиболее высок среди людей старше 50 лет</a:t>
            </a:r>
            <a:endParaRPr lang="en-GB" sz="1200" b="1" dirty="0">
              <a:solidFill>
                <a:srgbClr val="333E48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D2312-1653-42A5-973A-E8AFC320F860}"/>
              </a:ext>
            </a:extLst>
          </p:cNvPr>
          <p:cNvSpPr txBox="1"/>
          <p:nvPr/>
        </p:nvSpPr>
        <p:spPr>
          <a:xfrm>
            <a:off x="9491528" y="3983704"/>
            <a:ext cx="2343921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333E48"/>
                </a:solidFill>
              </a:rPr>
              <a:t>Доля людей с поздно диагностированной ВИЧ-инфекцией наиболее высока среди мужчин, заразившихся гетеросексуальным путем</a:t>
            </a:r>
            <a:endParaRPr lang="en-GB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Content Placeholder 20">
            <a:extLst>
              <a:ext uri="{FF2B5EF4-FFF2-40B4-BE49-F238E27FC236}">
                <a16:creationId xmlns:a16="http://schemas.microsoft.com/office/drawing/2014/main" id="{3B4CC311-71B3-4906-BA67-CBC1C4D22750}"/>
              </a:ext>
            </a:extLst>
          </p:cNvPr>
          <p:cNvSpPr txBox="1">
            <a:spLocks/>
          </p:cNvSpPr>
          <p:nvPr/>
        </p:nvSpPr>
        <p:spPr bwMode="auto">
          <a:xfrm>
            <a:off x="875000" y="1366190"/>
            <a:ext cx="10258102" cy="6155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Wingdings" pitchFamily="2" charset="2"/>
              <a:tabLst/>
              <a:defRPr sz="2400">
                <a:solidFill>
                  <a:schemeClr val="tx1"/>
                </a:solidFill>
                <a:latin typeface="Tahoma" pitchFamily="34" charset="0"/>
                <a:ea typeface="+mn-ea"/>
                <a:cs typeface="Tahoma" pitchFamily="34" charset="0"/>
              </a:defRPr>
            </a:lvl1pPr>
            <a:lvl2pPr marL="269861" indent="-269861" algn="l" rtl="0" eaLnBrk="1" fontAlgn="base" hangingPunct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269861" algn="l"/>
              </a:tabLst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541312" indent="-271449" algn="l" rtl="0" eaLnBrk="1" fontAlgn="base" hangingPunct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 typeface="Tahoma" pitchFamily="34" charset="0"/>
              <a:buChar char="–"/>
              <a:tabLst>
                <a:tab pos="541312" algn="l"/>
              </a:tabLst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120" indent="-228589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4pPr>
            <a:lvl5pPr marL="2057298" indent="-228589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514474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006" indent="-228589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kern="0" dirty="0">
                <a:latin typeface="Calibri" panose="020F0502020204030204" pitchFamily="34" charset="0"/>
              </a:rPr>
              <a:t>В 2023 г. 52% диагнозов было зарегистрировано на поздних стадиях, когда на момент диагностики уровень </a:t>
            </a:r>
            <a:r>
              <a:rPr lang="ru-RU" sz="2000" b="1" kern="0" dirty="0" err="1">
                <a:latin typeface="Calibri" panose="020F0502020204030204" pitchFamily="34" charset="0"/>
              </a:rPr>
              <a:t>CD4</a:t>
            </a:r>
            <a:r>
              <a:rPr lang="ru-RU" sz="2000" b="1" kern="0" dirty="0">
                <a:latin typeface="Calibri" panose="020F0502020204030204" pitchFamily="34" charset="0"/>
              </a:rPr>
              <a:t> составлял &lt; 350 клеток/</a:t>
            </a:r>
            <a:r>
              <a:rPr lang="ru-RU" sz="2000" b="1" kern="0" dirty="0" err="1">
                <a:latin typeface="Calibri" panose="020F0502020204030204" pitchFamily="34" charset="0"/>
              </a:rPr>
              <a:t>мм3</a:t>
            </a:r>
            <a:r>
              <a:rPr lang="ru-RU" sz="2000" b="1" kern="0" dirty="0">
                <a:latin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*</a:t>
            </a:r>
            <a:endParaRPr lang="en-GB" sz="2000" b="1" kern="0" baseline="30000" dirty="0">
              <a:latin typeface="Calibri" panose="020F0502020204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91467EE-865E-4D8F-AE43-082606AAFA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6181" y="6086698"/>
            <a:ext cx="331212" cy="37508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ABBA159-1A01-4747-AD15-0DECB2D0E62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668" y="177384"/>
            <a:ext cx="729783" cy="74067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699C09C-E4AC-45DC-ADC2-6BBAA686FABC}"/>
              </a:ext>
            </a:extLst>
          </p:cNvPr>
          <p:cNvSpPr/>
          <p:nvPr/>
        </p:nvSpPr>
        <p:spPr>
          <a:xfrm>
            <a:off x="7885255" y="6439771"/>
            <a:ext cx="32875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Всемирный день борьбы со СПИДом </a:t>
            </a:r>
            <a:r>
              <a:rPr lang="en-US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2024</a:t>
            </a: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г</a:t>
            </a:r>
            <a:endParaRPr lang="en-US" sz="1300" dirty="0"/>
          </a:p>
        </p:txBody>
      </p:sp>
      <p:sp>
        <p:nvSpPr>
          <p:cNvPr id="21" name="Text Box 83">
            <a:extLst>
              <a:ext uri="{FF2B5EF4-FFF2-40B4-BE49-F238E27FC236}">
                <a16:creationId xmlns:a16="http://schemas.microsoft.com/office/drawing/2014/main" id="{87B76C51-DB20-4809-8278-78060654C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385" y="6432077"/>
            <a:ext cx="556488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Источник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: ECDC/WHO (2024). HIV/AIDS Surveillance in Europe 2024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(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данные 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2023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г.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)</a:t>
            </a:r>
            <a:endParaRPr lang="en-GB" sz="1000" dirty="0">
              <a:solidFill>
                <a:prstClr val="black"/>
              </a:solidFill>
              <a:latin typeface="Calibri" panose="020F0502020204030204" pitchFamily="34" charset="0"/>
              <a:ea typeface="ＭＳ Ｐゴシック" pitchFamily="20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7993AD-66A8-ED7E-F2DE-1CC42C39FB84}"/>
              </a:ext>
            </a:extLst>
          </p:cNvPr>
          <p:cNvSpPr txBox="1"/>
          <p:nvPr/>
        </p:nvSpPr>
        <p:spPr>
          <a:xfrm>
            <a:off x="8766613" y="2801234"/>
            <a:ext cx="624681" cy="338554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52%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EF23B5-53B5-528B-A0CD-20A8393CFB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913" y="1821905"/>
            <a:ext cx="8992379" cy="43955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27ADDC-9E18-6ED8-9CF8-074951D29CA7}"/>
              </a:ext>
            </a:extLst>
          </p:cNvPr>
          <p:cNvSpPr txBox="1"/>
          <p:nvPr/>
        </p:nvSpPr>
        <p:spPr>
          <a:xfrm rot="16200000">
            <a:off x="-1962011" y="3556686"/>
            <a:ext cx="4720507" cy="3395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/>
              <a:t>Процент поздно установленных диагнозов (</a:t>
            </a:r>
            <a:r>
              <a:rPr lang="ru-RU" sz="1200" kern="0" dirty="0">
                <a:latin typeface="Calibri" panose="020F0502020204030204" pitchFamily="34" charset="0"/>
              </a:rPr>
              <a:t>&lt; 350 клеток/</a:t>
            </a:r>
            <a:r>
              <a:rPr lang="ru-RU" sz="1200" kern="0" dirty="0" err="1">
                <a:latin typeface="Calibri" panose="020F0502020204030204" pitchFamily="34" charset="0"/>
              </a:rPr>
              <a:t>мм3</a:t>
            </a:r>
            <a:r>
              <a:rPr lang="ru-RU" sz="1200" kern="0" dirty="0">
                <a:latin typeface="Calibri" panose="020F0502020204030204" pitchFamily="34" charset="0"/>
              </a:rPr>
              <a:t> 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55011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EB972-1C99-A5A4-8529-00A2A475D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407CF-CD06-4622-B972-06FBCA735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71" y="86199"/>
            <a:ext cx="10515600" cy="1325563"/>
          </a:xfrm>
        </p:spPr>
        <p:txBody>
          <a:bodyPr/>
          <a:lstStyle/>
          <a:p>
            <a:r>
              <a:rPr lang="ru-RU" sz="2900" dirty="0">
                <a:solidFill>
                  <a:srgbClr val="00205C"/>
                </a:solidFill>
              </a:rPr>
              <a:t>Количество диагнозов с поздним выявлением</a:t>
            </a:r>
            <a:br>
              <a:rPr lang="en-US" dirty="0"/>
            </a:br>
            <a:r>
              <a:rPr lang="en-US" sz="2000" kern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Tahoma" pitchFamily="34" charset="0"/>
              </a:rPr>
              <a:t>(CD4 &lt; 350)</a:t>
            </a:r>
            <a:br>
              <a:rPr lang="en-US" sz="2000" kern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Tahoma" pitchFamily="34" charset="0"/>
              </a:rPr>
            </a:br>
            <a:r>
              <a:rPr lang="en-US" sz="2000" kern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Tahoma" pitchFamily="34" charset="0"/>
              </a:rPr>
              <a:t>WHO European Region, 2019-2023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4968B6-56CC-9F6F-0D12-002946806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934" y="1522326"/>
            <a:ext cx="6898266" cy="487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1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1FC96F2-93A0-50CB-B487-9C5C70EB4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14" y="1152755"/>
            <a:ext cx="6786282" cy="556577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8BE9C7-0679-49F1-9BFB-7D5E4543733F}"/>
              </a:ext>
            </a:extLst>
          </p:cNvPr>
          <p:cNvCxnSpPr>
            <a:cxnSpLocks/>
          </p:cNvCxnSpPr>
          <p:nvPr/>
        </p:nvCxnSpPr>
        <p:spPr>
          <a:xfrm>
            <a:off x="3902832" y="1188839"/>
            <a:ext cx="8845" cy="5129954"/>
          </a:xfrm>
          <a:prstGeom prst="line">
            <a:avLst/>
          </a:prstGeom>
          <a:ln w="381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7863DF8-C378-41C4-9070-DD199D35ED5E}"/>
              </a:ext>
            </a:extLst>
          </p:cNvPr>
          <p:cNvSpPr txBox="1">
            <a:spLocks/>
          </p:cNvSpPr>
          <p:nvPr/>
        </p:nvSpPr>
        <p:spPr bwMode="invGray">
          <a:xfrm>
            <a:off x="85714" y="-62184"/>
            <a:ext cx="10539743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900" dirty="0">
                <a:solidFill>
                  <a:srgbClr val="00205C"/>
                </a:solidFill>
              </a:rPr>
              <a:t>Первый</a:t>
            </a:r>
            <a:r>
              <a:rPr lang="en-US" sz="2900" dirty="0">
                <a:solidFill>
                  <a:srgbClr val="00205C"/>
                </a:solidFill>
              </a:rPr>
              <a:t> 95</a:t>
            </a:r>
          </a:p>
          <a:p>
            <a:r>
              <a:rPr lang="ru-RU" sz="2000" dirty="0"/>
              <a:t>Страны ВЕЦА</a:t>
            </a:r>
            <a:r>
              <a:rPr lang="en-US" sz="2000" dirty="0"/>
              <a:t>, 2015 &amp; 2023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DF6D52-A4E6-475F-AC18-7D2AA03CB892}"/>
              </a:ext>
            </a:extLst>
          </p:cNvPr>
          <p:cNvSpPr txBox="1"/>
          <p:nvPr/>
        </p:nvSpPr>
        <p:spPr>
          <a:xfrm>
            <a:off x="3271620" y="650230"/>
            <a:ext cx="1378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FFC000"/>
                </a:solidFill>
              </a:rPr>
              <a:t>Средняя по ВЕЦА </a:t>
            </a:r>
            <a:endParaRPr lang="en-US" sz="1200" b="1" dirty="0">
              <a:solidFill>
                <a:srgbClr val="FFC000"/>
              </a:solidFill>
            </a:endParaRPr>
          </a:p>
          <a:p>
            <a:pPr algn="ctr"/>
            <a:r>
              <a:rPr lang="en-US" b="1" dirty="0">
                <a:solidFill>
                  <a:srgbClr val="FFC000"/>
                </a:solidFill>
              </a:rPr>
              <a:t>59%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3776C1-BC9A-494C-89F7-0C1D6E4B71C2}"/>
              </a:ext>
            </a:extLst>
          </p:cNvPr>
          <p:cNvCxnSpPr>
            <a:cxnSpLocks/>
          </p:cNvCxnSpPr>
          <p:nvPr/>
        </p:nvCxnSpPr>
        <p:spPr>
          <a:xfrm>
            <a:off x="5732775" y="1188839"/>
            <a:ext cx="0" cy="5229890"/>
          </a:xfrm>
          <a:prstGeom prst="line">
            <a:avLst/>
          </a:prstGeom>
          <a:ln w="381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B23B1ED-A404-40DE-B5F4-073437D27D16}"/>
              </a:ext>
            </a:extLst>
          </p:cNvPr>
          <p:cNvSpPr txBox="1"/>
          <p:nvPr/>
        </p:nvSpPr>
        <p:spPr>
          <a:xfrm>
            <a:off x="5355010" y="650230"/>
            <a:ext cx="611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99DD"/>
                </a:solidFill>
              </a:rPr>
              <a:t>Цель </a:t>
            </a:r>
            <a:endParaRPr lang="en-US" sz="1400" b="1" dirty="0">
              <a:solidFill>
                <a:srgbClr val="0099DD"/>
              </a:solidFill>
            </a:endParaRPr>
          </a:p>
          <a:p>
            <a:pPr algn="ctr"/>
            <a:r>
              <a:rPr lang="en-US" b="1" dirty="0">
                <a:solidFill>
                  <a:srgbClr val="0099DD"/>
                </a:solidFill>
              </a:rPr>
              <a:t>95%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56E2E2-21DF-09EC-D023-53A2D9991227}"/>
              </a:ext>
            </a:extLst>
          </p:cNvPr>
          <p:cNvSpPr txBox="1"/>
          <p:nvPr/>
        </p:nvSpPr>
        <p:spPr>
          <a:xfrm>
            <a:off x="7000875" y="2305050"/>
            <a:ext cx="43823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8/9 </a:t>
            </a:r>
            <a:r>
              <a:rPr lang="ru-RU" sz="2400" dirty="0"/>
              <a:t>стран улучшили свой результат в </a:t>
            </a:r>
            <a:r>
              <a:rPr lang="en-US" sz="2400" dirty="0"/>
              <a:t>2023 </a:t>
            </a:r>
            <a:r>
              <a:rPr lang="ru-RU" sz="2400" dirty="0"/>
              <a:t>по сравнению с</a:t>
            </a:r>
            <a:r>
              <a:rPr lang="en-US" sz="2400" dirty="0"/>
              <a:t> 2015</a:t>
            </a:r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Все страны ВЕЦА </a:t>
            </a:r>
            <a:r>
              <a:rPr kumimoji="0" lang="ru-RU" altLang="en-US" sz="24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inherit"/>
              </a:rPr>
              <a:t>отчитались о более высоком  показателе, чем в среднем по региону.</a:t>
            </a:r>
            <a:r>
              <a:rPr kumimoji="0" lang="ru-RU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748F9C-6F83-4878-A548-34431B1046EA}"/>
              </a:ext>
            </a:extLst>
          </p:cNvPr>
          <p:cNvSpPr txBox="1"/>
          <p:nvPr/>
        </p:nvSpPr>
        <p:spPr>
          <a:xfrm>
            <a:off x="1985519" y="5351930"/>
            <a:ext cx="1202573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No Data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EFCE107-83E9-99F8-7A38-F4CF3D85B7B8}"/>
              </a:ext>
            </a:extLst>
          </p:cNvPr>
          <p:cNvSpPr/>
          <p:nvPr/>
        </p:nvSpPr>
        <p:spPr>
          <a:xfrm>
            <a:off x="3745684" y="3025982"/>
            <a:ext cx="1808526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A95F766-6FC1-F133-7828-389C52A1F83A}"/>
              </a:ext>
            </a:extLst>
          </p:cNvPr>
          <p:cNvSpPr/>
          <p:nvPr/>
        </p:nvSpPr>
        <p:spPr>
          <a:xfrm>
            <a:off x="3690357" y="3625358"/>
            <a:ext cx="1808526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70776E4-865F-96E5-6634-F39491972190}"/>
              </a:ext>
            </a:extLst>
          </p:cNvPr>
          <p:cNvSpPr/>
          <p:nvPr/>
        </p:nvSpPr>
        <p:spPr>
          <a:xfrm>
            <a:off x="2640871" y="4718127"/>
            <a:ext cx="2639823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B0017B-754E-EB93-565F-7DCC85150015}"/>
              </a:ext>
            </a:extLst>
          </p:cNvPr>
          <p:cNvSpPr/>
          <p:nvPr/>
        </p:nvSpPr>
        <p:spPr>
          <a:xfrm>
            <a:off x="4542889" y="5829659"/>
            <a:ext cx="737804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69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AE49539C-0221-54DF-21F3-ABCF98F474F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9425" y="2181285"/>
            <a:ext cx="5472113" cy="3474917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44522BD1-A472-7645-6128-D8EE453E49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34113" y="2171624"/>
            <a:ext cx="5472112" cy="349424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18329-CB82-A0E3-0A1C-E7B16846A6E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16</a:t>
            </a:fld>
            <a:endParaRPr lang="en-GB" noProof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99F79FD-B38A-5744-5CC7-70B201B61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>
                <a:solidFill>
                  <a:srgbClr val="00205C"/>
                </a:solidFill>
              </a:rPr>
              <a:t>Соответствие национальных руководтсв по тестированию рекомендациям ВОЗ</a:t>
            </a:r>
            <a:endParaRPr lang="en-US" sz="2900" dirty="0">
              <a:solidFill>
                <a:srgbClr val="00205C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52A16A-6273-6F3E-1B72-684DF81D9A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5817117"/>
            <a:ext cx="5402834" cy="495760"/>
          </a:xfrm>
        </p:spPr>
        <p:txBody>
          <a:bodyPr>
            <a:normAutofit fontScale="92500"/>
          </a:bodyPr>
          <a:lstStyle/>
          <a:p>
            <a:r>
              <a:rPr lang="ru-RU" sz="1400" dirty="0"/>
              <a:t>78 стран приняли двойные тесты в национальных политиках. </a:t>
            </a:r>
            <a:r>
              <a:rPr lang="en-US" sz="1400" dirty="0"/>
              <a:t>62%, </a:t>
            </a:r>
            <a:r>
              <a:rPr lang="ru-RU" sz="1400" dirty="0"/>
              <a:t>приняли как для беременных, так и для ключевых населениях</a:t>
            </a:r>
            <a:endParaRPr lang="en-US" sz="1400" dirty="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1D11B25-0218-04A4-FDDC-3D970A39EE62}"/>
              </a:ext>
            </a:extLst>
          </p:cNvPr>
          <p:cNvSpPr txBox="1">
            <a:spLocks/>
          </p:cNvSpPr>
          <p:nvPr/>
        </p:nvSpPr>
        <p:spPr bwMode="invGray">
          <a:xfrm>
            <a:off x="6240464" y="1403913"/>
            <a:ext cx="5465761" cy="600873"/>
          </a:xfrm>
          <a:prstGeom prst="rect">
            <a:avLst/>
          </a:prstGeom>
        </p:spPr>
        <p:txBody>
          <a:bodyPr vert="horz" lIns="18000" tIns="0" rIns="1800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0" kern="1200">
                <a:solidFill>
                  <a:schemeClr val="tx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Национальные политики в отношении самотестирования</a:t>
            </a: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AEE9679-C283-1EE0-DEB6-7DFF18A2E3A7}"/>
              </a:ext>
            </a:extLst>
          </p:cNvPr>
          <p:cNvSpPr txBox="1">
            <a:spLocks/>
          </p:cNvSpPr>
          <p:nvPr/>
        </p:nvSpPr>
        <p:spPr bwMode="invGray">
          <a:xfrm>
            <a:off x="6234113" y="5830899"/>
            <a:ext cx="5478462" cy="288925"/>
          </a:xfrm>
          <a:prstGeom prst="rect">
            <a:avLst/>
          </a:prstGeom>
        </p:spPr>
        <p:txBody>
          <a:bodyPr vert="horz" lIns="18000" tIns="0" rIns="18000" bIns="0" rtlCol="0" anchor="ctr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0" kern="1200">
                <a:solidFill>
                  <a:schemeClr val="tx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107</a:t>
            </a:r>
            <a:r>
              <a:rPr lang="ru-RU" dirty="0"/>
              <a:t> стран приняли самотестирование и 71 внедряют рутинно </a:t>
            </a:r>
            <a:endParaRPr lang="en-US" dirty="0"/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467A62CB-7165-2620-A854-54239F3C6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146" y="1427056"/>
            <a:ext cx="5541392" cy="531563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1109" rIns="0" bIns="-1110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Национальные политики в отношении двойных экспресс-тестов на ВИЧ и сифилис </a:t>
            </a:r>
          </a:p>
        </p:txBody>
      </p:sp>
    </p:spTree>
    <p:extLst>
      <p:ext uri="{BB962C8B-B14F-4D97-AF65-F5344CB8AC3E}">
        <p14:creationId xmlns:p14="http://schemas.microsoft.com/office/powerpoint/2010/main" val="4186422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31C43-C0A0-A986-92C8-7C0690C3C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8" y="359999"/>
            <a:ext cx="9822767" cy="720000"/>
          </a:xfrm>
        </p:spPr>
        <p:txBody>
          <a:bodyPr/>
          <a:lstStyle/>
          <a:p>
            <a:r>
              <a:rPr lang="ru-RU" sz="2900" dirty="0">
                <a:solidFill>
                  <a:srgbClr val="00205C"/>
                </a:solidFill>
              </a:rPr>
              <a:t>Каскад тестирования и лечения при ВИЧ-инфекции, глобальный уровень</a:t>
            </a:r>
            <a:endParaRPr lang="en-US" sz="2900" dirty="0">
              <a:solidFill>
                <a:srgbClr val="00205C"/>
              </a:solidFill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B754EDA-4181-3A08-D7E7-F2D95C7FFB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999" y="1800581"/>
            <a:ext cx="5043606" cy="4237038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ACC34-94DC-D1AB-6C93-18E35B86B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7C1903-099B-62F6-2CD0-73140F90A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3605" y="2044947"/>
            <a:ext cx="6537537" cy="38986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C28F57-3424-6CF2-7FBC-524A2B3D2BDB}"/>
              </a:ext>
            </a:extLst>
          </p:cNvPr>
          <p:cNvSpPr txBox="1"/>
          <p:nvPr/>
        </p:nvSpPr>
        <p:spPr>
          <a:xfrm>
            <a:off x="394138" y="1159078"/>
            <a:ext cx="5701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Прогресс в достижении 95-95-95 целей, глобально </a:t>
            </a:r>
          </a:p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и по регионам ВОЗ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, 2023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194C58-2390-6851-BC0A-4B7FE15221DE}"/>
              </a:ext>
            </a:extLst>
          </p:cNvPr>
          <p:cNvSpPr txBox="1"/>
          <p:nvPr/>
        </p:nvSpPr>
        <p:spPr>
          <a:xfrm>
            <a:off x="6096000" y="1159078"/>
            <a:ext cx="5965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Прогресс в достижении показателей по ВОУЗ, 2010 – 2021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E12268C-1E3A-C7E2-6524-40CF31C0198A}"/>
              </a:ext>
            </a:extLst>
          </p:cNvPr>
          <p:cNvSpPr/>
          <p:nvPr/>
        </p:nvSpPr>
        <p:spPr>
          <a:xfrm>
            <a:off x="3909848" y="2963917"/>
            <a:ext cx="567559" cy="12454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B19A22-3328-04EE-23C6-C0FE912BC6A2}"/>
              </a:ext>
            </a:extLst>
          </p:cNvPr>
          <p:cNvSpPr txBox="1"/>
          <p:nvPr/>
        </p:nvSpPr>
        <p:spPr>
          <a:xfrm>
            <a:off x="3992440" y="2594585"/>
            <a:ext cx="567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62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959E796-07F1-10AE-0FCD-462489E0D4F7}"/>
              </a:ext>
            </a:extLst>
          </p:cNvPr>
          <p:cNvSpPr/>
          <p:nvPr/>
        </p:nvSpPr>
        <p:spPr>
          <a:xfrm>
            <a:off x="11277618" y="2514600"/>
            <a:ext cx="567559" cy="165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8CFA09-889F-C7F5-039A-78C9F5DA3A3A}"/>
              </a:ext>
            </a:extLst>
          </p:cNvPr>
          <p:cNvSpPr txBox="1"/>
          <p:nvPr/>
        </p:nvSpPr>
        <p:spPr>
          <a:xfrm>
            <a:off x="11561397" y="2161300"/>
            <a:ext cx="567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70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5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5896BC-401F-0C27-E04E-CBD0B34BE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719" y="936868"/>
            <a:ext cx="6458474" cy="5709572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8BE9C7-0679-49F1-9BFB-7D5E4543733F}"/>
              </a:ext>
            </a:extLst>
          </p:cNvPr>
          <p:cNvCxnSpPr>
            <a:cxnSpLocks/>
          </p:cNvCxnSpPr>
          <p:nvPr/>
        </p:nvCxnSpPr>
        <p:spPr>
          <a:xfrm flipH="1">
            <a:off x="5508550" y="833283"/>
            <a:ext cx="0" cy="5544308"/>
          </a:xfrm>
          <a:prstGeom prst="line">
            <a:avLst/>
          </a:prstGeom>
          <a:ln w="381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7863DF8-C378-41C4-9070-DD199D35ED5E}"/>
              </a:ext>
            </a:extLst>
          </p:cNvPr>
          <p:cNvSpPr txBox="1">
            <a:spLocks/>
          </p:cNvSpPr>
          <p:nvPr/>
        </p:nvSpPr>
        <p:spPr bwMode="invGray">
          <a:xfrm>
            <a:off x="193962" y="113283"/>
            <a:ext cx="10539743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900" dirty="0">
                <a:solidFill>
                  <a:srgbClr val="00205C"/>
                </a:solidFill>
              </a:rPr>
              <a:t>Второй</a:t>
            </a:r>
            <a:r>
              <a:rPr lang="en-US" sz="2900" dirty="0">
                <a:solidFill>
                  <a:srgbClr val="00205C"/>
                </a:solidFill>
              </a:rPr>
              <a:t> 95</a:t>
            </a:r>
          </a:p>
          <a:p>
            <a:r>
              <a:rPr lang="ru-RU" sz="2000" dirty="0"/>
              <a:t>Страны ВЕЦА</a:t>
            </a:r>
            <a:r>
              <a:rPr lang="en-US" sz="2000" dirty="0"/>
              <a:t>, 2015 &amp; 2023</a:t>
            </a:r>
            <a:endParaRPr lang="en-US" sz="3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DF6D52-A4E6-475F-AC18-7D2AA03CB892}"/>
              </a:ext>
            </a:extLst>
          </p:cNvPr>
          <p:cNvSpPr txBox="1"/>
          <p:nvPr/>
        </p:nvSpPr>
        <p:spPr>
          <a:xfrm>
            <a:off x="4886788" y="302227"/>
            <a:ext cx="1039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>
                <a:solidFill>
                  <a:srgbClr val="FFC000"/>
                </a:solidFill>
              </a:rPr>
              <a:t>Средняя по </a:t>
            </a:r>
          </a:p>
          <a:p>
            <a:pPr algn="ctr"/>
            <a:r>
              <a:rPr lang="ru-RU" sz="1100" b="1" dirty="0">
                <a:solidFill>
                  <a:srgbClr val="FFC000"/>
                </a:solidFill>
              </a:rPr>
              <a:t>ВЕЦА</a:t>
            </a:r>
          </a:p>
          <a:p>
            <a:pPr algn="ctr"/>
            <a:r>
              <a:rPr lang="ru-RU" sz="1100" b="1" dirty="0">
                <a:solidFill>
                  <a:srgbClr val="FFC000"/>
                </a:solidFill>
              </a:rPr>
              <a:t> </a:t>
            </a:r>
            <a:r>
              <a:rPr lang="en-US" b="1" dirty="0">
                <a:solidFill>
                  <a:srgbClr val="FFC000"/>
                </a:solidFill>
              </a:rPr>
              <a:t>85%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3776C1-BC9A-494C-89F7-0C1D6E4B71C2}"/>
              </a:ext>
            </a:extLst>
          </p:cNvPr>
          <p:cNvCxnSpPr>
            <a:cxnSpLocks/>
          </p:cNvCxnSpPr>
          <p:nvPr/>
        </p:nvCxnSpPr>
        <p:spPr>
          <a:xfrm>
            <a:off x="5988282" y="832547"/>
            <a:ext cx="0" cy="5544308"/>
          </a:xfrm>
          <a:prstGeom prst="line">
            <a:avLst/>
          </a:prstGeom>
          <a:ln w="381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B23B1ED-A404-40DE-B5F4-073437D27D16}"/>
              </a:ext>
            </a:extLst>
          </p:cNvPr>
          <p:cNvSpPr txBox="1"/>
          <p:nvPr/>
        </p:nvSpPr>
        <p:spPr>
          <a:xfrm>
            <a:off x="5772858" y="309780"/>
            <a:ext cx="646332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>
                <a:solidFill>
                  <a:srgbClr val="0099DD"/>
                </a:solidFill>
              </a:rPr>
              <a:t>Цель</a:t>
            </a:r>
            <a:endParaRPr lang="en-US" sz="1100" b="1" dirty="0">
              <a:solidFill>
                <a:srgbClr val="0099DD"/>
              </a:solidFill>
            </a:endParaRPr>
          </a:p>
          <a:p>
            <a:pPr algn="ctr"/>
            <a:r>
              <a:rPr lang="en-US" b="1" dirty="0">
                <a:solidFill>
                  <a:srgbClr val="0099DD"/>
                </a:solidFill>
              </a:rPr>
              <a:t>95%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7968A0-E473-4F1B-99F2-33F594DAAE0C}"/>
              </a:ext>
            </a:extLst>
          </p:cNvPr>
          <p:cNvSpPr txBox="1"/>
          <p:nvPr/>
        </p:nvSpPr>
        <p:spPr>
          <a:xfrm>
            <a:off x="7314912" y="2274838"/>
            <a:ext cx="43823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7/9 </a:t>
            </a:r>
            <a:r>
              <a:rPr lang="ru-RU" sz="2400" dirty="0"/>
              <a:t>стран улучшили охват АРВТ среди тех, которые знают свой статус ВИЧ в </a:t>
            </a:r>
            <a:r>
              <a:rPr lang="en-US" sz="2400" dirty="0"/>
              <a:t>2023 </a:t>
            </a:r>
            <a:r>
              <a:rPr lang="ru-RU" sz="2400" dirty="0"/>
              <a:t>по сравнению с</a:t>
            </a:r>
            <a:r>
              <a:rPr lang="en-US" sz="2400" dirty="0"/>
              <a:t>2015</a:t>
            </a:r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 </a:t>
            </a:r>
            <a:r>
              <a:rPr lang="ru-RU" sz="2400" dirty="0"/>
              <a:t>3 страны показали результаты высше средней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B1D582-DB49-3C27-0357-C65199A89D7A}"/>
              </a:ext>
            </a:extLst>
          </p:cNvPr>
          <p:cNvSpPr txBox="1"/>
          <p:nvPr/>
        </p:nvSpPr>
        <p:spPr>
          <a:xfrm>
            <a:off x="2299284" y="5221125"/>
            <a:ext cx="1202573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No Data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462AA6-F2B0-482A-A6A4-0FE977F30190}"/>
              </a:ext>
            </a:extLst>
          </p:cNvPr>
          <p:cNvSpPr/>
          <p:nvPr/>
        </p:nvSpPr>
        <p:spPr>
          <a:xfrm>
            <a:off x="3222606" y="5719623"/>
            <a:ext cx="2403947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3F50AB5-C37C-B9A3-555B-C3E0CE1707A2}"/>
              </a:ext>
            </a:extLst>
          </p:cNvPr>
          <p:cNvSpPr/>
          <p:nvPr/>
        </p:nvSpPr>
        <p:spPr>
          <a:xfrm>
            <a:off x="2861851" y="2877488"/>
            <a:ext cx="3095213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B8CA53E-83C4-EEE7-BC1D-EC7AAA77F91D}"/>
              </a:ext>
            </a:extLst>
          </p:cNvPr>
          <p:cNvSpPr/>
          <p:nvPr/>
        </p:nvSpPr>
        <p:spPr>
          <a:xfrm>
            <a:off x="4088428" y="4572359"/>
            <a:ext cx="1868640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CA97F32-3FF1-4B7B-917F-60C00F7B61DF}"/>
              </a:ext>
            </a:extLst>
          </p:cNvPr>
          <p:cNvSpPr/>
          <p:nvPr/>
        </p:nvSpPr>
        <p:spPr>
          <a:xfrm>
            <a:off x="3278191" y="3459340"/>
            <a:ext cx="1868640" cy="403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3F8062-1A5E-114E-1BB1-27D8A3D5C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53" y="1003859"/>
            <a:ext cx="6901270" cy="538323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8BE9C7-0679-49F1-9BFB-7D5E4543733F}"/>
              </a:ext>
            </a:extLst>
          </p:cNvPr>
          <p:cNvCxnSpPr>
            <a:cxnSpLocks/>
          </p:cNvCxnSpPr>
          <p:nvPr/>
        </p:nvCxnSpPr>
        <p:spPr>
          <a:xfrm>
            <a:off x="5446545" y="902896"/>
            <a:ext cx="0" cy="5233219"/>
          </a:xfrm>
          <a:prstGeom prst="line">
            <a:avLst/>
          </a:prstGeom>
          <a:ln w="381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7863DF8-C378-41C4-9070-DD199D35ED5E}"/>
              </a:ext>
            </a:extLst>
          </p:cNvPr>
          <p:cNvSpPr txBox="1">
            <a:spLocks/>
          </p:cNvSpPr>
          <p:nvPr/>
        </p:nvSpPr>
        <p:spPr bwMode="invGray">
          <a:xfrm>
            <a:off x="193962" y="113283"/>
            <a:ext cx="10539743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900" dirty="0">
                <a:solidFill>
                  <a:srgbClr val="00205C"/>
                </a:solidFill>
              </a:rPr>
              <a:t>Третий</a:t>
            </a:r>
            <a:r>
              <a:rPr lang="en-US" sz="2900" dirty="0">
                <a:solidFill>
                  <a:srgbClr val="00205C"/>
                </a:solidFill>
              </a:rPr>
              <a:t> 95</a:t>
            </a:r>
          </a:p>
          <a:p>
            <a:r>
              <a:rPr lang="ru-RU" sz="1800" dirty="0"/>
              <a:t>Страны ВЕЦА</a:t>
            </a:r>
            <a:r>
              <a:rPr lang="en-US" sz="1800" dirty="0"/>
              <a:t>, 2015 &amp; 2023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DF6D52-A4E6-475F-AC18-7D2AA03CB892}"/>
              </a:ext>
            </a:extLst>
          </p:cNvPr>
          <p:cNvSpPr txBox="1"/>
          <p:nvPr/>
        </p:nvSpPr>
        <p:spPr>
          <a:xfrm>
            <a:off x="4974756" y="372166"/>
            <a:ext cx="978153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>
                <a:solidFill>
                  <a:srgbClr val="FFC000"/>
                </a:solidFill>
              </a:rPr>
              <a:t>EECA average</a:t>
            </a:r>
          </a:p>
          <a:p>
            <a:pPr algn="ctr"/>
            <a:r>
              <a:rPr lang="en-US" b="1" dirty="0">
                <a:solidFill>
                  <a:srgbClr val="FFC000"/>
                </a:solidFill>
              </a:rPr>
              <a:t>84%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3776C1-BC9A-494C-89F7-0C1D6E4B71C2}"/>
              </a:ext>
            </a:extLst>
          </p:cNvPr>
          <p:cNvCxnSpPr>
            <a:cxnSpLocks/>
          </p:cNvCxnSpPr>
          <p:nvPr/>
        </p:nvCxnSpPr>
        <p:spPr>
          <a:xfrm flipH="1">
            <a:off x="6269576" y="1052535"/>
            <a:ext cx="9234" cy="5083580"/>
          </a:xfrm>
          <a:prstGeom prst="line">
            <a:avLst/>
          </a:prstGeom>
          <a:ln w="381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B23B1ED-A404-40DE-B5F4-073437D27D16}"/>
              </a:ext>
            </a:extLst>
          </p:cNvPr>
          <p:cNvSpPr txBox="1"/>
          <p:nvPr/>
        </p:nvSpPr>
        <p:spPr>
          <a:xfrm>
            <a:off x="6013903" y="440912"/>
            <a:ext cx="58702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>
                <a:solidFill>
                  <a:srgbClr val="0099DD"/>
                </a:solidFill>
              </a:rPr>
              <a:t>Target</a:t>
            </a:r>
          </a:p>
          <a:p>
            <a:pPr algn="ctr"/>
            <a:r>
              <a:rPr lang="en-US" b="1" dirty="0">
                <a:solidFill>
                  <a:srgbClr val="0099DD"/>
                </a:solidFill>
              </a:rPr>
              <a:t>95%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55BCC-2AA4-FF5F-5709-D3C64EE78A19}"/>
              </a:ext>
            </a:extLst>
          </p:cNvPr>
          <p:cNvSpPr txBox="1"/>
          <p:nvPr/>
        </p:nvSpPr>
        <p:spPr>
          <a:xfrm>
            <a:off x="7509008" y="2459504"/>
            <a:ext cx="43823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Только 3 страны имеют резултьтаты на оба года</a:t>
            </a:r>
            <a:endParaRPr lang="en-US" sz="2400" dirty="0"/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Все страны добились или превысили </a:t>
            </a:r>
            <a:r>
              <a:rPr lang="en-US" sz="2400" dirty="0"/>
              <a:t>90%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827C5E-628D-FE6B-2781-9C66FE364572}"/>
              </a:ext>
            </a:extLst>
          </p:cNvPr>
          <p:cNvSpPr txBox="1"/>
          <p:nvPr/>
        </p:nvSpPr>
        <p:spPr>
          <a:xfrm>
            <a:off x="2057236" y="5054461"/>
            <a:ext cx="1202573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No Data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813E37F-3690-B4A4-D91B-11AD50C634C2}"/>
              </a:ext>
            </a:extLst>
          </p:cNvPr>
          <p:cNvSpPr/>
          <p:nvPr/>
        </p:nvSpPr>
        <p:spPr>
          <a:xfrm>
            <a:off x="3411917" y="3331276"/>
            <a:ext cx="2895496" cy="4670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1F5C8C2-9453-C7A8-C285-619B23B971B1}"/>
              </a:ext>
            </a:extLst>
          </p:cNvPr>
          <p:cNvSpPr/>
          <p:nvPr/>
        </p:nvSpPr>
        <p:spPr>
          <a:xfrm>
            <a:off x="3527008" y="2794656"/>
            <a:ext cx="2895496" cy="4670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25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8C064-908E-7D2B-8AF3-0D317AFE3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92CEF0-2269-5E7A-067A-C9F26E0DC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9" y="1404416"/>
            <a:ext cx="7184048" cy="5453584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8B2730C4-538D-69E1-EDDF-D6BEE18573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79999" y="423439"/>
            <a:ext cx="10212732" cy="59311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-11109" rIns="0" bIns="-1110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6858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altLang="en-US" sz="2000" dirty="0">
                <a:solidFill>
                  <a:srgbClr val="00205C"/>
                </a:solidFill>
              </a:rPr>
              <a:t>Глобальные тенденции среди людей, заражающихся ВИЧ, и людей, </a:t>
            </a:r>
            <a:br>
              <a:rPr lang="en-US" altLang="en-US" sz="2000" dirty="0">
                <a:solidFill>
                  <a:srgbClr val="00205C"/>
                </a:solidFill>
              </a:rPr>
            </a:br>
            <a:r>
              <a:rPr lang="ru-RU" altLang="en-US" sz="2000" dirty="0">
                <a:solidFill>
                  <a:srgbClr val="00205C"/>
                </a:solidFill>
              </a:rPr>
              <a:t>умирающих по причинам, связанным с ВИЧ, 2010–2023 гг. и прогнозы до 2030 г.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D9C96B-D83B-44AA-4902-6EF22A67D44D}"/>
              </a:ext>
            </a:extLst>
          </p:cNvPr>
          <p:cNvSpPr txBox="1"/>
          <p:nvPr/>
        </p:nvSpPr>
        <p:spPr>
          <a:xfrm>
            <a:off x="8089908" y="1512277"/>
            <a:ext cx="33265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глобальном уровне новые инфекции и смерти от ВИЧ снижаются, но медленней чем необходимо для достижения 2025 целей.</a:t>
            </a:r>
          </a:p>
          <a:p>
            <a:endParaRPr lang="ru-RU" dirty="0"/>
          </a:p>
          <a:p>
            <a:r>
              <a:rPr lang="ru-RU" dirty="0"/>
              <a:t>Вопреки доступности лечения, </a:t>
            </a:r>
            <a:r>
              <a:rPr lang="en-US" dirty="0"/>
              <a:t>630 000 </a:t>
            </a:r>
            <a:r>
              <a:rPr lang="ru-RU" dirty="0"/>
              <a:t>смертей в </a:t>
            </a:r>
            <a:r>
              <a:rPr lang="en-US" dirty="0"/>
              <a:t> 2023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Причины:</a:t>
            </a:r>
          </a:p>
          <a:p>
            <a:pPr marL="285750" indent="-285750">
              <a:buFontTx/>
              <a:buChar char="-"/>
            </a:pPr>
            <a:r>
              <a:rPr lang="ru-RU" dirty="0"/>
              <a:t>Позднее выявление</a:t>
            </a:r>
          </a:p>
          <a:p>
            <a:pPr marL="285750" indent="-285750">
              <a:buFontTx/>
              <a:buChar char="-"/>
            </a:pPr>
            <a:r>
              <a:rPr lang="ru-RU" dirty="0"/>
              <a:t>Барьеры к доступу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886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FAA0538-D86F-4A9B-507F-2AC6BC6625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5589" y="1901753"/>
            <a:ext cx="5855950" cy="378583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AED5C-670C-19FB-95EC-7847FC7F9E36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94716650-ACF8-4498-A2DD-B54133328785}" type="datetime1">
              <a:rPr lang="en-US" smtClean="0"/>
              <a:t>11/23/2024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08A296-D7C8-76AF-EF72-7ACEC8278CC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20</a:t>
            </a:fld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C99A9B2-B98B-25DB-BCA0-477C32AF71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88038" y="5759596"/>
            <a:ext cx="5471052" cy="288925"/>
          </a:xfrm>
        </p:spPr>
        <p:txBody>
          <a:bodyPr>
            <a:normAutofit/>
          </a:bodyPr>
          <a:lstStyle/>
          <a:p>
            <a:r>
              <a:rPr lang="ru-RU" sz="1200" b="1" dirty="0"/>
              <a:t>92% стран в 2024: 60 стран в 2020, 128 в 2024-м</a:t>
            </a:r>
            <a:endParaRPr lang="en-US" sz="1200" b="1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2C83EF85-1C7E-967F-5B58-6F7C544E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291018" cy="720000"/>
          </a:xfrm>
        </p:spPr>
        <p:txBody>
          <a:bodyPr/>
          <a:lstStyle/>
          <a:p>
            <a:r>
              <a:rPr lang="ru-RU" sz="2900" dirty="0">
                <a:solidFill>
                  <a:srgbClr val="00205C"/>
                </a:solidFill>
              </a:rPr>
              <a:t>Соответствие национальных руководств по АРВТ рекомендациям ВОЗ</a:t>
            </a:r>
            <a:endParaRPr lang="en-US" sz="2900" dirty="0">
              <a:solidFill>
                <a:srgbClr val="00205C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C8BEB2B-6CC4-191A-2C24-3D7B748E84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588" y="1288870"/>
            <a:ext cx="5941589" cy="538136"/>
          </a:xfrm>
        </p:spPr>
        <p:txBody>
          <a:bodyPr>
            <a:normAutofit/>
          </a:bodyPr>
          <a:lstStyle/>
          <a:p>
            <a:pPr algn="ctr"/>
            <a:r>
              <a:rPr lang="en-US" sz="1400" b="1" dirty="0">
                <a:latin typeface="+mn-lt"/>
                <a:cs typeface="+mn-cs"/>
              </a:rPr>
              <a:t>TDF+3TC (or FTC) + </a:t>
            </a:r>
            <a:r>
              <a:rPr lang="ru-RU" sz="1400" b="1" dirty="0">
                <a:latin typeface="+mn-lt"/>
                <a:cs typeface="+mn-cs"/>
              </a:rPr>
              <a:t>долутегравир</a:t>
            </a:r>
            <a:r>
              <a:rPr lang="en-US" sz="1400" b="1" dirty="0">
                <a:latin typeface="+mn-lt"/>
                <a:cs typeface="+mn-cs"/>
              </a:rPr>
              <a:t> (DTG) </a:t>
            </a:r>
            <a:r>
              <a:rPr lang="ru-RU" sz="1400" b="1" dirty="0">
                <a:latin typeface="+mn-lt"/>
                <a:cs typeface="+mn-cs"/>
              </a:rPr>
              <a:t>рекомендуется как 1-ый ряд для начала АРВТ</a:t>
            </a:r>
            <a:endParaRPr lang="en-US" sz="1400" b="1" dirty="0">
              <a:latin typeface="+mn-lt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27573EE-F642-8615-D095-216CDAA3D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7178" y="1896448"/>
            <a:ext cx="5855950" cy="3611882"/>
          </a:xfrm>
          <a:prstGeom prst="rect">
            <a:avLst/>
          </a:prstGeom>
        </p:spPr>
      </p:pic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38A0A3C-C5C7-F734-F7C3-2A75FC370026}"/>
              </a:ext>
            </a:extLst>
          </p:cNvPr>
          <p:cNvSpPr txBox="1">
            <a:spLocks/>
          </p:cNvSpPr>
          <p:nvPr/>
        </p:nvSpPr>
        <p:spPr bwMode="invGray">
          <a:xfrm>
            <a:off x="6185327" y="1349670"/>
            <a:ext cx="5559651" cy="431584"/>
          </a:xfrm>
          <a:prstGeom prst="rect">
            <a:avLst/>
          </a:prstGeom>
        </p:spPr>
        <p:txBody>
          <a:bodyPr vert="horz" lIns="18000" tIns="0" rIns="18000" bIns="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0" kern="1200">
                <a:solidFill>
                  <a:schemeClr val="tx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+mn-lt"/>
                <a:cs typeface="+mn-cs"/>
              </a:rPr>
              <a:t>Национальные руководства по частоте выдачи АРВТ людям на стабильной АРВТ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DA49AF7E-3AE9-B5B6-655D-0592A39270D4}"/>
              </a:ext>
            </a:extLst>
          </p:cNvPr>
          <p:cNvSpPr txBox="1">
            <a:spLocks/>
          </p:cNvSpPr>
          <p:nvPr/>
        </p:nvSpPr>
        <p:spPr bwMode="invGray">
          <a:xfrm>
            <a:off x="6579980" y="5851629"/>
            <a:ext cx="5471052" cy="288925"/>
          </a:xfrm>
          <a:prstGeom prst="rect">
            <a:avLst/>
          </a:prstGeom>
        </p:spPr>
        <p:txBody>
          <a:bodyPr vert="horz" lIns="18000" tIns="0" rIns="18000" bIns="0" rtlCol="0" anchor="t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8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/>
              <a:t>85% стран приняли снижение частоты в 2024: 54% раз в 3 мес., 21% раз в 6 месяцев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115008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7A4B-3035-0FF8-2C68-858BA2926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49" y="414073"/>
            <a:ext cx="9771832" cy="720000"/>
          </a:xfrm>
        </p:spPr>
        <p:txBody>
          <a:bodyPr/>
          <a:lstStyle/>
          <a:p>
            <a:r>
              <a:rPr lang="ru-RU" sz="2900" dirty="0">
                <a:solidFill>
                  <a:srgbClr val="00205C"/>
                </a:solidFill>
              </a:rPr>
              <a:t>Формы оказания услуг предусмотренные в национальных руководствах, регионы ВОЗ</a:t>
            </a:r>
            <a:r>
              <a:rPr lang="en-US" sz="2900" dirty="0">
                <a:solidFill>
                  <a:srgbClr val="00205C"/>
                </a:solidFill>
              </a:rPr>
              <a:t>, 2024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6549CB9-04F3-93BB-22C8-117981B7C1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8449" y="1279060"/>
            <a:ext cx="11517549" cy="5283482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A5205-E77C-ACF5-55EE-E1AB3B298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E83AD-8199-4BCF-A010-C541BC521A1B}" type="datetime1">
              <a:rPr lang="en-US" smtClean="0"/>
              <a:t>11/23/2024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B0FC5-7BF6-8B6A-6ACA-BE33385A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21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B2B036-7BA4-9D7B-2267-DC3CDE889A39}"/>
              </a:ext>
            </a:extLst>
          </p:cNvPr>
          <p:cNvSpPr txBox="1"/>
          <p:nvPr/>
        </p:nvSpPr>
        <p:spPr>
          <a:xfrm>
            <a:off x="575441" y="1287624"/>
            <a:ext cx="5644055" cy="276999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200" b="1" dirty="0"/>
              <a:t>% стран с интегрированными услугами ВИЧ для групп населений 2024</a:t>
            </a:r>
            <a:endParaRPr lang="en-US" sz="12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2169A9-AFBD-714D-668D-D03FC51DEE3E}"/>
              </a:ext>
            </a:extLst>
          </p:cNvPr>
          <p:cNvSpPr txBox="1"/>
          <p:nvPr/>
        </p:nvSpPr>
        <p:spPr>
          <a:xfrm>
            <a:off x="649014" y="2834147"/>
            <a:ext cx="1755227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050" b="1" dirty="0"/>
              <a:t>Дружественные КГН</a:t>
            </a:r>
            <a:endParaRPr lang="en-US" sz="105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BC49E4-DEFA-7DCC-335B-2A143D8F8C75}"/>
              </a:ext>
            </a:extLst>
          </p:cNvPr>
          <p:cNvSpPr txBox="1"/>
          <p:nvPr/>
        </p:nvSpPr>
        <p:spPr>
          <a:xfrm>
            <a:off x="2404241" y="2825246"/>
            <a:ext cx="1755227" cy="41549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Дружественные подросткам</a:t>
            </a:r>
            <a:endParaRPr lang="en-US" sz="105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CF77FA-7834-95CF-CA5B-10E9C6139F44}"/>
              </a:ext>
            </a:extLst>
          </p:cNvPr>
          <p:cNvSpPr txBox="1"/>
          <p:nvPr/>
        </p:nvSpPr>
        <p:spPr>
          <a:xfrm>
            <a:off x="4159468" y="2842374"/>
            <a:ext cx="1755227" cy="41549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АРВТ на базе ОАТ</a:t>
            </a:r>
          </a:p>
          <a:p>
            <a:r>
              <a:rPr lang="ru-RU" sz="1050" b="1" dirty="0"/>
              <a:t> </a:t>
            </a:r>
            <a:endParaRPr lang="en-US" sz="105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FE7C33-33FD-7733-F8EC-2AFCC750FCA9}"/>
              </a:ext>
            </a:extLst>
          </p:cNvPr>
          <p:cNvSpPr txBox="1"/>
          <p:nvPr/>
        </p:nvSpPr>
        <p:spPr>
          <a:xfrm>
            <a:off x="6219496" y="1279060"/>
            <a:ext cx="5644055" cy="276999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200" b="1" dirty="0"/>
              <a:t>% стран с интегрированными услугами ВИЧ в ПМСП 2024</a:t>
            </a:r>
            <a:endParaRPr lang="en-US" sz="1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CB031B-C3A8-1307-B4D1-22FA9206E006}"/>
              </a:ext>
            </a:extLst>
          </p:cNvPr>
          <p:cNvSpPr txBox="1"/>
          <p:nvPr/>
        </p:nvSpPr>
        <p:spPr>
          <a:xfrm>
            <a:off x="3281854" y="3429000"/>
            <a:ext cx="6169574" cy="276999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200" b="1" dirty="0"/>
              <a:t>% стран с интегрированными услугами ВИЧ с другими заболеваниями  2024</a:t>
            </a:r>
            <a:endParaRPr lang="en-US" sz="12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B616C5-5BE6-0689-DD00-CF71D574EF9C}"/>
              </a:ext>
            </a:extLst>
          </p:cNvPr>
          <p:cNvSpPr txBox="1"/>
          <p:nvPr/>
        </p:nvSpPr>
        <p:spPr>
          <a:xfrm>
            <a:off x="575441" y="5154878"/>
            <a:ext cx="1755227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АРВТ на базе ТБ </a:t>
            </a:r>
          </a:p>
          <a:p>
            <a:pPr algn="ctr"/>
            <a:endParaRPr lang="ru-RU" sz="1050" b="1" dirty="0"/>
          </a:p>
          <a:p>
            <a:r>
              <a:rPr lang="ru-RU" sz="1050" b="1" dirty="0"/>
              <a:t> </a:t>
            </a:r>
            <a:endParaRPr lang="en-US" sz="105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0AA4EC-F005-5506-FF71-85B8F6A71062}"/>
              </a:ext>
            </a:extLst>
          </p:cNvPr>
          <p:cNvSpPr txBox="1"/>
          <p:nvPr/>
        </p:nvSpPr>
        <p:spPr>
          <a:xfrm>
            <a:off x="2330668" y="5154878"/>
            <a:ext cx="1563415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Лечение ТБ на базе АРВТ</a:t>
            </a:r>
          </a:p>
          <a:p>
            <a:pPr algn="ctr"/>
            <a:endParaRPr lang="en-US" sz="105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6090BE-C36D-1152-3CEE-EBF68E4DB385}"/>
              </a:ext>
            </a:extLst>
          </p:cNvPr>
          <p:cNvSpPr txBox="1"/>
          <p:nvPr/>
        </p:nvSpPr>
        <p:spPr>
          <a:xfrm>
            <a:off x="6277307" y="2718078"/>
            <a:ext cx="1755227" cy="738664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ПМСП предоставля</a:t>
            </a:r>
            <a:r>
              <a:rPr lang="en-US" sz="1050" b="1" dirty="0"/>
              <a:t>e</a:t>
            </a:r>
            <a:r>
              <a:rPr lang="ru-RU" sz="1050" b="1" dirty="0"/>
              <a:t>т АРВТ взрослым и подросткам</a:t>
            </a:r>
          </a:p>
          <a:p>
            <a:pPr algn="ctr"/>
            <a:endParaRPr lang="en-US" sz="105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FDED40-AA2D-BE1F-EA82-8F87085C3CD0}"/>
              </a:ext>
            </a:extLst>
          </p:cNvPr>
          <p:cNvSpPr txBox="1"/>
          <p:nvPr/>
        </p:nvSpPr>
        <p:spPr>
          <a:xfrm>
            <a:off x="8104888" y="2744453"/>
            <a:ext cx="1755227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ПМСП предоставля</a:t>
            </a:r>
            <a:r>
              <a:rPr lang="en-US" sz="1050" b="1" dirty="0"/>
              <a:t>e</a:t>
            </a:r>
            <a:r>
              <a:rPr lang="ru-RU" sz="1050" b="1" dirty="0"/>
              <a:t>т АРВТ детям</a:t>
            </a:r>
          </a:p>
          <a:p>
            <a:pPr algn="ctr"/>
            <a:endParaRPr lang="en-US" sz="105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30E105-3190-C01B-818F-71A3C06AB04D}"/>
              </a:ext>
            </a:extLst>
          </p:cNvPr>
          <p:cNvSpPr txBox="1"/>
          <p:nvPr/>
        </p:nvSpPr>
        <p:spPr>
          <a:xfrm>
            <a:off x="9924895" y="2726584"/>
            <a:ext cx="1755227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АРВТ предоставля</a:t>
            </a:r>
            <a:r>
              <a:rPr lang="en-US" sz="1050" b="1" dirty="0"/>
              <a:t>e</a:t>
            </a:r>
            <a:r>
              <a:rPr lang="ru-RU" sz="1050" b="1" dirty="0"/>
              <a:t>тся в сообществах как часть ДСД</a:t>
            </a:r>
            <a:endParaRPr lang="en-US" sz="105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551973-FB6D-9984-4C22-B79226E26EB1}"/>
              </a:ext>
            </a:extLst>
          </p:cNvPr>
          <p:cNvSpPr txBox="1"/>
          <p:nvPr/>
        </p:nvSpPr>
        <p:spPr>
          <a:xfrm>
            <a:off x="3894083" y="5137750"/>
            <a:ext cx="1563415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Оценка ИМТ</a:t>
            </a:r>
          </a:p>
          <a:p>
            <a:pPr algn="ctr"/>
            <a:endParaRPr lang="ru-RU" sz="1050" b="1" dirty="0"/>
          </a:p>
          <a:p>
            <a:pPr algn="ctr"/>
            <a:endParaRPr lang="en-US" sz="105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7B628D-C9ED-8470-C576-7BC251B92DFE}"/>
              </a:ext>
            </a:extLst>
          </p:cNvPr>
          <p:cNvSpPr txBox="1"/>
          <p:nvPr/>
        </p:nvSpPr>
        <p:spPr>
          <a:xfrm>
            <a:off x="5457498" y="5128445"/>
            <a:ext cx="1563415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Скрининг и лечение сердечно-сосудистых заб.</a:t>
            </a:r>
            <a:endParaRPr lang="en-US" sz="105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EE53229-2B3E-6C8C-42F7-1E8B8FB7467A}"/>
              </a:ext>
            </a:extLst>
          </p:cNvPr>
          <p:cNvSpPr txBox="1"/>
          <p:nvPr/>
        </p:nvSpPr>
        <p:spPr>
          <a:xfrm>
            <a:off x="7020913" y="5162524"/>
            <a:ext cx="1563415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Скрининг и лечение псих. здоровья.</a:t>
            </a:r>
          </a:p>
          <a:p>
            <a:pPr algn="ctr"/>
            <a:endParaRPr lang="en-US" sz="105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8E2B09-6A5E-9BBF-BBE4-55A340A7DE48}"/>
              </a:ext>
            </a:extLst>
          </p:cNvPr>
          <p:cNvSpPr txBox="1"/>
          <p:nvPr/>
        </p:nvSpPr>
        <p:spPr>
          <a:xfrm>
            <a:off x="8584328" y="5124922"/>
            <a:ext cx="1563415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Психо-соц. Поддержка</a:t>
            </a:r>
          </a:p>
          <a:p>
            <a:pPr algn="ctr"/>
            <a:r>
              <a:rPr lang="ru-RU" sz="1050" b="1" dirty="0"/>
              <a:t> </a:t>
            </a:r>
            <a:endParaRPr lang="en-US" sz="105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0E6892D-4291-C727-B9B7-75F0FC318E6C}"/>
              </a:ext>
            </a:extLst>
          </p:cNvPr>
          <p:cNvSpPr txBox="1"/>
          <p:nvPr/>
        </p:nvSpPr>
        <p:spPr>
          <a:xfrm>
            <a:off x="10147743" y="5081732"/>
            <a:ext cx="1563415" cy="57708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Пациенто-ориентированная поддержка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73679EB-0A6E-2495-FFD4-8AC71C74CE74}"/>
              </a:ext>
            </a:extLst>
          </p:cNvPr>
          <p:cNvSpPr/>
          <p:nvPr/>
        </p:nvSpPr>
        <p:spPr>
          <a:xfrm>
            <a:off x="3213480" y="2097174"/>
            <a:ext cx="567559" cy="2769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34A341F-4B58-6ECF-9EB4-86FB1E4FA794}"/>
              </a:ext>
            </a:extLst>
          </p:cNvPr>
          <p:cNvSpPr/>
          <p:nvPr/>
        </p:nvSpPr>
        <p:spPr>
          <a:xfrm>
            <a:off x="10649683" y="2318442"/>
            <a:ext cx="567559" cy="2088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11FED0B-FBA3-2579-3456-23ACB1FCE888}"/>
              </a:ext>
            </a:extLst>
          </p:cNvPr>
          <p:cNvSpPr/>
          <p:nvPr/>
        </p:nvSpPr>
        <p:spPr>
          <a:xfrm>
            <a:off x="8883869" y="2250307"/>
            <a:ext cx="567559" cy="2769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DC3E063-2086-7337-E5FE-55707BCCC970}"/>
              </a:ext>
            </a:extLst>
          </p:cNvPr>
          <p:cNvSpPr/>
          <p:nvPr/>
        </p:nvSpPr>
        <p:spPr>
          <a:xfrm>
            <a:off x="7118055" y="2179943"/>
            <a:ext cx="567559" cy="2769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DEA715A-9DCF-5B37-C292-F295AE3AF49E}"/>
              </a:ext>
            </a:extLst>
          </p:cNvPr>
          <p:cNvSpPr/>
          <p:nvPr/>
        </p:nvSpPr>
        <p:spPr>
          <a:xfrm>
            <a:off x="1453054" y="4158757"/>
            <a:ext cx="567559" cy="165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43A6011-0531-732C-3FE0-63D29F5534A5}"/>
              </a:ext>
            </a:extLst>
          </p:cNvPr>
          <p:cNvSpPr/>
          <p:nvPr/>
        </p:nvSpPr>
        <p:spPr>
          <a:xfrm>
            <a:off x="4559999" y="4416921"/>
            <a:ext cx="567559" cy="165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BE51443-E8F5-8850-4E59-58A3D89886A9}"/>
              </a:ext>
            </a:extLst>
          </p:cNvPr>
          <p:cNvSpPr/>
          <p:nvPr/>
        </p:nvSpPr>
        <p:spPr>
          <a:xfrm>
            <a:off x="10738946" y="4222604"/>
            <a:ext cx="567559" cy="165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602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4A2A91-FE2D-9375-BC5A-6BF977A3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17" y="1458827"/>
            <a:ext cx="11165075" cy="42372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b="1" dirty="0"/>
              <a:t>Что необходимо</a:t>
            </a:r>
          </a:p>
          <a:p>
            <a:pPr marL="0" indent="0">
              <a:buNone/>
            </a:pP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Улучшения по 1-й цели 95</a:t>
            </a:r>
            <a:r>
              <a:rPr lang="en-US" sz="1800" dirty="0"/>
              <a:t>: </a:t>
            </a:r>
            <a:r>
              <a:rPr lang="ru-RU" sz="1800" dirty="0"/>
              <a:t>Перефокусировать тестирование, децентрализовать его и использовать полный спектр методов тестирования.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Снижение передачи</a:t>
            </a:r>
            <a:r>
              <a:rPr lang="en-US" sz="1800" dirty="0"/>
              <a:t>: </a:t>
            </a:r>
            <a:r>
              <a:rPr lang="ru-RU" sz="1800" dirty="0"/>
              <a:t>более пристальное внимание к профилактике; более широкие платформы предоставления услуг, масштабирование ДКП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Снижение смертности</a:t>
            </a:r>
            <a:r>
              <a:rPr lang="en-US" sz="1800" dirty="0"/>
              <a:t>: </a:t>
            </a:r>
            <a:r>
              <a:rPr lang="ru-RU" sz="1800" dirty="0"/>
              <a:t>срочный охват АРТ и возвращение в лечение, ускорение оказания услуг по борьбе с ТБ/ВИЧ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Снижение барьеров</a:t>
            </a:r>
            <a:r>
              <a:rPr lang="en-US" sz="1800" b="1" dirty="0"/>
              <a:t>,</a:t>
            </a:r>
            <a:r>
              <a:rPr lang="en-US" sz="1800" dirty="0"/>
              <a:t> </a:t>
            </a:r>
            <a:r>
              <a:rPr lang="ru-RU" sz="1800" dirty="0"/>
              <a:t>сильная роль сообществ в рамках ВОУЗ и реагирования, ориентированного на человека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Принятие инноваций</a:t>
            </a:r>
            <a:r>
              <a:rPr lang="en-US" sz="1800" b="1" dirty="0"/>
              <a:t>: </a:t>
            </a:r>
            <a:r>
              <a:rPr lang="ru-RU" sz="1800" dirty="0"/>
              <a:t>равный доступ по всему региону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Повышать качество данных и аналитический потенциал </a:t>
            </a:r>
            <a:r>
              <a:rPr lang="ru-RU" sz="1800" dirty="0"/>
              <a:t>за счет демографической и географической детализации.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/>
              <a:t>Устойчивое предсказуемое финансирование </a:t>
            </a:r>
            <a:r>
              <a:rPr lang="ru-RU" sz="1800" dirty="0"/>
              <a:t>услуг по ВИЧ</a:t>
            </a:r>
            <a:endParaRPr lang="en-US" sz="1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34AE13-1A69-BCDC-0B55-87354CF8E3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4177556-EDF8-01D8-F1EC-89D3FABB2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485" y="131135"/>
            <a:ext cx="11277600" cy="1004888"/>
          </a:xfrm>
        </p:spPr>
        <p:txBody>
          <a:bodyPr/>
          <a:lstStyle/>
          <a:p>
            <a:r>
              <a:rPr lang="ru-RU" sz="2900" b="1" dirty="0">
                <a:solidFill>
                  <a:srgbClr val="00205C"/>
                </a:solidFill>
              </a:rPr>
              <a:t>Ключевые стратегические сдвиги</a:t>
            </a:r>
            <a:r>
              <a:rPr lang="ru-RU" sz="2900" dirty="0">
                <a:solidFill>
                  <a:srgbClr val="00205C"/>
                </a:solidFill>
              </a:rPr>
              <a:t> для достижения целей </a:t>
            </a:r>
            <a:r>
              <a:rPr lang="ru-RU" sz="2900" b="1" dirty="0">
                <a:solidFill>
                  <a:srgbClr val="00205C"/>
                </a:solidFill>
              </a:rPr>
              <a:t>ВИЧ</a:t>
            </a:r>
            <a:endParaRPr lang="en-US" sz="2900" b="1" dirty="0">
              <a:solidFill>
                <a:srgbClr val="0020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738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4A1B995-9461-4B66-B237-68F5E972C4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0093969"/>
              </p:ext>
            </p:extLst>
          </p:nvPr>
        </p:nvGraphicFramePr>
        <p:xfrm>
          <a:off x="-1401884" y="1351894"/>
          <a:ext cx="709667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8" name="Rectangle 37">
            <a:extLst>
              <a:ext uri="{FF2B5EF4-FFF2-40B4-BE49-F238E27FC236}">
                <a16:creationId xmlns:a16="http://schemas.microsoft.com/office/drawing/2014/main" id="{750D49A7-FC1E-43A7-8D87-641BB8E320FC}"/>
              </a:ext>
            </a:extLst>
          </p:cNvPr>
          <p:cNvSpPr/>
          <p:nvPr/>
        </p:nvSpPr>
        <p:spPr>
          <a:xfrm rot="16200000">
            <a:off x="1214848" y="3777502"/>
            <a:ext cx="5380579" cy="605539"/>
          </a:xfrm>
          <a:prstGeom prst="rect">
            <a:avLst/>
          </a:prstGeom>
          <a:solidFill>
            <a:schemeClr val="accent1">
              <a:alpha val="33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Стратегические сдвиги на основе извлеченных уроков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9">
            <a:extLst>
              <a:ext uri="{FF2B5EF4-FFF2-40B4-BE49-F238E27FC236}">
                <a16:creationId xmlns:a16="http://schemas.microsoft.com/office/drawing/2014/main" id="{6CB86893-3814-4064-A205-F66F8935FFE0}"/>
              </a:ext>
            </a:extLst>
          </p:cNvPr>
          <p:cNvSpPr txBox="1">
            <a:spLocks/>
          </p:cNvSpPr>
          <p:nvPr/>
        </p:nvSpPr>
        <p:spPr>
          <a:xfrm>
            <a:off x="190315" y="56075"/>
            <a:ext cx="10562678" cy="77559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Региональные планы действий по ликвидации СПИДа и эпидемий вирусных гепатитов и ИППП на 2022-2030 гг.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8EC4E9FA-A9CE-8D7B-326B-E62D5C5483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371801"/>
              </p:ext>
            </p:extLst>
          </p:nvPr>
        </p:nvGraphicFramePr>
        <p:xfrm>
          <a:off x="4387361" y="1501750"/>
          <a:ext cx="7698802" cy="4934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75665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14EFDA-1980-49C9-BC7C-545B239B9F0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7868EB1-9EE8-4275-B658-F8C6587A54CF}" type="datetime1">
              <a:rPr lang="en-US" smtClean="0"/>
              <a:t>11/23/2024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D8FA97-9853-40DF-B79E-9F242B9F446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AB70A4B7-6559-4CF5-85F3-919241F54C22}" type="slidenum">
              <a:rPr lang="en-US" smtClean="0"/>
              <a:t>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1B59C00-A4B8-47D2-8B06-C79A36344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989" y="359999"/>
            <a:ext cx="8294010" cy="460801"/>
          </a:xfrm>
        </p:spPr>
        <p:txBody>
          <a:bodyPr/>
          <a:lstStyle/>
          <a:p>
            <a:r>
              <a:rPr lang="ru-RU" dirty="0">
                <a:solidFill>
                  <a:sysClr val="windowText" lastClr="000000"/>
                </a:solidFill>
              </a:rPr>
              <a:t>Ключевая поддержка со стороны ЕРБ ВОЗ в сфере борьбы с ВИЧ-инфекцией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05032AC6-58A5-8254-6B97-A555C9386B5A}"/>
              </a:ext>
            </a:extLst>
          </p:cNvPr>
          <p:cNvGraphicFramePr/>
          <p:nvPr/>
        </p:nvGraphicFramePr>
        <p:xfrm>
          <a:off x="-591854" y="1150649"/>
          <a:ext cx="818282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8A27068B-7FA3-B620-9BF0-14845582ED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0820" y="1157887"/>
            <a:ext cx="3634525" cy="50022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ABD044-C0F3-78A7-47EE-3C34A7AE566D}"/>
              </a:ext>
            </a:extLst>
          </p:cNvPr>
          <p:cNvSpPr txBox="1"/>
          <p:nvPr/>
        </p:nvSpPr>
        <p:spPr>
          <a:xfrm>
            <a:off x="7910820" y="6307706"/>
            <a:ext cx="3550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Версии на английском </a:t>
            </a:r>
            <a:r>
              <a:rPr lang="ru-RU" sz="1400" dirty="0">
                <a:hlinkClick r:id="rId8"/>
              </a:rPr>
              <a:t>(</a:t>
            </a:r>
            <a:r>
              <a:rPr lang="en-US" sz="1400" dirty="0">
                <a:hlinkClick r:id="rId8"/>
              </a:rPr>
              <a:t>English</a:t>
            </a:r>
            <a:r>
              <a:rPr lang="ru-RU" sz="1400" dirty="0"/>
              <a:t>)</a:t>
            </a:r>
            <a:r>
              <a:rPr lang="en-US" sz="1400" dirty="0"/>
              <a:t> </a:t>
            </a:r>
            <a:r>
              <a:rPr lang="ru-RU" sz="1400" dirty="0"/>
              <a:t>и </a:t>
            </a:r>
            <a:r>
              <a:rPr lang="ru-RU" sz="1400" u="sng" dirty="0"/>
              <a:t>русском (</a:t>
            </a:r>
            <a:r>
              <a:rPr lang="en-US" sz="1400" u="sng" dirty="0">
                <a:hlinkClick r:id="rId9"/>
              </a:rPr>
              <a:t>Russian</a:t>
            </a:r>
            <a:r>
              <a:rPr lang="ru-RU" sz="1400" u="sng" dirty="0">
                <a:hlinkClick r:id="rId9"/>
              </a:rPr>
              <a:t>)</a:t>
            </a:r>
            <a:r>
              <a:rPr lang="en-US" sz="1400" u="sng" dirty="0">
                <a:hlinkClick r:id="rId9"/>
              </a:rPr>
              <a:t> </a:t>
            </a:r>
            <a:r>
              <a:rPr lang="ru-RU" sz="1400" u="sng" dirty="0"/>
              <a:t>языках</a:t>
            </a:r>
            <a:endParaRPr lang="en-US" sz="1400" u="sng" dirty="0"/>
          </a:p>
        </p:txBody>
      </p:sp>
    </p:spTree>
    <p:extLst>
      <p:ext uri="{BB962C8B-B14F-4D97-AF65-F5344CB8AC3E}">
        <p14:creationId xmlns:p14="http://schemas.microsoft.com/office/powerpoint/2010/main" val="27196035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191A05-D1D7-E466-1309-E67489DD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0A4B7-6559-4CF5-85F3-919241F54C22}" type="slidenum">
              <a:rPr lang="en-US" smtClean="0"/>
              <a:t>25</a:t>
            </a:fld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9C5ED22-BCCB-F7EF-ABE7-D229CACBD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548" y="170691"/>
            <a:ext cx="987073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en-US" sz="2000" b="1" dirty="0">
                <a:solidFill>
                  <a:srgbClr val="00205C"/>
                </a:solidFill>
                <a:ea typeface="+mj-ea"/>
                <a:cs typeface="+mj-cs"/>
              </a:rPr>
              <a:t>Дорожная карта по поддержке здоровья и благополучия в Центральной Азии на 2022-2025 годы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en-US" sz="2000" b="1" dirty="0">
                <a:solidFill>
                  <a:srgbClr val="00205C"/>
                </a:solidFill>
                <a:ea typeface="+mj-ea"/>
                <a:cs typeface="+mj-cs"/>
              </a:rPr>
              <a:t> </a:t>
            </a:r>
          </a:p>
        </p:txBody>
      </p:sp>
      <p:pic>
        <p:nvPicPr>
          <p:cNvPr id="6" name="Picture 5" descr="A group of men standing in front of flags&#10;&#10;Description automatically generated">
            <a:extLst>
              <a:ext uri="{FF2B5EF4-FFF2-40B4-BE49-F238E27FC236}">
                <a16:creationId xmlns:a16="http://schemas.microsoft.com/office/drawing/2014/main" id="{8C006CF9-03CA-3E47-37E8-575F182C8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90932"/>
            <a:ext cx="5334000" cy="3550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1E5F6E-5C7C-11D3-0D44-F46A23DF2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268" y="1116816"/>
            <a:ext cx="3522755" cy="48956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A2C030-B9E3-E844-CCD7-3D65621BEF63}"/>
              </a:ext>
            </a:extLst>
          </p:cNvPr>
          <p:cNvSpPr txBox="1"/>
          <p:nvPr/>
        </p:nvSpPr>
        <p:spPr>
          <a:xfrm>
            <a:off x="8578394" y="5959505"/>
            <a:ext cx="3637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4"/>
              </a:rPr>
              <a:t>Ссылка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037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6BFBA8-3060-5260-242F-EEA60B814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0116" y="685800"/>
            <a:ext cx="5234683" cy="1004888"/>
          </a:xfrm>
        </p:spPr>
        <p:txBody>
          <a:bodyPr>
            <a:noAutofit/>
          </a:bodyPr>
          <a:lstStyle/>
          <a:p>
            <a:r>
              <a:rPr lang="ru-RU" sz="2400" dirty="0"/>
              <a:t>НАПРАВЛЕНИЕ ДЕЯТЕЛЬНОСТИ 5. Уменьшение бремени инфекционных заболеваний</a:t>
            </a:r>
            <a:endParaRPr lang="en-US" sz="2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56847-BF74-97FA-F700-07906F1D1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8881" y="1825625"/>
            <a:ext cx="5405919" cy="4058051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5.1. Содействие СЦА в уменьшении бремени ТБ, ВИЧ/СПИДа, вирусных гепатитов и ЗППП за счет внедрения соответствующих планов действий субрегионального уровня в период 2022–2030 гг.</a:t>
            </a:r>
          </a:p>
          <a:p>
            <a:r>
              <a:rPr lang="ru-RU" b="1" dirty="0"/>
              <a:t>Политическое лидерство и и финансирование национальных программ по искоренению гепатита и борьбе с ВИЧ и ТБ, включая системы эпиднадзора, мониторинга и оценки</a:t>
            </a:r>
          </a:p>
          <a:p>
            <a:r>
              <a:rPr lang="ru-RU" dirty="0"/>
              <a:t>Повышение уровня использования в СЦА многосекторального механизма обеспечения подотчетности в отношении ТБ</a:t>
            </a:r>
          </a:p>
          <a:p>
            <a:r>
              <a:rPr lang="ru-RU" dirty="0"/>
              <a:t>Повышение активного выявления случаев заболевания ТБ и наращивание профилактики ТБ</a:t>
            </a:r>
          </a:p>
          <a:p>
            <a:r>
              <a:rPr lang="ru-RU" dirty="0"/>
              <a:t>Обеспечение операционных исследований по новым вариантам лечения ТБ</a:t>
            </a:r>
          </a:p>
          <a:p>
            <a:r>
              <a:rPr lang="ru-RU" b="1" dirty="0"/>
              <a:t>Внешние оценки национальных программ по борьбе с ТБ, ВИЧ, вирусными гепатитами и ЗППП для внедрения стратегических улучшений, особенно применительно к уязвимыми маргинализированным слоям населения</a:t>
            </a:r>
          </a:p>
          <a:p>
            <a:r>
              <a:rPr lang="ru-RU" dirty="0"/>
              <a:t>Применение поведенческих и культурных инсайтов с целью ускоренного достижения глобальных целей по искоренению заболеваний.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B8B76EC-F3BD-DB78-591D-52C208846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76F899-7A0C-EB14-09F2-47E14C928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0A4B7-6559-4CF5-85F3-919241F54C22}" type="slidenum">
              <a:rPr lang="en-US" smtClean="0"/>
              <a:t>26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EBBF61-BB38-7626-43A7-C8F7F3EF4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38" y="824574"/>
            <a:ext cx="5989834" cy="495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834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4490BD9C-80F6-40A6-AE0F-8111C5E11FE6}"/>
              </a:ext>
            </a:extLst>
          </p:cNvPr>
          <p:cNvSpPr/>
          <p:nvPr/>
        </p:nvSpPr>
        <p:spPr>
          <a:xfrm>
            <a:off x="416415" y="1498227"/>
            <a:ext cx="3789618" cy="46166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Обязательство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сателлитная Министерская сессия на  конференции по СПИДу 2024 г., Мюнхен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lang="ru-RU" sz="16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Согласование: </a:t>
            </a:r>
            <a:r>
              <a:rPr lang="ru-RU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обзоры программ, обзоры клинических руководств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Основные технические направления: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ДКП, </a:t>
            </a:r>
            <a:r>
              <a:rPr kumimoji="0" lang="ru-RU" sz="16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ППМР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, тестирование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Данные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эпиднадзор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, аналитический потенциал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lang="ru-RU" sz="16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Осведомленность: </a:t>
            </a:r>
            <a:r>
              <a:rPr lang="ru-RU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коммуникационные кампании, Всемирный день борьбы со СПИДом</a:t>
            </a:r>
            <a:endParaRPr kumimoji="0" lang="en-US" sz="160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0" name="Pentagon 73">
            <a:extLst>
              <a:ext uri="{FF2B5EF4-FFF2-40B4-BE49-F238E27FC236}">
                <a16:creationId xmlns:a16="http://schemas.microsoft.com/office/drawing/2014/main" id="{E7B7D563-689A-468E-BBEA-9DAE6760D71A}"/>
              </a:ext>
            </a:extLst>
          </p:cNvPr>
          <p:cNvSpPr/>
          <p:nvPr/>
        </p:nvSpPr>
        <p:spPr>
          <a:xfrm rot="5400000">
            <a:off x="1772592" y="-534795"/>
            <a:ext cx="1129094" cy="3841448"/>
          </a:xfrm>
          <a:prstGeom prst="homePlate">
            <a:avLst>
              <a:gd name="adj" fmla="val 34916"/>
            </a:avLst>
          </a:prstGeom>
          <a:solidFill>
            <a:srgbClr val="C0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660E888-B77D-4AB2-91E6-713AF8325556}"/>
              </a:ext>
            </a:extLst>
          </p:cNvPr>
          <p:cNvSpPr/>
          <p:nvPr/>
        </p:nvSpPr>
        <p:spPr>
          <a:xfrm>
            <a:off x="4312099" y="1530829"/>
            <a:ext cx="3582443" cy="4616654"/>
          </a:xfrm>
          <a:prstGeom prst="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173038" indent="-173038" defTabSz="914400"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Данные для действий</a:t>
            </a:r>
            <a:r>
              <a:rPr lang="en-US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  <a:r>
              <a:rPr lang="ru-RU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отчетность по вирусным гепатитам, серологические исследования на гепатит </a:t>
            </a:r>
          </a:p>
          <a:p>
            <a:pPr marL="173038" indent="-173038" defTabSz="914400"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Согласование</a:t>
            </a:r>
            <a:r>
              <a:rPr lang="en-US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  <a:r>
              <a:rPr lang="ru-RU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обзоры программ, обзоры клинических руководств </a:t>
            </a:r>
            <a:endParaRPr lang="en-US" sz="160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73038" indent="-173038" defTabSz="914400"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Обязательство по элиминации</a:t>
            </a:r>
            <a:r>
              <a:rPr lang="ru-RU" sz="16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содействие предоставлению данных о гепатите С и В</a:t>
            </a:r>
            <a:endParaRPr lang="en-US" sz="160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Привлечение большего числа поставщиков  услуг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проведение тренингов для непрофильных специалистов, наращивание потенциала СЦ ВОЗ</a:t>
            </a: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Интеграция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оказание услуг по гепатиту на других платформах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45B76A2-7786-450D-BD7D-86A7A39D5E42}"/>
              </a:ext>
            </a:extLst>
          </p:cNvPr>
          <p:cNvSpPr/>
          <p:nvPr/>
        </p:nvSpPr>
        <p:spPr>
          <a:xfrm>
            <a:off x="7948778" y="1530829"/>
            <a:ext cx="3582442" cy="4616654"/>
          </a:xfrm>
          <a:prstGeom prst="rect">
            <a:avLst/>
          </a:prstGeom>
          <a:solidFill>
            <a:srgbClr val="F4E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Данные для действий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эпиднадзор и сбор данных</a:t>
            </a: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Согласование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 </a:t>
            </a:r>
          </a:p>
          <a:p>
            <a:pPr marL="630238" marR="0" lvl="1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Обзоры программ по ИППП</a:t>
            </a:r>
          </a:p>
          <a:p>
            <a:pPr marL="630238" marR="0" lvl="1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Руководства по ИППП</a:t>
            </a:r>
          </a:p>
          <a:p>
            <a:pPr marL="630238" marR="0" lvl="1" indent="-173038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Группы по организации реагирования на случаи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Mpox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Pentagon 73">
            <a:extLst>
              <a:ext uri="{FF2B5EF4-FFF2-40B4-BE49-F238E27FC236}">
                <a16:creationId xmlns:a16="http://schemas.microsoft.com/office/drawing/2014/main" id="{443A9103-1C3B-4C12-8611-12A82F63FDF6}"/>
              </a:ext>
            </a:extLst>
          </p:cNvPr>
          <p:cNvSpPr/>
          <p:nvPr/>
        </p:nvSpPr>
        <p:spPr>
          <a:xfrm rot="5400000">
            <a:off x="9167325" y="-413419"/>
            <a:ext cx="1145348" cy="3582442"/>
          </a:xfrm>
          <a:prstGeom prst="homePlate">
            <a:avLst>
              <a:gd name="adj" fmla="val 34916"/>
            </a:avLst>
          </a:prstGeom>
          <a:solidFill>
            <a:srgbClr val="FC78F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Content Placeholder 5">
            <a:extLst>
              <a:ext uri="{FF2B5EF4-FFF2-40B4-BE49-F238E27FC236}">
                <a16:creationId xmlns:a16="http://schemas.microsoft.com/office/drawing/2014/main" id="{BA7EB792-DA5B-46C1-BE06-AC6FDB4EFF49}"/>
              </a:ext>
            </a:extLst>
          </p:cNvPr>
          <p:cNvSpPr txBox="1">
            <a:spLocks/>
          </p:cNvSpPr>
          <p:nvPr/>
        </p:nvSpPr>
        <p:spPr>
          <a:xfrm>
            <a:off x="8402206" y="775809"/>
            <a:ext cx="2524957" cy="9598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9100"/>
              </a:buClr>
              <a:buFont typeface="Arial" panose="020B0604020202020204" pitchFamily="34" charset="0"/>
              <a:buNone/>
              <a:defRPr sz="2000" b="0" i="0" kern="1200">
                <a:solidFill>
                  <a:srgbClr val="58595B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8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6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ИПП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1" name="Content Placeholder 5">
            <a:extLst>
              <a:ext uri="{FF2B5EF4-FFF2-40B4-BE49-F238E27FC236}">
                <a16:creationId xmlns:a16="http://schemas.microsoft.com/office/drawing/2014/main" id="{9A905B70-1B99-4556-9169-0FF4B95543DF}"/>
              </a:ext>
            </a:extLst>
          </p:cNvPr>
          <p:cNvSpPr txBox="1">
            <a:spLocks/>
          </p:cNvSpPr>
          <p:nvPr/>
        </p:nvSpPr>
        <p:spPr>
          <a:xfrm>
            <a:off x="1180325" y="565620"/>
            <a:ext cx="2510555" cy="195276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9100"/>
              </a:buClr>
              <a:buFont typeface="Arial" panose="020B0604020202020204" pitchFamily="34" charset="0"/>
              <a:buNone/>
              <a:defRPr sz="2000" b="0" i="0" kern="1200">
                <a:solidFill>
                  <a:srgbClr val="58595B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8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6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3" name="Content Placeholder 5">
            <a:extLst>
              <a:ext uri="{FF2B5EF4-FFF2-40B4-BE49-F238E27FC236}">
                <a16:creationId xmlns:a16="http://schemas.microsoft.com/office/drawing/2014/main" id="{0BDF7F4C-6E62-4EF9-941C-92EEF9FCC02F}"/>
              </a:ext>
            </a:extLst>
          </p:cNvPr>
          <p:cNvSpPr txBox="1">
            <a:spLocks/>
          </p:cNvSpPr>
          <p:nvPr/>
        </p:nvSpPr>
        <p:spPr>
          <a:xfrm>
            <a:off x="1007668" y="710518"/>
            <a:ext cx="2524567" cy="95693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9100"/>
              </a:buClr>
              <a:buFont typeface="Arial" panose="020B0604020202020204" pitchFamily="34" charset="0"/>
              <a:buNone/>
              <a:defRPr sz="2000" b="0" i="0" kern="1200">
                <a:solidFill>
                  <a:srgbClr val="58595B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8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6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ВИЧ</a:t>
            </a:r>
            <a:endParaRPr kumimoji="0" lang="en-US" sz="20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8057484-726C-49DC-B2AA-10B7549CAAF5}"/>
              </a:ext>
            </a:extLst>
          </p:cNvPr>
          <p:cNvSpPr txBox="1">
            <a:spLocks/>
          </p:cNvSpPr>
          <p:nvPr/>
        </p:nvSpPr>
        <p:spPr bwMode="invGray">
          <a:xfrm>
            <a:off x="551192" y="9629"/>
            <a:ext cx="11508728" cy="820309"/>
          </a:xfrm>
          <a:prstGeom prst="rect">
            <a:avLst/>
          </a:prstGeom>
        </p:spPr>
        <p:txBody>
          <a:bodyPr vert="horz" lIns="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 algn="ctr">
              <a:defRPr/>
            </a:pPr>
            <a:r>
              <a:rPr lang="ru-RU" dirty="0">
                <a:solidFill>
                  <a:srgbClr val="00205C"/>
                </a:solidFill>
                <a:latin typeface="Calibri" panose="020F0502020204030204"/>
              </a:rPr>
              <a:t>В 2024 г. ВИЧ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205C"/>
                </a:solidFill>
                <a:effectLst/>
                <a:uLnTx/>
                <a:uFillTx/>
                <a:latin typeface="Calibri" panose="020F0502020204030204"/>
                <a:ea typeface="Roboto" panose="02000000000000000000" pitchFamily="2" charset="0"/>
                <a:cs typeface="Roboto" panose="02000000000000000000" pitchFamily="2" charset="0"/>
              </a:rPr>
              <a:t>, гепатит, ИППП в центре внимания в Европе и Центральной Азии</a:t>
            </a:r>
            <a:endParaRPr kumimoji="0" lang="x-none" b="1" i="0" u="none" strike="noStrike" kern="1200" cap="none" spc="0" normalizeH="0" baseline="0" noProof="0" dirty="0">
              <a:ln>
                <a:noFill/>
              </a:ln>
              <a:solidFill>
                <a:srgbClr val="0092CC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Pentagon 73">
            <a:extLst>
              <a:ext uri="{FF2B5EF4-FFF2-40B4-BE49-F238E27FC236}">
                <a16:creationId xmlns:a16="http://schemas.microsoft.com/office/drawing/2014/main" id="{F697B28F-52FE-4510-B2A7-1EC53115BCA2}"/>
              </a:ext>
            </a:extLst>
          </p:cNvPr>
          <p:cNvSpPr/>
          <p:nvPr/>
        </p:nvSpPr>
        <p:spPr>
          <a:xfrm rot="5400000">
            <a:off x="5514691" y="-413418"/>
            <a:ext cx="1145350" cy="3582442"/>
          </a:xfrm>
          <a:prstGeom prst="homePlate">
            <a:avLst>
              <a:gd name="adj" fmla="val 34916"/>
            </a:avLst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2D3B5E7D-469E-450A-985B-13D5B16F4625}"/>
              </a:ext>
            </a:extLst>
          </p:cNvPr>
          <p:cNvSpPr txBox="1">
            <a:spLocks/>
          </p:cNvSpPr>
          <p:nvPr/>
        </p:nvSpPr>
        <p:spPr>
          <a:xfrm>
            <a:off x="4810090" y="614569"/>
            <a:ext cx="2554549" cy="118111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9100"/>
              </a:buClr>
              <a:buFont typeface="Arial" panose="020B0604020202020204" pitchFamily="34" charset="0"/>
              <a:buNone/>
              <a:defRPr sz="2000" b="0" i="0" kern="1200">
                <a:solidFill>
                  <a:srgbClr val="58595B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8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6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100"/>
              </a:buClr>
              <a:buFont typeface="Arial" panose="020B0604020202020204" pitchFamily="34" charset="0"/>
              <a:buNone/>
              <a:defRPr sz="1400" kern="1200">
                <a:solidFill>
                  <a:srgbClr val="5859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91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Гепатит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211B9F-659E-75A8-A1C1-FEAE8BE80317}"/>
              </a:ext>
            </a:extLst>
          </p:cNvPr>
          <p:cNvSpPr/>
          <p:nvPr/>
        </p:nvSpPr>
        <p:spPr>
          <a:xfrm>
            <a:off x="443091" y="6124939"/>
            <a:ext cx="11088129" cy="66678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Тройная элиминация вертикальной передачи ВИЧ, </a:t>
            </a:r>
            <a:r>
              <a:rPr lang="ru-RU" sz="1600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ВГВ</a:t>
            </a:r>
            <a:r>
              <a:rPr lang="ru-RU" sz="16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и сифилиса </a:t>
            </a:r>
            <a:endParaRPr lang="en-US" sz="1600" b="1" baseline="300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192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13F8D-4D77-235C-F13E-DD78B86C9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11226226" cy="720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i="0" dirty="0">
                <a:solidFill>
                  <a:srgbClr val="3C4245"/>
                </a:solidFill>
                <a:effectLst/>
                <a:latin typeface="Noto Sans" panose="020B0502040504020204" pitchFamily="34" charset="0"/>
              </a:rPr>
              <a:t>Министерская встреча </a:t>
            </a:r>
            <a:br>
              <a:rPr lang="ru-RU" sz="2700" b="1" i="0" dirty="0">
                <a:solidFill>
                  <a:srgbClr val="3C4245"/>
                </a:solidFill>
                <a:effectLst/>
                <a:latin typeface="Noto Sans" panose="020B0502040504020204" pitchFamily="34" charset="0"/>
              </a:rPr>
            </a:br>
            <a:r>
              <a:rPr lang="ru-RU" sz="2700" b="1" i="0" dirty="0">
                <a:solidFill>
                  <a:srgbClr val="3C4245"/>
                </a:solidFill>
                <a:effectLst/>
                <a:latin typeface="Noto Sans" panose="020B0502040504020204" pitchFamily="34" charset="0"/>
              </a:rPr>
              <a:t>Сдержать обещание </a:t>
            </a:r>
            <a:r>
              <a:rPr lang="ru-RU" sz="2700" dirty="0">
                <a:solidFill>
                  <a:srgbClr val="3C4245"/>
                </a:solidFill>
                <a:latin typeface="Noto Sans" panose="020B0502040504020204" pitchFamily="34" charset="0"/>
              </a:rPr>
              <a:t>по ликвидации СПИДа и эпидемий вирусных гепатитов и ИППП и туберкулеза в Европе и Центральной Азии</a:t>
            </a:r>
            <a:endParaRPr lang="en-US" sz="2700" dirty="0">
              <a:solidFill>
                <a:srgbClr val="3C4245"/>
              </a:solidFill>
              <a:latin typeface="Noto Sans" panose="020B0502040504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F88A2-78EE-90B3-91D1-951FDE1E118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28</a:t>
            </a:fld>
            <a:endParaRPr lang="en-GB" noProof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3749FA-7DE4-3A05-7752-5A2121691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131" y="2381119"/>
            <a:ext cx="4888524" cy="3062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00B6E2-BE72-C556-C9E5-627923D05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1647"/>
            <a:ext cx="6649806" cy="358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919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53D5DE-E673-FB8C-F8C8-1FD3CF680D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000" y="6483962"/>
            <a:ext cx="11226365" cy="208579"/>
          </a:xfrm>
        </p:spPr>
        <p:txBody>
          <a:bodyPr/>
          <a:lstStyle/>
          <a:p>
            <a:r>
              <a:rPr lang="ru-RU" dirty="0"/>
              <a:t>Ссылка: веб-сайт ВОЗ  по ВИЧ - Глобальный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92D1B8-2DFB-2931-EFCE-0148D91D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82772"/>
            <a:ext cx="10515600" cy="578607"/>
          </a:xfrm>
        </p:spPr>
        <p:txBody>
          <a:bodyPr>
            <a:normAutofit/>
          </a:bodyPr>
          <a:lstStyle/>
          <a:p>
            <a:pPr>
              <a:lnSpc>
                <a:spcPct val="116000"/>
              </a:lnSpc>
              <a:spcAft>
                <a:spcPts val="800"/>
              </a:spcAft>
            </a:pPr>
            <a:r>
              <a:rPr lang="ru-RU" sz="2900" dirty="0">
                <a:solidFill>
                  <a:srgbClr val="00205C"/>
                </a:solidFill>
              </a:rPr>
              <a:t>Последние руководства ВОЗ</a:t>
            </a:r>
            <a:endParaRPr lang="en-US" sz="2900" dirty="0">
              <a:solidFill>
                <a:srgbClr val="00205C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70E3DB4-63A5-0BE8-4825-8A4617AE7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51" y="1140841"/>
            <a:ext cx="2387831" cy="30300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C9D2515-E0A1-4FDC-C3D6-BA5AB3369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486" y="1140841"/>
            <a:ext cx="2153937" cy="3030012"/>
          </a:xfrm>
          <a:prstGeom prst="rect">
            <a:avLst/>
          </a:prstGeom>
        </p:spPr>
      </p:pic>
      <p:pic>
        <p:nvPicPr>
          <p:cNvPr id="1026" name="Picture 2" descr="A blue and white cover with icons&#10;&#10;Description automatically generated">
            <a:extLst>
              <a:ext uri="{FF2B5EF4-FFF2-40B4-BE49-F238E27FC236}">
                <a16:creationId xmlns:a16="http://schemas.microsoft.com/office/drawing/2014/main" id="{500FC060-4A5C-60F8-09C7-F960398F5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427" y="1140841"/>
            <a:ext cx="2163838" cy="304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 blue cover with white circles and dots&#10;&#10;Description automatically generated">
            <a:extLst>
              <a:ext uri="{FF2B5EF4-FFF2-40B4-BE49-F238E27FC236}">
                <a16:creationId xmlns:a16="http://schemas.microsoft.com/office/drawing/2014/main" id="{489B9C21-89B0-67AC-E2A5-4679B8CA2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269" y="1140841"/>
            <a:ext cx="2142050" cy="303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83EF1C4-B55E-33D1-0BCB-7125EB5C71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8210" y="1140841"/>
            <a:ext cx="2344576" cy="303001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36F4447-7033-9FF3-D4F4-CC19D84BAB6F}"/>
              </a:ext>
            </a:extLst>
          </p:cNvPr>
          <p:cNvSpPr txBox="1"/>
          <p:nvPr/>
        </p:nvSpPr>
        <p:spPr>
          <a:xfrm>
            <a:off x="54298" y="4186243"/>
            <a:ext cx="1153848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Основные выводы</a:t>
            </a:r>
            <a:r>
              <a:rPr lang="en-US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Calibri" panose="020F0502020204030204" pitchFamily="34" charset="0"/>
              </a:rPr>
              <a:t>Тестирование</a:t>
            </a:r>
            <a:r>
              <a:rPr lang="ru-RU" sz="1400" dirty="0">
                <a:latin typeface="Calibri" panose="020F0502020204030204" pitchFamily="34" charset="0"/>
              </a:rPr>
              <a:t>: самостоятельное тестирование эффективно и расширяет возможности, развертывание программы ДКП, тестирование на базе сети для всех, кто подвержен риску, повторное тестирование не рекомендуется для плановых программ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ПКП</a:t>
            </a: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ru-RU" sz="1400" dirty="0">
                <a:latin typeface="Calibri" panose="020F0502020204030204" pitchFamily="34" charset="0"/>
              </a:rPr>
              <a:t>начало лечения в ранние сроки - 24-72 часа, предпочтительная схема </a:t>
            </a:r>
            <a:r>
              <a:rPr lang="ru-RU" sz="1400" dirty="0" err="1">
                <a:latin typeface="Calibri" panose="020F0502020204030204" pitchFamily="34" charset="0"/>
              </a:rPr>
              <a:t>TLD</a:t>
            </a:r>
            <a:r>
              <a:rPr lang="ru-RU" sz="1400" dirty="0">
                <a:latin typeface="Calibri" panose="020F0502020204030204" pitchFamily="34" charset="0"/>
              </a:rPr>
              <a:t>, в том числе в условиях сообществ</a:t>
            </a:r>
            <a:endParaRPr lang="en-GB" sz="1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ДКП</a:t>
            </a:r>
            <a:r>
              <a:rPr lang="en-GB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дифференцированное упрощенное руководство, все люди из групп риска, рекомендации в отношении </a:t>
            </a:r>
            <a:r>
              <a:rPr lang="ru-RU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DVR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 и </a:t>
            </a:r>
            <a:r>
              <a:rPr lang="ru-RU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CAB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-LA</a:t>
            </a:r>
            <a:endParaRPr lang="en-GB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Стигма и дискриминация</a:t>
            </a:r>
            <a:r>
              <a:rPr lang="en-GB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качественный уход без стигмы, надлежащие практики</a:t>
            </a:r>
            <a:endParaRPr lang="en-GB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Повторное вовлечение в процесс лечения: 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внедрение </a:t>
            </a:r>
            <a:r>
              <a:rPr lang="ru-RU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DSD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, усиление МиО для отслеживания результатов, услуги под руководством сообществ, </a:t>
            </a:r>
            <a:r>
              <a:rPr lang="ru-RU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некарательная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</a:rPr>
              <a:t> среда без осуждения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4739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C2660CB-01EB-B8F0-6D4A-0AB374677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001" y="1413530"/>
            <a:ext cx="4755470" cy="44951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2B1E8D-0EC6-B242-F577-65E264301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76" y="1335165"/>
            <a:ext cx="4755470" cy="4495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F8453C-20B8-4555-AAB4-DD87597DD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784" y="167020"/>
            <a:ext cx="11118501" cy="522283"/>
          </a:xfrm>
        </p:spPr>
        <p:txBody>
          <a:bodyPr>
            <a:normAutofit/>
          </a:bodyPr>
          <a:lstStyle/>
          <a:p>
            <a:pPr algn="ctr" defTabSz="685800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sz="3200" dirty="0">
                <a:solidFill>
                  <a:srgbClr val="00205C"/>
                </a:solidFill>
              </a:rPr>
              <a:t>Ситуация в Европейском регионе ВОЗ</a:t>
            </a:r>
            <a:endParaRPr lang="en-US" sz="3200" dirty="0">
              <a:solidFill>
                <a:srgbClr val="00205C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5B5E01-714D-48E7-8F18-663BB42A1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BF2E0-EE3B-6A4E-9FB9-82DE86E1F02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A769E915-6945-F3C9-555C-B10DE2D05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534" y="6522524"/>
            <a:ext cx="3664145" cy="400110"/>
          </a:xfrm>
        </p:spPr>
        <p:txBody>
          <a:bodyPr/>
          <a:lstStyle/>
          <a:p>
            <a:pPr algn="l"/>
            <a:r>
              <a:rPr lang="ru-RU" sz="1050" dirty="0"/>
              <a:t>Источник</a:t>
            </a:r>
            <a:r>
              <a:rPr lang="en-US" sz="1050" dirty="0"/>
              <a:t>: </a:t>
            </a:r>
            <a:r>
              <a:rPr lang="ru-RU" sz="1050" dirty="0"/>
              <a:t>расчетные данные ЮНЭЙДС</a:t>
            </a:r>
            <a:r>
              <a:rPr lang="en-US" sz="1050" dirty="0"/>
              <a:t>/</a:t>
            </a:r>
            <a:r>
              <a:rPr lang="ru-RU" sz="1050" dirty="0"/>
              <a:t>ВОЗ</a:t>
            </a:r>
            <a:r>
              <a:rPr lang="en-US" sz="1050" dirty="0"/>
              <a:t> 2024</a:t>
            </a:r>
            <a:r>
              <a:rPr lang="ru-RU" sz="1050" dirty="0"/>
              <a:t> г.</a:t>
            </a:r>
            <a:endParaRPr lang="en-US" sz="10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A6C318-D8B7-E8FF-D9D0-9252AFF10711}"/>
              </a:ext>
            </a:extLst>
          </p:cNvPr>
          <p:cNvSpPr txBox="1"/>
          <p:nvPr/>
        </p:nvSpPr>
        <p:spPr>
          <a:xfrm>
            <a:off x="6540002" y="980291"/>
            <a:ext cx="5347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Согласно оценкам, в 2023  г. число случаев смерти от причин, связанных с ВИЧ, составило 49 000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EF43D4-2C59-4A50-A629-ED3C2FB49F14}"/>
              </a:ext>
            </a:extLst>
          </p:cNvPr>
          <p:cNvSpPr txBox="1"/>
          <p:nvPr/>
        </p:nvSpPr>
        <p:spPr>
          <a:xfrm>
            <a:off x="2059336" y="5917647"/>
            <a:ext cx="3993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Новые случаи ВИЧ-инфекции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E468F9-D140-4EC8-A1EF-988FCF3831BB}"/>
              </a:ext>
            </a:extLst>
          </p:cNvPr>
          <p:cNvSpPr txBox="1"/>
          <p:nvPr/>
        </p:nvSpPr>
        <p:spPr>
          <a:xfrm>
            <a:off x="7242450" y="5941857"/>
            <a:ext cx="44639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Случаи смерти, связанные с ВИЧ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C11550-FBF5-2234-4488-228899E62560}"/>
              </a:ext>
            </a:extLst>
          </p:cNvPr>
          <p:cNvSpPr txBox="1"/>
          <p:nvPr/>
        </p:nvSpPr>
        <p:spPr>
          <a:xfrm>
            <a:off x="751841" y="1012000"/>
            <a:ext cx="490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Расчетное число новых случаев ВИЧ-инфекции в 2023 г. составило около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160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4C9E2F-2FCF-53C3-BD42-68F27111F58A}"/>
              </a:ext>
            </a:extLst>
          </p:cNvPr>
          <p:cNvSpPr txBox="1"/>
          <p:nvPr/>
        </p:nvSpPr>
        <p:spPr>
          <a:xfrm>
            <a:off x="5167541" y="4816444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rgbClr val="C00000"/>
                </a:solidFill>
              </a:rPr>
              <a:t>Целевой </a:t>
            </a:r>
          </a:p>
          <a:p>
            <a:r>
              <a:rPr lang="ru-RU" sz="1100" b="1" dirty="0">
                <a:solidFill>
                  <a:srgbClr val="C00000"/>
                </a:solidFill>
              </a:rPr>
              <a:t>ориентир </a:t>
            </a:r>
          </a:p>
          <a:p>
            <a:r>
              <a:rPr lang="en-US" sz="1100" b="1" dirty="0">
                <a:solidFill>
                  <a:srgbClr val="C00000"/>
                </a:solidFill>
              </a:rPr>
              <a:t>2025 </a:t>
            </a:r>
            <a:r>
              <a:rPr lang="ru-RU" sz="1100" b="1" dirty="0">
                <a:solidFill>
                  <a:srgbClr val="C00000"/>
                </a:solidFill>
              </a:rPr>
              <a:t>г.</a:t>
            </a:r>
            <a:endParaRPr lang="en-US" sz="1100" b="1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A78E28-B3B7-C31C-1203-398D8809389E}"/>
              </a:ext>
            </a:extLst>
          </p:cNvPr>
          <p:cNvSpPr txBox="1"/>
          <p:nvPr/>
        </p:nvSpPr>
        <p:spPr>
          <a:xfrm>
            <a:off x="11104294" y="4434690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rgbClr val="C00000"/>
                </a:solidFill>
              </a:rPr>
              <a:t>Целевой </a:t>
            </a:r>
          </a:p>
          <a:p>
            <a:r>
              <a:rPr lang="ru-RU" sz="1100" b="1" dirty="0">
                <a:solidFill>
                  <a:srgbClr val="C00000"/>
                </a:solidFill>
              </a:rPr>
              <a:t>ориентир </a:t>
            </a:r>
          </a:p>
          <a:p>
            <a:r>
              <a:rPr lang="en-US" sz="1100" b="1" dirty="0">
                <a:solidFill>
                  <a:srgbClr val="C00000"/>
                </a:solidFill>
              </a:rPr>
              <a:t>2025 </a:t>
            </a:r>
            <a:r>
              <a:rPr lang="ru-RU" sz="1100" b="1" dirty="0">
                <a:solidFill>
                  <a:srgbClr val="C00000"/>
                </a:solidFill>
              </a:rPr>
              <a:t>г.</a:t>
            </a:r>
            <a:endParaRPr lang="en-US" sz="1100" b="1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420254-ED96-0F42-8E06-7BE0E931AC8C}"/>
              </a:ext>
            </a:extLst>
          </p:cNvPr>
          <p:cNvSpPr txBox="1"/>
          <p:nvPr/>
        </p:nvSpPr>
        <p:spPr>
          <a:xfrm rot="16200000">
            <a:off x="-910696" y="3493551"/>
            <a:ext cx="3614451" cy="3351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/>
              <a:t>Расчетное число новых случаев ВИЧ-инфекции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21288D-2C1D-9597-BDE4-D1264AD271CC}"/>
              </a:ext>
            </a:extLst>
          </p:cNvPr>
          <p:cNvSpPr txBox="1"/>
          <p:nvPr/>
        </p:nvSpPr>
        <p:spPr>
          <a:xfrm rot="16200000">
            <a:off x="5218966" y="3471410"/>
            <a:ext cx="3114763" cy="3351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/>
              <a:t>Число случаев смерти, связанных с ВИЧ</a:t>
            </a:r>
          </a:p>
        </p:txBody>
      </p:sp>
    </p:spTree>
    <p:extLst>
      <p:ext uri="{BB962C8B-B14F-4D97-AF65-F5344CB8AC3E}">
        <p14:creationId xmlns:p14="http://schemas.microsoft.com/office/powerpoint/2010/main" val="9518910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2360B-A0A3-46A7-B57D-1DD813BCF85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DE3A5-3920-4F0B-9300-6CED1EEDAA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30</a:t>
            </a:fld>
            <a:endParaRPr lang="en-GB" noProof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8864CED-C942-48A8-819F-74957B1B2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720" y="622739"/>
            <a:ext cx="10696000" cy="720000"/>
          </a:xfrm>
        </p:spPr>
        <p:txBody>
          <a:bodyPr>
            <a:normAutofit fontScale="90000"/>
          </a:bodyPr>
          <a:lstStyle/>
          <a:p>
            <a:pPr>
              <a:lnSpc>
                <a:spcPct val="116000"/>
              </a:lnSpc>
              <a:spcAft>
                <a:spcPts val="800"/>
              </a:spcAft>
            </a:pPr>
            <a:br>
              <a:rPr lang="ru-RU" dirty="0">
                <a:solidFill>
                  <a:srgbClr val="00205C"/>
                </a:solidFill>
              </a:rPr>
            </a:br>
            <a:br>
              <a:rPr lang="ru-RU" dirty="0">
                <a:solidFill>
                  <a:srgbClr val="00205C"/>
                </a:solidFill>
              </a:rPr>
            </a:br>
            <a:br>
              <a:rPr lang="ru-RU" dirty="0">
                <a:solidFill>
                  <a:srgbClr val="00205C"/>
                </a:solidFill>
              </a:rPr>
            </a:br>
            <a:r>
              <a:rPr lang="ru-RU" dirty="0">
                <a:solidFill>
                  <a:srgbClr val="00205C"/>
                </a:solidFill>
              </a:rPr>
              <a:t>Всемирный день борьбы со СПИДом </a:t>
            </a:r>
            <a:r>
              <a:rPr lang="en-US" dirty="0">
                <a:solidFill>
                  <a:srgbClr val="00205C"/>
                </a:solidFill>
              </a:rPr>
              <a:t>2024</a:t>
            </a:r>
            <a:r>
              <a:rPr lang="ru-RU" dirty="0">
                <a:solidFill>
                  <a:srgbClr val="00205C"/>
                </a:solidFill>
              </a:rPr>
              <a:t> г.</a:t>
            </a:r>
            <a:br>
              <a:rPr lang="en-US" dirty="0">
                <a:solidFill>
                  <a:srgbClr val="00205C"/>
                </a:solidFill>
              </a:rPr>
            </a:br>
            <a:r>
              <a:rPr lang="ru-RU" dirty="0">
                <a:solidFill>
                  <a:srgbClr val="00205C"/>
                </a:solidFill>
              </a:rPr>
              <a:t>Следование по пути соблюдения прав</a:t>
            </a:r>
            <a:r>
              <a:rPr lang="en-US" dirty="0">
                <a:solidFill>
                  <a:srgbClr val="00205C"/>
                </a:solidFill>
              </a:rPr>
              <a:t>: </a:t>
            </a:r>
            <a:r>
              <a:rPr lang="ru-RU" dirty="0">
                <a:solidFill>
                  <a:srgbClr val="00205C"/>
                </a:solidFill>
              </a:rPr>
              <a:t>мое здоровье, мое право</a:t>
            </a:r>
            <a:r>
              <a:rPr lang="en-US" dirty="0">
                <a:solidFill>
                  <a:srgbClr val="00205C"/>
                </a:solidFill>
              </a:rPr>
              <a:t>!</a:t>
            </a:r>
            <a:br>
              <a:rPr lang="en-US" dirty="0">
                <a:solidFill>
                  <a:srgbClr val="00205C"/>
                </a:solidFill>
              </a:rPr>
            </a:br>
            <a:endParaRPr lang="en-US" dirty="0">
              <a:solidFill>
                <a:srgbClr val="00205C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9721E5C-9FB2-4672-956D-84878BB86747}"/>
              </a:ext>
            </a:extLst>
          </p:cNvPr>
          <p:cNvGraphicFramePr>
            <a:graphicFrameLocks noGrp="1"/>
          </p:cNvGraphicFramePr>
          <p:nvPr/>
        </p:nvGraphicFramePr>
        <p:xfrm>
          <a:off x="118240" y="1095703"/>
          <a:ext cx="6912479" cy="5588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12479">
                  <a:extLst>
                    <a:ext uri="{9D8B030D-6E8A-4147-A177-3AD203B41FA5}">
                      <a16:colId xmlns:a16="http://schemas.microsoft.com/office/drawing/2014/main" val="2043657640"/>
                    </a:ext>
                  </a:extLst>
                </a:gridCol>
              </a:tblGrid>
              <a:tr h="558887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Право на здоровье - это право человека: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сосредоточьтесь на доступе к основанным на фактических данных медицинским услугам для всех. Определите, кто остается без должного внимания, и устраните существующие барьеры.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Стигма и дискриминация подрывают борьбу со СПИДом: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стигма не позволяет многим людям обращаться за получением медицинских услуг. Сокращение стигмы и дискриминации в медицинских учреждениях возможно.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ВИЧ стал хроническим состоянием, которое можно держать под контролем: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услуги требуют долгосрочного планирования с постоянным мониторингом и адаптацией мер к новым технологиям. Каскад динамичен, а не статичен. Смещение акцента с тестирования и начала лечения на удержание в системе оказания медицинской помощи.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Сообщества находятся в авангарде: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странах ВЕЦА роль сообществ очень важна для обеспечения доступности услуг. Для гарантии устойчивости и конечного успеха мер противодействия ВИЧ необходимо обеспечить должное финансирование услуг на уровне местных сообществ.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Профилактика и тестирование на ВИЧ переживают революцию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настало время для их полного внедрения в Европейском регионе ВОЗ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512493"/>
                  </a:ext>
                </a:extLst>
              </a:tr>
            </a:tbl>
          </a:graphicData>
        </a:graphic>
      </p:graphicFrame>
      <p:pic>
        <p:nvPicPr>
          <p:cNvPr id="3" name="Picture 2" descr="A qr code with a group of heads&#10;&#10;Description automatically generated">
            <a:extLst>
              <a:ext uri="{FF2B5EF4-FFF2-40B4-BE49-F238E27FC236}">
                <a16:creationId xmlns:a16="http://schemas.microsoft.com/office/drawing/2014/main" id="{D66A8D38-DB5F-CED6-526B-88251B322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503" y="1342739"/>
            <a:ext cx="5076497" cy="5076497"/>
          </a:xfrm>
          <a:prstGeom prst="rect">
            <a:avLst/>
          </a:prstGeom>
          <a:solidFill>
            <a:srgbClr val="0D0D0D"/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3721D0-9C04-B66E-9EF2-F873781A748C}"/>
              </a:ext>
            </a:extLst>
          </p:cNvPr>
          <p:cNvSpPr txBox="1"/>
          <p:nvPr/>
        </p:nvSpPr>
        <p:spPr>
          <a:xfrm>
            <a:off x="7218797" y="3327335"/>
            <a:ext cx="3052253" cy="2031325"/>
          </a:xfrm>
          <a:prstGeom prst="rect">
            <a:avLst/>
          </a:prstGeom>
          <a:solidFill>
            <a:srgbClr val="4B4B4B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Отсканируйте </a:t>
            </a:r>
            <a:r>
              <a:rPr lang="en-US" dirty="0">
                <a:solidFill>
                  <a:schemeClr val="bg1"/>
                </a:solidFill>
              </a:rPr>
              <a:t>QR </a:t>
            </a:r>
            <a:r>
              <a:rPr lang="ru-RU" dirty="0">
                <a:solidFill>
                  <a:schemeClr val="bg1"/>
                </a:solidFill>
              </a:rPr>
              <a:t>код для</a:t>
            </a:r>
          </a:p>
          <a:p>
            <a:r>
              <a:rPr lang="ru-RU" dirty="0">
                <a:solidFill>
                  <a:schemeClr val="bg1"/>
                </a:solidFill>
              </a:rPr>
              <a:t> получения более подробной </a:t>
            </a:r>
          </a:p>
          <a:p>
            <a:r>
              <a:rPr lang="ru-RU" dirty="0">
                <a:solidFill>
                  <a:schemeClr val="bg1"/>
                </a:solidFill>
              </a:rPr>
              <a:t>информации о ситуации </a:t>
            </a:r>
          </a:p>
          <a:p>
            <a:r>
              <a:rPr lang="ru-RU" dirty="0">
                <a:solidFill>
                  <a:schemeClr val="bg1"/>
                </a:solidFill>
              </a:rPr>
              <a:t>с ВИЧ / СПИДом </a:t>
            </a:r>
          </a:p>
          <a:p>
            <a:r>
              <a:rPr lang="ru-RU" dirty="0">
                <a:solidFill>
                  <a:schemeClr val="bg1"/>
                </a:solidFill>
              </a:rPr>
              <a:t>В Европейском регионе ВОЗ</a:t>
            </a:r>
          </a:p>
        </p:txBody>
      </p:sp>
    </p:spTree>
    <p:extLst>
      <p:ext uri="{BB962C8B-B14F-4D97-AF65-F5344CB8AC3E}">
        <p14:creationId xmlns:p14="http://schemas.microsoft.com/office/powerpoint/2010/main" val="1751206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72E7A3BC-2665-4BAE-84BA-1E38BB6F17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2173" y="831008"/>
            <a:ext cx="7924800" cy="5571595"/>
          </a:xfrm>
        </p:spPr>
        <p:txBody>
          <a:bodyPr/>
          <a:lstStyle/>
          <a:p>
            <a:pPr fontAlgn="base">
              <a:lnSpc>
                <a:spcPts val="1569"/>
              </a:lnSpc>
              <a:spcAft>
                <a:spcPts val="800"/>
              </a:spcAft>
            </a:pPr>
            <a:r>
              <a:rPr lang="ru-RU" sz="1600" kern="100" dirty="0">
                <a:latin typeface="Aptos" panose="020B0004020202020204" pitchFamily="34" charset="0"/>
              </a:rPr>
              <a:t>На сегодняшний день у нас есть все лекарства, инструменты и технологии, чтобы покончить со СПИДом. Положительный результат теста на ВИЧ  больше не является смертным приговором. Значительные улучшения в антиретровирусной терапии, или АРВТ, позволяют людям, живущим с ВИЧ, вести долгую</a:t>
            </a:r>
            <a:r>
              <a:rPr lang="en-US" sz="1600" kern="100" dirty="0">
                <a:latin typeface="Aptos" panose="020B0004020202020204" pitchFamily="34" charset="0"/>
              </a:rPr>
              <a:t> </a:t>
            </a:r>
            <a:r>
              <a:rPr lang="ru-RU" sz="1600" kern="100" dirty="0">
                <a:latin typeface="Aptos" panose="020B0004020202020204" pitchFamily="34" charset="0"/>
              </a:rPr>
              <a:t>и здоровую жизнь - особенно если они диагностированы на ранней стадии и продолжают принимать противовирусные препараты.  Новые алгоритмы диагностики дают возможность установить диагноз за один день. Тесты можно проводить в местных сообществах или на дому. И, не будем забывать, у нас есть очень эффективные средства профилактики, такие как доконтактная профилактика, или ДКП, а также, не в последнюю очередь,  презервативы и снижение вреда. </a:t>
            </a:r>
          </a:p>
          <a:p>
            <a:pPr algn="l" rtl="0" fontAlgn="base">
              <a:lnSpc>
                <a:spcPts val="1569"/>
              </a:lnSpc>
              <a:spcAft>
                <a:spcPts val="800"/>
              </a:spcAft>
            </a:pPr>
            <a:r>
              <a:rPr lang="ru-RU" sz="1600" kern="100" dirty="0">
                <a:latin typeface="Aptos" panose="020B0004020202020204" pitchFamily="34" charset="0"/>
              </a:rPr>
              <a:t>Наш арсенал средств борьбы с ВИЧ пополняется, но прогресс все равно остается неравномерным и неодинаковым. Профилактика, тестирование и лечение пока не доходят до каждого. Самыми большими препятствиями в борьбе с ВИЧ/СПИДом в нашем регионе остаются ограничительная и нетерпимая среда, стигма, дискриминация и даже криминализация передачи ВИЧ, а также непоследовательное использование научно обоснованных мер вмешательства.</a:t>
            </a:r>
            <a:r>
              <a:rPr lang="en-GB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l" rtl="0" fontAlgn="base">
              <a:lnSpc>
                <a:spcPts val="1569"/>
              </a:lnSpc>
              <a:spcAft>
                <a:spcPts val="800"/>
              </a:spcAft>
            </a:pPr>
            <a:r>
              <a:rPr lang="ru-R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Мы должны создать безопасную среду для обеспечения доступа людей к услугам, нормализовать тестирование и сделать так, чтобы политика в отношении людей с ВИЧ была гуманной, а не карательной. Нам также следует увеличивать финансирование мер профилактики, чтобы предотвратить появление новых случаев ВИЧ-инфекции и остановить передачу вируса.</a:t>
            </a:r>
            <a:endParaRPr lang="en-US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800" b="1" i="1" dirty="0"/>
              <a:t>Д-р Ханс Клюге</a:t>
            </a:r>
            <a:r>
              <a:rPr lang="en-US" sz="1800" b="1" i="1" dirty="0"/>
              <a:t>, </a:t>
            </a:r>
          </a:p>
          <a:p>
            <a:pPr algn="r"/>
            <a:r>
              <a:rPr lang="ru-RU" sz="1800" b="1" i="1" dirty="0"/>
              <a:t>Европейский региональный директор ВОЗ</a:t>
            </a:r>
            <a:endParaRPr lang="en-US" sz="1800" b="1" i="1" dirty="0"/>
          </a:p>
          <a:p>
            <a:endParaRPr lang="en-US" sz="18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69E23-E21D-4C4F-A281-0490ECB916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31</a:t>
            </a:fld>
            <a:endParaRPr lang="en-GB" noProof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83C5D4-782A-4EDA-BB03-5D8C0604F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" y="1346048"/>
            <a:ext cx="2579400" cy="3443632"/>
          </a:xfrm>
          <a:prstGeom prst="rect">
            <a:avLst/>
          </a:prstGeom>
        </p:spPr>
      </p:pic>
      <p:pic>
        <p:nvPicPr>
          <p:cNvPr id="2" name="Picture 1" descr="AIDs awareness ribbon">
            <a:extLst>
              <a:ext uri="{FF2B5EF4-FFF2-40B4-BE49-F238E27FC236}">
                <a16:creationId xmlns:a16="http://schemas.microsoft.com/office/drawing/2014/main" id="{6CE73A21-F951-9DFC-65F0-55B071C070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3" y="4836975"/>
            <a:ext cx="2750420" cy="183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635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8">
            <a:extLst>
              <a:ext uri="{FF2B5EF4-FFF2-40B4-BE49-F238E27FC236}">
                <a16:creationId xmlns:a16="http://schemas.microsoft.com/office/drawing/2014/main" id="{DAEBCEEC-4CD6-403D-AA2B-D6F6A975C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1200"/>
              </a:spcAft>
            </a:pPr>
            <a:r>
              <a:rPr lang="ru-RU" sz="6000" dirty="0">
                <a:solidFill>
                  <a:schemeClr val="bg1"/>
                </a:solidFill>
                <a:cs typeface="Arial" charset="0"/>
              </a:rPr>
              <a:t>Спасибо</a:t>
            </a:r>
            <a:br>
              <a:rPr lang="en-US" sz="6600" dirty="0">
                <a:solidFill>
                  <a:schemeClr val="bg1"/>
                </a:solidFill>
                <a:cs typeface="Arial" charset="0"/>
              </a:rPr>
            </a:br>
            <a:r>
              <a:rPr lang="en-GB" sz="3600" dirty="0">
                <a:solidFill>
                  <a:schemeClr val="bg1"/>
                </a:solidFill>
                <a:cs typeface="Arial" charset="0"/>
              </a:rPr>
              <a:t>www.euro.who.int/aids</a:t>
            </a:r>
            <a:br>
              <a:rPr lang="en-GB" sz="4400" dirty="0">
                <a:solidFill>
                  <a:schemeClr val="bg1"/>
                </a:solidFill>
                <a:cs typeface="Arial" charset="0"/>
              </a:rPr>
            </a:br>
            <a:br>
              <a:rPr lang="en-GB" sz="4400" dirty="0">
                <a:solidFill>
                  <a:schemeClr val="bg1"/>
                </a:solidFill>
                <a:cs typeface="Arial" charset="0"/>
              </a:rPr>
            </a:br>
            <a:r>
              <a:rPr lang="ru-RU" sz="4400" dirty="0">
                <a:solidFill>
                  <a:schemeClr val="accent1"/>
                </a:solidFill>
                <a:cs typeface="Arial" charset="0"/>
              </a:rPr>
              <a:t>Обращайтесь к нам по адресу:</a:t>
            </a:r>
            <a:br>
              <a:rPr lang="en-GB" sz="4400" dirty="0">
                <a:solidFill>
                  <a:schemeClr val="accent1"/>
                </a:solidFill>
                <a:cs typeface="Arial" charset="0"/>
              </a:rPr>
            </a:br>
            <a:r>
              <a:rPr lang="en-US" sz="3600" dirty="0" err="1">
                <a:solidFill>
                  <a:schemeClr val="bg1"/>
                </a:solidFill>
                <a:cs typeface="Arial" charset="0"/>
              </a:rPr>
              <a:t>eurohiv</a:t>
            </a:r>
            <a:r>
              <a:rPr lang="en-GB" sz="3600" dirty="0">
                <a:solidFill>
                  <a:schemeClr val="bg1"/>
                </a:solidFill>
                <a:cs typeface="Arial" charset="0"/>
              </a:rPr>
              <a:t>@who.int </a:t>
            </a:r>
            <a:br>
              <a:rPr lang="en-GB" sz="4400" b="0" dirty="0">
                <a:solidFill>
                  <a:srgbClr val="C00000"/>
                </a:solidFill>
                <a:cs typeface="Arial" charset="0"/>
              </a:rPr>
            </a:b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Subtitle 15">
            <a:extLst>
              <a:ext uri="{FF2B5EF4-FFF2-40B4-BE49-F238E27FC236}">
                <a16:creationId xmlns:a16="http://schemas.microsoft.com/office/drawing/2014/main" id="{D23CD159-9449-47E5-B88A-F06BA35F8ED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847841" y="798839"/>
            <a:ext cx="3473242" cy="165576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Европейское региональное бюро ВОЗ</a:t>
            </a:r>
            <a:endParaRPr lang="en-GB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UN City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 err="1">
                <a:solidFill>
                  <a:schemeClr val="bg1"/>
                </a:solidFill>
              </a:rPr>
              <a:t>Marmorvej</a:t>
            </a:r>
            <a:r>
              <a:rPr lang="en-GB" dirty="0">
                <a:solidFill>
                  <a:schemeClr val="bg1"/>
                </a:solidFill>
              </a:rPr>
              <a:t> 51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Copenhagen Ø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Denmark</a:t>
            </a:r>
          </a:p>
          <a:p>
            <a:endParaRPr lang="en-GB" dirty="0"/>
          </a:p>
          <a:p>
            <a:endParaRPr lang="en-GB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F90130B-6F44-4D8A-BCD0-0084AE445001}"/>
              </a:ext>
            </a:extLst>
          </p:cNvPr>
          <p:cNvGrpSpPr/>
          <p:nvPr/>
        </p:nvGrpSpPr>
        <p:grpSpPr>
          <a:xfrm>
            <a:off x="4285445" y="4710612"/>
            <a:ext cx="3175466" cy="1446550"/>
            <a:chOff x="4199720" y="4701087"/>
            <a:chExt cx="3175466" cy="144655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119DB82-D386-4582-A3F8-99F5113D4482}"/>
                </a:ext>
              </a:extLst>
            </p:cNvPr>
            <p:cNvGrpSpPr/>
            <p:nvPr/>
          </p:nvGrpSpPr>
          <p:grpSpPr>
            <a:xfrm>
              <a:off x="4199720" y="4739205"/>
              <a:ext cx="293087" cy="1226359"/>
              <a:chOff x="3866503" y="4624710"/>
              <a:chExt cx="345743" cy="1446690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317ECB82-B1FC-4579-8D9A-0E86615FD8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0941" y="5007592"/>
                <a:ext cx="274060" cy="274060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A89CCDD6-0C21-488D-9C66-8EE1154449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1032" y="4624710"/>
                <a:ext cx="260953" cy="274060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F2A636D2-FF63-48CA-9F2B-98B299F385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0941" y="5424362"/>
                <a:ext cx="246888" cy="246888"/>
              </a:xfrm>
              <a:prstGeom prst="rect">
                <a:avLst/>
              </a:prstGeom>
            </p:spPr>
          </p:pic>
          <p:pic>
            <p:nvPicPr>
              <p:cNvPr id="19" name="Picture 18" descr="A close up of a sign&#10;&#10;Description generated with very high confidence">
                <a:extLst>
                  <a:ext uri="{FF2B5EF4-FFF2-40B4-BE49-F238E27FC236}">
                    <a16:creationId xmlns:a16="http://schemas.microsoft.com/office/drawing/2014/main" id="{F15DA5D7-227B-4397-9733-6BEE20F6E1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66503" y="5828400"/>
                <a:ext cx="345743" cy="243000"/>
              </a:xfrm>
              <a:prstGeom prst="rect">
                <a:avLst/>
              </a:prstGeom>
            </p:spPr>
          </p:pic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AB7C5C0-B924-4D0D-8998-FDEE7ED5A1EF}"/>
                </a:ext>
              </a:extLst>
            </p:cNvPr>
            <p:cNvSpPr txBox="1"/>
            <p:nvPr/>
          </p:nvSpPr>
          <p:spPr>
            <a:xfrm>
              <a:off x="4527211" y="4701087"/>
              <a:ext cx="28479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err="1">
                  <a:solidFill>
                    <a:schemeClr val="bg1"/>
                  </a:solidFill>
                  <a:latin typeface="+mj-lt"/>
                </a:rPr>
                <a:t>WHO_Europe</a:t>
              </a:r>
              <a:br>
                <a:rPr lang="en-GB" sz="1100">
                  <a:solidFill>
                    <a:schemeClr val="bg1"/>
                  </a:solidFill>
                  <a:latin typeface="+mj-lt"/>
                </a:rPr>
              </a:br>
              <a:br>
                <a:rPr lang="en-GB" sz="1100">
                  <a:solidFill>
                    <a:schemeClr val="bg1"/>
                  </a:solidFill>
                  <a:latin typeface="+mj-lt"/>
                </a:rPr>
              </a:br>
              <a:r>
                <a:rPr lang="en-GB" sz="1100">
                  <a:solidFill>
                    <a:schemeClr val="bg1"/>
                  </a:solidFill>
                  <a:latin typeface="+mj-lt"/>
                </a:rPr>
                <a:t>facebook.com/</a:t>
              </a:r>
              <a:r>
                <a:rPr lang="en-GB" sz="1100" err="1">
                  <a:solidFill>
                    <a:schemeClr val="bg1"/>
                  </a:solidFill>
                  <a:latin typeface="+mj-lt"/>
                </a:rPr>
                <a:t>WHOEurope</a:t>
              </a:r>
              <a:br>
                <a:rPr lang="en-GB" sz="1100">
                  <a:solidFill>
                    <a:schemeClr val="bg1"/>
                  </a:solidFill>
                  <a:latin typeface="+mj-lt"/>
                </a:rPr>
              </a:br>
              <a:br>
                <a:rPr lang="en-GB" sz="1100">
                  <a:solidFill>
                    <a:schemeClr val="bg1"/>
                  </a:solidFill>
                  <a:latin typeface="+mj-lt"/>
                </a:rPr>
              </a:br>
              <a:r>
                <a:rPr lang="en-GB" sz="1100">
                  <a:solidFill>
                    <a:schemeClr val="bg1"/>
                  </a:solidFill>
                  <a:latin typeface="+mj-lt"/>
                </a:rPr>
                <a:t>instagram.com/</a:t>
              </a:r>
              <a:r>
                <a:rPr lang="en-GB" sz="1100" err="1">
                  <a:solidFill>
                    <a:schemeClr val="bg1"/>
                  </a:solidFill>
                  <a:latin typeface="+mj-lt"/>
                </a:rPr>
                <a:t>whoeurope</a:t>
              </a:r>
              <a:br>
                <a:rPr lang="en-GB" sz="1100">
                  <a:solidFill>
                    <a:schemeClr val="bg1"/>
                  </a:solidFill>
                  <a:latin typeface="+mj-lt"/>
                </a:rPr>
              </a:br>
              <a:br>
                <a:rPr lang="en-GB" sz="1100">
                  <a:solidFill>
                    <a:schemeClr val="bg1"/>
                  </a:solidFill>
                  <a:latin typeface="+mj-lt"/>
                </a:rPr>
              </a:br>
              <a:r>
                <a:rPr lang="en-GB" sz="1100">
                  <a:solidFill>
                    <a:schemeClr val="bg1"/>
                  </a:solidFill>
                  <a:latin typeface="+mj-lt"/>
                </a:rPr>
                <a:t>youtube.com/user/</a:t>
              </a:r>
              <a:r>
                <a:rPr lang="en-GB" sz="1100" err="1">
                  <a:solidFill>
                    <a:schemeClr val="bg1"/>
                  </a:solidFill>
                  <a:latin typeface="+mj-lt"/>
                </a:rPr>
                <a:t>whoeuro</a:t>
              </a:r>
              <a:endParaRPr lang="en-GB" sz="1100">
                <a:solidFill>
                  <a:schemeClr val="bg1"/>
                </a:solidFill>
                <a:latin typeface="+mj-lt"/>
              </a:endParaRPr>
            </a:p>
            <a:p>
              <a:endParaRPr lang="en-US" sz="11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C284F11-0460-48B5-9CA6-5CF2FE321C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8498" y="4995817"/>
            <a:ext cx="689398" cy="7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40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F0C00A4-2A59-B869-A790-CBA09DCC88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7229" y="1811152"/>
            <a:ext cx="5974027" cy="3888486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C00DD7-DD44-60D5-439A-E4B3A4DFC58C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39CDCE64-EE06-4559-BA59-FD6059702EC4}" type="datetime1">
              <a:rPr lang="en-GB" noProof="0" smtClean="0"/>
              <a:t>23/11/2024</a:t>
            </a:fld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94131-D17E-8A59-F41F-956CFA0A2904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4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82504C-34AD-94DB-4525-11A1941792E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37416" y="5783726"/>
            <a:ext cx="5472001" cy="265926"/>
          </a:xfrm>
        </p:spPr>
        <p:txBody>
          <a:bodyPr/>
          <a:lstStyle/>
          <a:p>
            <a:r>
              <a:rPr lang="ru-RU" sz="1400" dirty="0"/>
              <a:t>94% стран внедрили рекомендацию по ДКП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E28EF30-D689-AED8-A30D-BBCEF858D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6552" y="343165"/>
            <a:ext cx="8160000" cy="72000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205C"/>
                </a:solidFill>
              </a:rPr>
              <a:t>Доступность и охват мерами высокого воздействия </a:t>
            </a:r>
            <a:endParaRPr lang="en-US" sz="3200" dirty="0">
              <a:solidFill>
                <a:srgbClr val="00205C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1239D5-E04F-7F6B-7062-EC29A441EE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7416" y="1594101"/>
            <a:ext cx="5933840" cy="30651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r>
              <a:rPr lang="ru-RU" sz="1400" b="1" dirty="0"/>
              <a:t>Рекомендации ВОЗ по ДКП включены в национальных руководствах</a:t>
            </a:r>
            <a:endParaRPr lang="en-US" sz="1400" b="1" dirty="0"/>
          </a:p>
        </p:txBody>
      </p:sp>
      <p:pic>
        <p:nvPicPr>
          <p:cNvPr id="12" name="Content Placeholder 8" descr="A map of europe with different colored circles&#10;&#10;Description automatically generated">
            <a:extLst>
              <a:ext uri="{FF2B5EF4-FFF2-40B4-BE49-F238E27FC236}">
                <a16:creationId xmlns:a16="http://schemas.microsoft.com/office/drawing/2014/main" id="{65361F8D-48AD-D205-6E61-34DA475E3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invGray">
          <a:xfrm>
            <a:off x="6315683" y="1608923"/>
            <a:ext cx="5454286" cy="409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3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B4DF2BE5-2B0F-B7EC-5DC9-F0198AAAC94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53244" y="1694078"/>
            <a:ext cx="6038756" cy="3657796"/>
          </a:xfr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BAD1BC-A83A-EFC1-1EA9-3F84E6CDDF5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5</a:t>
            </a:fld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E10DCE-6EA7-5E90-FFA0-522B618AD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306" y="80749"/>
            <a:ext cx="10539232" cy="72000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205C"/>
                </a:solidFill>
              </a:rPr>
              <a:t>Прогресс по тройной элиминации</a:t>
            </a:r>
            <a:endParaRPr lang="en-US" sz="3200" dirty="0">
              <a:solidFill>
                <a:srgbClr val="00205C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C088804-6486-75B1-0580-A4278BFEDC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152" y="1079999"/>
            <a:ext cx="5955848" cy="537711"/>
          </a:xfrm>
        </p:spPr>
        <p:txBody>
          <a:bodyPr>
            <a:normAutofit/>
          </a:bodyPr>
          <a:lstStyle/>
          <a:p>
            <a:r>
              <a:rPr lang="ru-RU" sz="1400" b="1" dirty="0"/>
              <a:t>Есть национальный план по элиминации ВИЧ и сифилиса 2024</a:t>
            </a:r>
            <a:endParaRPr lang="en-US" sz="1400" b="1" dirty="0"/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D8E8B112-9FB0-9321-3D08-7080FD09C42B}"/>
              </a:ext>
            </a:extLst>
          </p:cNvPr>
          <p:cNvSpPr txBox="1">
            <a:spLocks/>
          </p:cNvSpPr>
          <p:nvPr/>
        </p:nvSpPr>
        <p:spPr bwMode="invGray">
          <a:xfrm>
            <a:off x="6473673" y="1466037"/>
            <a:ext cx="4942760" cy="288925"/>
          </a:xfrm>
          <a:prstGeom prst="rect">
            <a:avLst/>
          </a:prstGeom>
        </p:spPr>
        <p:txBody>
          <a:bodyPr vert="horz" lIns="18000" tIns="0" rIns="18000" bIns="0" rtlCol="0" anchor="ctr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0" kern="1200">
                <a:solidFill>
                  <a:schemeClr val="tx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ru-RU" sz="5600" b="1" dirty="0"/>
              <a:t>Национальные руководства рекомендуют дородовый скрининг на гепатит Б 2023</a:t>
            </a:r>
            <a:endParaRPr lang="en-US" sz="5600" b="1" dirty="0"/>
          </a:p>
          <a:p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987A4AC-296C-2D06-8C8A-6C9E885CC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53" y="1617711"/>
            <a:ext cx="6096000" cy="390952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C9C1491-7F8A-08CA-659C-C2BE35C4886F}"/>
              </a:ext>
            </a:extLst>
          </p:cNvPr>
          <p:cNvSpPr txBox="1"/>
          <p:nvPr/>
        </p:nvSpPr>
        <p:spPr>
          <a:xfrm>
            <a:off x="275306" y="580648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75% </a:t>
            </a:r>
            <a:r>
              <a:rPr lang="ru-RU" sz="1600" dirty="0"/>
              <a:t>имеют нац. план на ВИЧ и сифилис </a:t>
            </a:r>
            <a:r>
              <a:rPr lang="en-US" sz="1600" dirty="0"/>
              <a:t>(93 </a:t>
            </a:r>
            <a:r>
              <a:rPr lang="ru-RU" sz="1600" dirty="0"/>
              <a:t>из </a:t>
            </a:r>
            <a:r>
              <a:rPr lang="en-US" sz="1600" dirty="0"/>
              <a:t>124), </a:t>
            </a:r>
            <a:r>
              <a:rPr lang="ru-RU" sz="1600" dirty="0"/>
              <a:t>и </a:t>
            </a:r>
            <a:r>
              <a:rPr lang="en-US" sz="1600" dirty="0"/>
              <a:t>15% </a:t>
            </a:r>
            <a:r>
              <a:rPr lang="ru-RU" sz="1600" dirty="0"/>
              <a:t>по ВИЧ </a:t>
            </a:r>
            <a:r>
              <a:rPr lang="en-US" sz="1600" dirty="0"/>
              <a:t>(9 </a:t>
            </a:r>
            <a:r>
              <a:rPr lang="ru-RU" sz="1600" dirty="0"/>
              <a:t>стран</a:t>
            </a:r>
            <a:r>
              <a:rPr lang="en-US" sz="1600" dirty="0"/>
              <a:t>) </a:t>
            </a:r>
            <a:r>
              <a:rPr lang="ru-RU" sz="1600" dirty="0"/>
              <a:t>или сифилису </a:t>
            </a:r>
            <a:r>
              <a:rPr lang="en-US" sz="1600" dirty="0"/>
              <a:t>(10 </a:t>
            </a:r>
            <a:r>
              <a:rPr lang="ru-RU" sz="1600" dirty="0"/>
              <a:t>стран</a:t>
            </a:r>
            <a:r>
              <a:rPr lang="en-US" sz="1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01013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white background with blue waves&#10;&#10;Description automatically generated">
            <a:extLst>
              <a:ext uri="{FF2B5EF4-FFF2-40B4-BE49-F238E27FC236}">
                <a16:creationId xmlns:a16="http://schemas.microsoft.com/office/drawing/2014/main" id="{8478DEFF-353E-7ACA-3B73-2E1EBF51D7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487C679-12A4-46F4-35E8-E898EA138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31397"/>
          </a:xfrm>
        </p:spPr>
        <p:txBody>
          <a:bodyPr lIns="0" tIns="0" rIns="0" bIns="0" anchor="t" anchorCtr="0">
            <a:noAutofit/>
          </a:bodyPr>
          <a:lstStyle/>
          <a:p>
            <a:pPr algn="ctr"/>
            <a:r>
              <a:rPr lang="ru-RU" sz="3200" dirty="0">
                <a:solidFill>
                  <a:srgbClr val="00205C"/>
                </a:solidFill>
              </a:rPr>
              <a:t>Тройная элиминация досягаема</a:t>
            </a:r>
            <a:endParaRPr lang="en-RO" sz="3200" dirty="0">
              <a:solidFill>
                <a:srgbClr val="00205C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EC420-24F4-EA64-A0F9-03E25A6D7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08D8-3FEC-3C45-A23B-0CD0487748C1}" type="slidenum">
              <a:rPr lang="en-RO" smtClean="0"/>
              <a:t>6</a:t>
            </a:fld>
            <a:endParaRPr lang="en-RO"/>
          </a:p>
        </p:txBody>
      </p:sp>
      <p:pic>
        <p:nvPicPr>
          <p:cNvPr id="10" name="Picture 9" descr="A couple of men holding a document&#10;&#10;Description automatically generated">
            <a:extLst>
              <a:ext uri="{FF2B5EF4-FFF2-40B4-BE49-F238E27FC236}">
                <a16:creationId xmlns:a16="http://schemas.microsoft.com/office/drawing/2014/main" id="{BF4CCCE9-9EDD-FE22-768E-9407D8529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9" t="5048" r="12660"/>
          <a:stretch/>
        </p:blipFill>
        <p:spPr bwMode="auto">
          <a:xfrm>
            <a:off x="9506662" y="774336"/>
            <a:ext cx="2432674" cy="184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4" descr="A person holding a certificate&#10;&#10;Description automatically generated">
            <a:extLst>
              <a:ext uri="{FF2B5EF4-FFF2-40B4-BE49-F238E27FC236}">
                <a16:creationId xmlns:a16="http://schemas.microsoft.com/office/drawing/2014/main" id="{889828E5-7BE3-82D7-742D-497751CFA4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1434" r="14619" b="7562"/>
          <a:stretch/>
        </p:blipFill>
        <p:spPr bwMode="auto">
          <a:xfrm>
            <a:off x="9488747" y="4509751"/>
            <a:ext cx="2462532" cy="188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chart of different types of numbers&#10;&#10;Description automatically generated with medium confidence">
            <a:extLst>
              <a:ext uri="{FF2B5EF4-FFF2-40B4-BE49-F238E27FC236}">
                <a16:creationId xmlns:a16="http://schemas.microsoft.com/office/drawing/2014/main" id="{DD378DE8-F67B-55DA-F38C-299A3B033A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0" y="625356"/>
            <a:ext cx="9483057" cy="5852213"/>
          </a:xfrm>
          <a:prstGeom prst="rect">
            <a:avLst/>
          </a:prstGeom>
        </p:spPr>
      </p:pic>
      <p:pic>
        <p:nvPicPr>
          <p:cNvPr id="3" name="Picture 2" descr="Two men holding a certificate&#10;&#10;Description automatically generated">
            <a:extLst>
              <a:ext uri="{FF2B5EF4-FFF2-40B4-BE49-F238E27FC236}">
                <a16:creationId xmlns:a16="http://schemas.microsoft.com/office/drawing/2014/main" id="{12C795B5-94C3-306C-5278-4C85F10705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8605" y="2642814"/>
            <a:ext cx="2432674" cy="184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831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B8DA6-4EE7-4813-8E2F-274303EB2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148" y="179693"/>
            <a:ext cx="9860280" cy="1163340"/>
          </a:xfrm>
        </p:spPr>
        <p:txBody>
          <a:bodyPr/>
          <a:lstStyle/>
          <a:p>
            <a:r>
              <a:rPr lang="ru-RU" dirty="0">
                <a:solidFill>
                  <a:srgbClr val="00205C"/>
                </a:solidFill>
              </a:rPr>
              <a:t>Каскад тестирования и лечения при ВИЧ-инфекции, Европейский регион ВОЗ, 2022 год</a:t>
            </a:r>
            <a:r>
              <a:rPr lang="en-US" dirty="0">
                <a:solidFill>
                  <a:srgbClr val="00205C"/>
                </a:solidFill>
              </a:rPr>
              <a:t>*</a:t>
            </a:r>
            <a:br>
              <a:rPr lang="en-US" dirty="0">
                <a:solidFill>
                  <a:srgbClr val="00205C"/>
                </a:solidFill>
              </a:rPr>
            </a:br>
            <a:endParaRPr lang="en-US" dirty="0">
              <a:solidFill>
                <a:srgbClr val="00205C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38138-3079-443C-B7DC-E02381D2A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C12AE-189F-46E6-94BB-12FB54E35028}" type="slidenum">
              <a:rPr lang="en-US" smtClean="0"/>
              <a:t>7</a:t>
            </a:fld>
            <a:endParaRPr lang="en-US"/>
          </a:p>
        </p:txBody>
      </p:sp>
      <p:sp>
        <p:nvSpPr>
          <p:cNvPr id="9" name="Text Box 83">
            <a:extLst>
              <a:ext uri="{FF2B5EF4-FFF2-40B4-BE49-F238E27FC236}">
                <a16:creationId xmlns:a16="http://schemas.microsoft.com/office/drawing/2014/main" id="{4100E529-BF2D-4F6B-8CB5-0E5717693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23" y="6606700"/>
            <a:ext cx="412107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Источник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: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расчетные данные ЮНЭЙДС / ВОЗ 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2024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г.</a:t>
            </a:r>
            <a:endParaRPr lang="en-GB" sz="1000" dirty="0">
              <a:solidFill>
                <a:prstClr val="black"/>
              </a:solidFill>
              <a:latin typeface="Calibri" panose="020F0502020204030204" pitchFamily="34" charset="0"/>
              <a:ea typeface="ＭＳ Ｐゴシック" pitchFamily="20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C54432-C3B5-4367-A362-E120C2567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78" y="6027493"/>
            <a:ext cx="331212" cy="37508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F1DD889-FC31-4424-BA21-64E70090171C}"/>
              </a:ext>
            </a:extLst>
          </p:cNvPr>
          <p:cNvSpPr/>
          <p:nvPr/>
        </p:nvSpPr>
        <p:spPr>
          <a:xfrm>
            <a:off x="8751324" y="6073256"/>
            <a:ext cx="32875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Всемирный день борьбы со СПИДом </a:t>
            </a:r>
            <a:r>
              <a:rPr lang="en-US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2024</a:t>
            </a: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г</a:t>
            </a:r>
            <a:endParaRPr lang="en-US" sz="13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7384A1-00E2-8FEF-CA53-96685C5F7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043" y="1089342"/>
            <a:ext cx="8583912" cy="55173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3C0502-42A5-180D-1439-F78464EF32C1}"/>
              </a:ext>
            </a:extLst>
          </p:cNvPr>
          <p:cNvSpPr txBox="1"/>
          <p:nvPr/>
        </p:nvSpPr>
        <p:spPr>
          <a:xfrm>
            <a:off x="9258514" y="1918070"/>
            <a:ext cx="2665443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Целевые ориентиры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95-95-95 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не достигнуты</a:t>
            </a:r>
            <a:endParaRPr lang="en-US" sz="1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D230E7-AE7A-6088-6E0E-61A2E8A4FEF2}"/>
              </a:ext>
            </a:extLst>
          </p:cNvPr>
          <p:cNvSpPr txBox="1"/>
          <p:nvPr/>
        </p:nvSpPr>
        <p:spPr>
          <a:xfrm>
            <a:off x="9258514" y="3416437"/>
            <a:ext cx="2665443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Регион значительно отстает от достижения первого показателя 95: только 72% людей, живущих с ВИЧ, знают о своем </a:t>
            </a:r>
          </a:p>
          <a:p>
            <a:pPr algn="ctr"/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ВИЧ-статусе</a:t>
            </a:r>
            <a:endParaRPr lang="en-US" sz="1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6A88B0-D4F0-C2B6-C8FE-7B4D836B0512}"/>
              </a:ext>
            </a:extLst>
          </p:cNvPr>
          <p:cNvSpPr txBox="1"/>
          <p:nvPr/>
        </p:nvSpPr>
        <p:spPr>
          <a:xfrm>
            <a:off x="7653977" y="6521137"/>
            <a:ext cx="4511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  <a:r>
              <a:rPr lang="ru-RU" sz="1200" dirty="0"/>
              <a:t> Последние имеющиеся данные по КМП относятся к 2022 г.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550368-ACE7-CE63-5C30-088D9B64DBC6}"/>
              </a:ext>
            </a:extLst>
          </p:cNvPr>
          <p:cNvSpPr txBox="1"/>
          <p:nvPr/>
        </p:nvSpPr>
        <p:spPr>
          <a:xfrm rot="16200000">
            <a:off x="160705" y="3228195"/>
            <a:ext cx="115768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Процент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2BB3C0-42B4-73B7-032B-85017B15E243}"/>
              </a:ext>
            </a:extLst>
          </p:cNvPr>
          <p:cNvSpPr txBox="1"/>
          <p:nvPr/>
        </p:nvSpPr>
        <p:spPr>
          <a:xfrm>
            <a:off x="1769171" y="6045932"/>
            <a:ext cx="259519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dirty="0"/>
              <a:t>Европейский регион ВОЗ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54C1B5-622F-3586-FD6E-D654CB943FCA}"/>
              </a:ext>
            </a:extLst>
          </p:cNvPr>
          <p:cNvSpPr txBox="1"/>
          <p:nvPr/>
        </p:nvSpPr>
        <p:spPr>
          <a:xfrm>
            <a:off x="4807969" y="6075740"/>
            <a:ext cx="76655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dirty="0"/>
              <a:t>Запад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EA6222-FCE5-1C99-BB1D-743F74DCC644}"/>
              </a:ext>
            </a:extLst>
          </p:cNvPr>
          <p:cNvSpPr txBox="1"/>
          <p:nvPr/>
        </p:nvSpPr>
        <p:spPr>
          <a:xfrm>
            <a:off x="5934417" y="6027493"/>
            <a:ext cx="77296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dirty="0"/>
              <a:t>Центр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B295C3-4B24-9DA3-9987-9DBE90726D37}"/>
              </a:ext>
            </a:extLst>
          </p:cNvPr>
          <p:cNvSpPr txBox="1"/>
          <p:nvPr/>
        </p:nvSpPr>
        <p:spPr>
          <a:xfrm>
            <a:off x="7195218" y="6045932"/>
            <a:ext cx="83317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dirty="0"/>
              <a:t>Восток</a:t>
            </a:r>
          </a:p>
        </p:txBody>
      </p:sp>
    </p:spTree>
    <p:extLst>
      <p:ext uri="{BB962C8B-B14F-4D97-AF65-F5344CB8AC3E}">
        <p14:creationId xmlns:p14="http://schemas.microsoft.com/office/powerpoint/2010/main" val="1205311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2C0B30-3FB7-8C34-E2D4-6CD3A5C1B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092" y="1040363"/>
            <a:ext cx="8577815" cy="551735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6630D8-D006-4469-96CB-FE3A7C800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8</a:t>
            </a:fld>
            <a:endParaRPr lang="en-GB" noProof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21BB85-6452-40C1-9131-E09B9FC9DB27}"/>
              </a:ext>
            </a:extLst>
          </p:cNvPr>
          <p:cNvSpPr txBox="1">
            <a:spLocks/>
          </p:cNvSpPr>
          <p:nvPr/>
        </p:nvSpPr>
        <p:spPr bwMode="invGray">
          <a:xfrm>
            <a:off x="119021" y="207106"/>
            <a:ext cx="9873964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00205C"/>
                </a:solidFill>
              </a:rPr>
              <a:t>Прогресс к целям </a:t>
            </a:r>
            <a:r>
              <a:rPr lang="en-US" dirty="0">
                <a:solidFill>
                  <a:srgbClr val="00205C"/>
                </a:solidFill>
              </a:rPr>
              <a:t>95-95-95</a:t>
            </a:r>
            <a:endParaRPr lang="ru-RU" dirty="0">
              <a:solidFill>
                <a:srgbClr val="00205C"/>
              </a:solidFill>
            </a:endParaRPr>
          </a:p>
          <a:p>
            <a:r>
              <a:rPr lang="ru-RU" dirty="0">
                <a:solidFill>
                  <a:srgbClr val="00205C"/>
                </a:solidFill>
              </a:rPr>
              <a:t>Европейский регион </a:t>
            </a:r>
            <a:r>
              <a:rPr lang="en-US" dirty="0">
                <a:solidFill>
                  <a:srgbClr val="00205C"/>
                </a:solidFill>
              </a:rPr>
              <a:t>2015 &amp; 2022</a:t>
            </a:r>
          </a:p>
        </p:txBody>
      </p:sp>
      <p:sp>
        <p:nvSpPr>
          <p:cNvPr id="5" name="Text Box 83">
            <a:extLst>
              <a:ext uri="{FF2B5EF4-FFF2-40B4-BE49-F238E27FC236}">
                <a16:creationId xmlns:a16="http://schemas.microsoft.com/office/drawing/2014/main" id="{F3CC8C88-CBF6-4448-AEA2-6C0FBC9C8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27" y="6497005"/>
            <a:ext cx="412107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Source: UNAIDS/WHO estimates 2022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4EB2D1F-388B-4D97-BECF-7FE1E6A47341}"/>
              </a:ext>
            </a:extLst>
          </p:cNvPr>
          <p:cNvSpPr txBox="1"/>
          <p:nvPr/>
        </p:nvSpPr>
        <p:spPr>
          <a:xfrm>
            <a:off x="4391603" y="1151398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95%</a:t>
            </a:r>
          </a:p>
        </p:txBody>
      </p:sp>
      <p:sp>
        <p:nvSpPr>
          <p:cNvPr id="9" name="TextBox 20">
            <a:extLst>
              <a:ext uri="{FF2B5EF4-FFF2-40B4-BE49-F238E27FC236}">
                <a16:creationId xmlns:a16="http://schemas.microsoft.com/office/drawing/2014/main" id="{B6A824B4-6E41-47B0-A549-6E9E511A3266}"/>
              </a:ext>
            </a:extLst>
          </p:cNvPr>
          <p:cNvSpPr txBox="1"/>
          <p:nvPr/>
        </p:nvSpPr>
        <p:spPr>
          <a:xfrm>
            <a:off x="6863681" y="1174276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95%</a:t>
            </a:r>
          </a:p>
        </p:txBody>
      </p:sp>
      <p:sp>
        <p:nvSpPr>
          <p:cNvPr id="10" name="TextBox 21">
            <a:extLst>
              <a:ext uri="{FF2B5EF4-FFF2-40B4-BE49-F238E27FC236}">
                <a16:creationId xmlns:a16="http://schemas.microsoft.com/office/drawing/2014/main" id="{7D02DF51-25BB-4EB6-888E-3D1BD16C53A8}"/>
              </a:ext>
            </a:extLst>
          </p:cNvPr>
          <p:cNvSpPr txBox="1"/>
          <p:nvPr/>
        </p:nvSpPr>
        <p:spPr>
          <a:xfrm>
            <a:off x="9335759" y="1167882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95%</a:t>
            </a:r>
          </a:p>
        </p:txBody>
      </p:sp>
    </p:spTree>
    <p:extLst>
      <p:ext uri="{BB962C8B-B14F-4D97-AF65-F5344CB8AC3E}">
        <p14:creationId xmlns:p14="http://schemas.microsoft.com/office/powerpoint/2010/main" val="87928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196661-BD6E-4625-AE8C-BD2400CB98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718" y="5153255"/>
            <a:ext cx="2038736" cy="17047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585469-A0D7-4F9D-89B8-160CF4935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16"/>
            <a:ext cx="1171575" cy="15362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5EC07D-12FC-4599-8054-15991EEE7A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668" y="177384"/>
            <a:ext cx="729783" cy="740675"/>
          </a:xfrm>
          <a:prstGeom prst="rect">
            <a:avLst/>
          </a:prstGeom>
        </p:spPr>
      </p:pic>
      <p:sp>
        <p:nvSpPr>
          <p:cNvPr id="15" name="Text Box 83">
            <a:extLst>
              <a:ext uri="{FF2B5EF4-FFF2-40B4-BE49-F238E27FC236}">
                <a16:creationId xmlns:a16="http://schemas.microsoft.com/office/drawing/2014/main" id="{3D4C4C42-E76B-40D9-9DD3-5E4057891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934" y="6295100"/>
            <a:ext cx="492106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Источник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: ECDC/WHO (2024). HIV/AIDS Surveillance in Europe 2024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 (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данные </a:t>
            </a:r>
            <a:r>
              <a:rPr lang="en-GB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2023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г.</a:t>
            </a:r>
            <a:r>
              <a:rPr lang="lv-LV" sz="1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itchFamily="20" charset="-128"/>
              </a:rPr>
              <a:t>)</a:t>
            </a:r>
            <a:endParaRPr lang="en-GB" sz="1000" dirty="0">
              <a:solidFill>
                <a:prstClr val="black"/>
              </a:solidFill>
              <a:latin typeface="Calibri" panose="020F0502020204030204" pitchFamily="34" charset="0"/>
              <a:ea typeface="ＭＳ Ｐゴシック" pitchFamily="20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5819D4-1D6C-4AE1-9FFA-B47EAD3C7621}"/>
              </a:ext>
            </a:extLst>
          </p:cNvPr>
          <p:cNvSpPr txBox="1"/>
          <p:nvPr/>
        </p:nvSpPr>
        <p:spPr>
          <a:xfrm>
            <a:off x="8951351" y="1501719"/>
            <a:ext cx="2573963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E48"/>
                </a:solidFill>
              </a:rPr>
              <a:t>ВИЧ-инфекцией заражается больше людей, чем диагностируется</a:t>
            </a:r>
            <a:endParaRPr lang="en-US" b="1" dirty="0">
              <a:solidFill>
                <a:srgbClr val="333E48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47DAEC-31D0-4943-995B-C5291F07E2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1499" y="5232875"/>
            <a:ext cx="498936" cy="5650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9A4DCEC-7EDC-4CD8-A90C-0ECB8D6A5AE8}"/>
              </a:ext>
            </a:extLst>
          </p:cNvPr>
          <p:cNvSpPr/>
          <p:nvPr/>
        </p:nvSpPr>
        <p:spPr>
          <a:xfrm>
            <a:off x="9040967" y="5138107"/>
            <a:ext cx="332161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Всемирный день борьбы со СПИДом </a:t>
            </a:r>
            <a:r>
              <a:rPr lang="en-US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2024</a:t>
            </a:r>
            <a:r>
              <a:rPr lang="ru-RU" sz="1300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г.</a:t>
            </a:r>
            <a:endParaRPr lang="en-US" sz="13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B10C015-78D0-43FD-A611-D60843E16891}"/>
              </a:ext>
            </a:extLst>
          </p:cNvPr>
          <p:cNvSpPr txBox="1">
            <a:spLocks/>
          </p:cNvSpPr>
          <p:nvPr/>
        </p:nvSpPr>
        <p:spPr bwMode="invGray">
          <a:xfrm>
            <a:off x="871443" y="57212"/>
            <a:ext cx="9166860" cy="1199859"/>
          </a:xfrm>
          <a:prstGeom prst="rect">
            <a:avLst/>
          </a:prstGeom>
        </p:spPr>
        <p:txBody>
          <a:bodyPr vert="horz" lIns="18000" tIns="0" rIns="360000" bIns="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>
              <a:solidFill>
                <a:schemeClr val="accent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ED7342B-0958-437F-AAC3-460FF512E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692" y="562901"/>
            <a:ext cx="9166859" cy="720000"/>
          </a:xfrm>
        </p:spPr>
        <p:txBody>
          <a:bodyPr/>
          <a:lstStyle/>
          <a:p>
            <a:r>
              <a:rPr lang="ru-RU" dirty="0">
                <a:solidFill>
                  <a:srgbClr val="00205C"/>
                </a:solidFill>
              </a:rPr>
              <a:t>Расчетное число случаев ВИЧ-инфекции и зарегистрированные диагнозы ВИЧ-инфекции в ЕС/ЕЭЗ и в Европейском регионе ВОЗ</a:t>
            </a:r>
            <a:r>
              <a:rPr lang="en-US" dirty="0">
                <a:solidFill>
                  <a:srgbClr val="00205C"/>
                </a:solidFill>
              </a:rPr>
              <a:t>, </a:t>
            </a:r>
            <a:r>
              <a:rPr lang="en-US" sz="2000" dirty="0">
                <a:solidFill>
                  <a:srgbClr val="00205C"/>
                </a:solidFill>
              </a:rPr>
              <a:t>2014–2023</a:t>
            </a:r>
            <a:r>
              <a:rPr lang="ru-RU" sz="2000" dirty="0">
                <a:solidFill>
                  <a:srgbClr val="00205C"/>
                </a:solidFill>
              </a:rPr>
              <a:t> гг.</a:t>
            </a:r>
            <a:endParaRPr lang="en-US" dirty="0">
              <a:solidFill>
                <a:srgbClr val="00205C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A1E72C6-F617-4C09-B487-2C7E964743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0870" y="3320682"/>
            <a:ext cx="3794923" cy="124520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D57B4D8-B357-4A0A-887F-56BCCDEEB020}"/>
              </a:ext>
            </a:extLst>
          </p:cNvPr>
          <p:cNvSpPr txBox="1"/>
          <p:nvPr/>
        </p:nvSpPr>
        <p:spPr>
          <a:xfrm>
            <a:off x="319797" y="5839199"/>
            <a:ext cx="535217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#</a:t>
            </a:r>
            <a:r>
              <a:rPr lang="ru-RU" sz="900" dirty="0"/>
              <a:t> Затемненные  области представляют собой интервалы неопределенности вокруг наилучшей оценки числа новых случаев инфицирования</a:t>
            </a: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D793A1-38AF-32BB-8995-8D6E9A8E7C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738" y="1441659"/>
            <a:ext cx="7944733" cy="42199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5F451B-F3D1-2036-E76A-BBB110AD4FAF}"/>
              </a:ext>
            </a:extLst>
          </p:cNvPr>
          <p:cNvSpPr txBox="1"/>
          <p:nvPr/>
        </p:nvSpPr>
        <p:spPr>
          <a:xfrm>
            <a:off x="8711458" y="3389945"/>
            <a:ext cx="3424335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ru-RU" sz="700" dirty="0"/>
              <a:t>Расчетное число случаев ВИЧ-инфекции в Европейском регионе ВОЗ</a:t>
            </a:r>
          </a:p>
          <a:p>
            <a:pPr>
              <a:lnSpc>
                <a:spcPct val="250000"/>
              </a:lnSpc>
            </a:pPr>
            <a:r>
              <a:rPr lang="ru-RU" sz="700" dirty="0"/>
              <a:t>Число установленных диагнозов ВИЧ-инфекции в Европейском регионе ВОЗ</a:t>
            </a:r>
          </a:p>
          <a:p>
            <a:pPr>
              <a:lnSpc>
                <a:spcPct val="250000"/>
              </a:lnSpc>
            </a:pPr>
            <a:r>
              <a:rPr lang="ru-RU" sz="700" dirty="0"/>
              <a:t>Расчетное число случаев ВИЧ-инфекции в  ЕС/ЕЭЗ</a:t>
            </a:r>
          </a:p>
          <a:p>
            <a:pPr>
              <a:lnSpc>
                <a:spcPct val="250000"/>
              </a:lnSpc>
            </a:pPr>
            <a:r>
              <a:rPr lang="ru-RU" sz="700" dirty="0"/>
              <a:t>Число установленных диагнозов ВИЧ-инфекции в  ЕС/ЕЭЗ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4E001B-A01B-7409-4FFD-76D1D5B089B0}"/>
              </a:ext>
            </a:extLst>
          </p:cNvPr>
          <p:cNvSpPr txBox="1"/>
          <p:nvPr/>
        </p:nvSpPr>
        <p:spPr>
          <a:xfrm>
            <a:off x="3882999" y="5327608"/>
            <a:ext cx="2307939" cy="37555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Год  постановки диагноза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E50000-A5A7-22C2-E46E-82A5AD7EAEAD}"/>
              </a:ext>
            </a:extLst>
          </p:cNvPr>
          <p:cNvSpPr txBox="1"/>
          <p:nvPr/>
        </p:nvSpPr>
        <p:spPr>
          <a:xfrm rot="16200000">
            <a:off x="-1264668" y="3014604"/>
            <a:ext cx="4209550" cy="6121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/>
              <a:t>Число зарегистрированных диагнозов ВИЧ-инфекции и </a:t>
            </a:r>
          </a:p>
          <a:p>
            <a:pPr>
              <a:lnSpc>
                <a:spcPct val="150000"/>
              </a:lnSpc>
            </a:pPr>
            <a:r>
              <a:rPr lang="ru-RU" sz="1200" dirty="0"/>
              <a:t>расчетное число новых случаев ВИЧ-инфекции</a:t>
            </a:r>
          </a:p>
        </p:txBody>
      </p:sp>
    </p:spTree>
    <p:extLst>
      <p:ext uri="{BB962C8B-B14F-4D97-AF65-F5344CB8AC3E}">
        <p14:creationId xmlns:p14="http://schemas.microsoft.com/office/powerpoint/2010/main" val="518594026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6DDC313EDC9A43B330D8B6305883A5" ma:contentTypeVersion="18" ma:contentTypeDescription="Create a new document." ma:contentTypeScope="" ma:versionID="88b5719f5747fbbef0786093171ba42f">
  <xsd:schema xmlns:xsd="http://www.w3.org/2001/XMLSchema" xmlns:xs="http://www.w3.org/2001/XMLSchema" xmlns:p="http://schemas.microsoft.com/office/2006/metadata/properties" xmlns:ns2="73389989-ac93-4f39-a9f3-2949bbf25fcc" xmlns:ns3="51983ca6-de84-41fa-9a65-1d08ee1009bc" targetNamespace="http://schemas.microsoft.com/office/2006/metadata/properties" ma:root="true" ma:fieldsID="c221512aa96470c11efcfcee27cb411c" ns2:_="" ns3:_="">
    <xsd:import namespace="73389989-ac93-4f39-a9f3-2949bbf25fcc"/>
    <xsd:import namespace="51983ca6-de84-41fa-9a65-1d08ee1009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atus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389989-ac93-4f39-a9f3-2949bbf25f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atus" ma:index="23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983ca6-de84-41fa-9a65-1d08ee1009b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99ba970-a327-4bb8-b038-a05a4f9e547d}" ma:internalName="TaxCatchAll" ma:showField="CatchAllData" ma:web="51983ca6-de84-41fa-9a65-1d08ee1009b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983ca6-de84-41fa-9a65-1d08ee1009bc" xsi:nil="true"/>
    <lcf76f155ced4ddcb4097134ff3c332f xmlns="73389989-ac93-4f39-a9f3-2949bbf25fcc">
      <Terms xmlns="http://schemas.microsoft.com/office/infopath/2007/PartnerControls"/>
    </lcf76f155ced4ddcb4097134ff3c332f>
    <Status xmlns="73389989-ac93-4f39-a9f3-2949bbf25f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921724-7F27-4492-8639-78CA2091BE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389989-ac93-4f39-a9f3-2949bbf25fcc"/>
    <ds:schemaRef ds:uri="51983ca6-de84-41fa-9a65-1d08ee1009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76E29D-49F0-404E-8B82-B3F0081FF70A}">
  <ds:schemaRefs>
    <ds:schemaRef ds:uri="http://schemas.microsoft.com/office/2006/metadata/properties"/>
    <ds:schemaRef ds:uri="http://schemas.microsoft.com/office/infopath/2007/PartnerControls"/>
    <ds:schemaRef ds:uri="f4c00eed-823d-4369-9815-ea735c1a4faf"/>
    <ds:schemaRef ds:uri="cb1efd7c-f48c-4a51-a47b-6708e94ea13f"/>
    <ds:schemaRef ds:uri="51983ca6-de84-41fa-9a65-1d08ee1009bc"/>
    <ds:schemaRef ds:uri="73389989-ac93-4f39-a9f3-2949bbf25fcc"/>
  </ds:schemaRefs>
</ds:datastoreItem>
</file>

<file path=customXml/itemProps3.xml><?xml version="1.0" encoding="utf-8"?>
<ds:datastoreItem xmlns:ds="http://schemas.openxmlformats.org/officeDocument/2006/customXml" ds:itemID="{5B40FC7D-9136-4D77-9568-0B193065B6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3151</TotalTime>
  <Words>2658</Words>
  <Application>Microsoft Office PowerPoint</Application>
  <PresentationFormat>Widescreen</PresentationFormat>
  <Paragraphs>329</Paragraphs>
  <Slides>32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Noto Sans</vt:lpstr>
      <vt:lpstr>Aptos</vt:lpstr>
      <vt:lpstr>Arial</vt:lpstr>
      <vt:lpstr>Roboto</vt:lpstr>
      <vt:lpstr>Arial Unicode MS</vt:lpstr>
      <vt:lpstr>Wingdings</vt:lpstr>
      <vt:lpstr>Symbol</vt:lpstr>
      <vt:lpstr>Times New Roman</vt:lpstr>
      <vt:lpstr>inherit</vt:lpstr>
      <vt:lpstr>Calibri</vt:lpstr>
      <vt:lpstr>Ebrima</vt:lpstr>
      <vt:lpstr>2_Office Theme</vt:lpstr>
      <vt:lpstr>3_Office Theme</vt:lpstr>
      <vt:lpstr>Выполнение обещания положить конец СПИДу и эпидемиям вирусного гепатита и инфекций, передаваемых половым путем, в Европейском регионе ВОЗ – обязательства и выполнение рекомендаций ВОЗ.</vt:lpstr>
      <vt:lpstr>Глобальные тенденции среди людей, заражающихся ВИЧ, и людей,  умирающих по причинам, связанным с ВИЧ, 2010–2023 гг. и прогнозы до 2030 г. </vt:lpstr>
      <vt:lpstr>Ситуация в Европейском регионе ВОЗ</vt:lpstr>
      <vt:lpstr>Доступность и охват мерами высокого воздействия </vt:lpstr>
      <vt:lpstr>Прогресс по тройной элиминации</vt:lpstr>
      <vt:lpstr>Тройная элиминация досягаема</vt:lpstr>
      <vt:lpstr>Каскад тестирования и лечения при ВИЧ-инфекции, Европейский регион ВОЗ, 2022 год* </vt:lpstr>
      <vt:lpstr>PowerPoint Presentation</vt:lpstr>
      <vt:lpstr>Расчетное число случаев ВИЧ-инфекции и зарегистрированные диагнозы ВИЧ-инфекции в ЕС/ЕЭЗ и в Европейском регионе ВОЗ, 2014–2023 гг.</vt:lpstr>
      <vt:lpstr>Диагнозы ВИЧ-инфекции в разбивке по способу передачи, Европейский регион ВОЗ, 2014–2023</vt:lpstr>
      <vt:lpstr>Установленные диагнозы ВИЧ-инфекции  на 100 000 населения,  Европейский регион ВОЗ, 2014–2023 гг.</vt:lpstr>
      <vt:lpstr> Установленные диагнозы СПИДа  на 100 000 населения,  Европейский регион ВОЗ, 2014–2023 гг.</vt:lpstr>
      <vt:lpstr>Поздняя диагностика ВИЧ-инфекции остается проблемой, масштаб которой варьируется в зависимости от способа передачи и возраста</vt:lpstr>
      <vt:lpstr>Количество диагнозов с поздним выявлением (CD4 &lt; 350) WHO European Region, 2019-2023</vt:lpstr>
      <vt:lpstr>PowerPoint Presentation</vt:lpstr>
      <vt:lpstr>Соответствие национальных руководтсв по тестированию рекомендациям ВОЗ</vt:lpstr>
      <vt:lpstr>Каскад тестирования и лечения при ВИЧ-инфекции, глобальный уровень</vt:lpstr>
      <vt:lpstr>PowerPoint Presentation</vt:lpstr>
      <vt:lpstr>PowerPoint Presentation</vt:lpstr>
      <vt:lpstr>Соответствие национальных руководств по АРВТ рекомендациям ВОЗ</vt:lpstr>
      <vt:lpstr>Формы оказания услуг предусмотренные в национальных руководствах, регионы ВОЗ, 2024</vt:lpstr>
      <vt:lpstr>Ключевые стратегические сдвиги для достижения целей ВИЧ</vt:lpstr>
      <vt:lpstr>PowerPoint Presentation</vt:lpstr>
      <vt:lpstr>Ключевая поддержка со стороны ЕРБ ВОЗ в сфере борьбы с ВИЧ-инфекцией</vt:lpstr>
      <vt:lpstr>PowerPoint Presentation</vt:lpstr>
      <vt:lpstr>НАПРАВЛЕНИЕ ДЕЯТЕЛЬНОСТИ 5. Уменьшение бремени инфекционных заболеваний</vt:lpstr>
      <vt:lpstr>PowerPoint Presentation</vt:lpstr>
      <vt:lpstr>Министерская встреча  Сдержать обещание по ликвидации СПИДа и эпидемий вирусных гепатитов и ИППП и туберкулеза в Европе и Центральной Азии</vt:lpstr>
      <vt:lpstr>Последние руководства ВОЗ</vt:lpstr>
      <vt:lpstr>   Всемирный день борьбы со СПИДом 2024 г. Следование по пути соблюдения прав: мое здоровье, мое право! </vt:lpstr>
      <vt:lpstr>PowerPoint Presentation</vt:lpstr>
      <vt:lpstr>Спасибо www.euro.who.int/aids  Обращайтесь к нам по адресу: eurohiv@who.int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AIDS Day 2020 HIV in the WHO European Region</dc:title>
  <dc:creator>Elena VOVC</dc:creator>
  <cp:lastModifiedBy>BIVOL, Stela</cp:lastModifiedBy>
  <cp:revision>11</cp:revision>
  <dcterms:created xsi:type="dcterms:W3CDTF">2020-11-27T23:07:50Z</dcterms:created>
  <dcterms:modified xsi:type="dcterms:W3CDTF">2024-11-24T08:55:44Z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0x0101008A6DDC313EDC9A43B330D8B6305883A5</vt:lpwstr>
  </property>
  <property fmtid="{D5CDD505-2E9C-101B-9397-08002B2CF9AE}" pid="3" name="MediaServiceImageTags">
    <vt:lpwstr/>
  </property>
</Properties>
</file>