
<file path=[Content_Types].xml><?xml version="1.0" encoding="utf-8"?>
<Types xmlns="http://schemas.openxmlformats.org/package/2006/content-types">
  <Default Extension="png" ContentType="image/png"/>
  <Default Extension="bin" ContentType="application/vnd.openxmlformats-officedocument.oleObject"/>
  <Default Extension="jfif" ContentType="image/jpe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6.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7.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8.xml" ContentType="application/vnd.openxmlformats-officedocument.theme+xml"/>
  <Override PartName="/ppt/tags/tag2.xml" ContentType="application/vnd.openxmlformats-officedocument.presentationml.tags+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4"/>
    <p:sldMasterId id="2147483743" r:id="rId5"/>
    <p:sldMasterId id="2147483761" r:id="rId6"/>
    <p:sldMasterId id="2147483786" r:id="rId7"/>
    <p:sldMasterId id="2147483800" r:id="rId8"/>
    <p:sldMasterId id="2147483816" r:id="rId9"/>
    <p:sldMasterId id="2147483835" r:id="rId10"/>
    <p:sldMasterId id="2147483848" r:id="rId11"/>
  </p:sldMasterIdLst>
  <p:notesMasterIdLst>
    <p:notesMasterId r:id="rId55"/>
  </p:notesMasterIdLst>
  <p:sldIdLst>
    <p:sldId id="262" r:id="rId12"/>
    <p:sldId id="2147471941" r:id="rId13"/>
    <p:sldId id="2147471966" r:id="rId14"/>
    <p:sldId id="2145706766" r:id="rId15"/>
    <p:sldId id="2145706741" r:id="rId16"/>
    <p:sldId id="2145706740" r:id="rId17"/>
    <p:sldId id="664" r:id="rId18"/>
    <p:sldId id="793" r:id="rId19"/>
    <p:sldId id="701" r:id="rId20"/>
    <p:sldId id="2145706534" r:id="rId21"/>
    <p:sldId id="642" r:id="rId22"/>
    <p:sldId id="1564" r:id="rId23"/>
    <p:sldId id="2145706540" r:id="rId24"/>
    <p:sldId id="2145706743" r:id="rId25"/>
    <p:sldId id="2147471949" r:id="rId26"/>
    <p:sldId id="2145706747" r:id="rId27"/>
    <p:sldId id="2145706746" r:id="rId28"/>
    <p:sldId id="2145706742" r:id="rId29"/>
    <p:sldId id="261" r:id="rId30"/>
    <p:sldId id="2145706748" r:id="rId31"/>
    <p:sldId id="258" r:id="rId32"/>
    <p:sldId id="690" r:id="rId33"/>
    <p:sldId id="2145706537" r:id="rId34"/>
    <p:sldId id="2147471947" r:id="rId35"/>
    <p:sldId id="2145706538" r:id="rId36"/>
    <p:sldId id="269" r:id="rId37"/>
    <p:sldId id="2145706541" r:id="rId38"/>
    <p:sldId id="2147471983" r:id="rId39"/>
    <p:sldId id="2147471984" r:id="rId40"/>
    <p:sldId id="2147471953" r:id="rId41"/>
    <p:sldId id="2147471985" r:id="rId42"/>
    <p:sldId id="2147471970" r:id="rId43"/>
    <p:sldId id="2147471988" r:id="rId44"/>
    <p:sldId id="2147471987" r:id="rId45"/>
    <p:sldId id="2147471967" r:id="rId46"/>
    <p:sldId id="2147471977" r:id="rId47"/>
    <p:sldId id="2147471991" r:id="rId48"/>
    <p:sldId id="2147471989" r:id="rId49"/>
    <p:sldId id="2147471971" r:id="rId50"/>
    <p:sldId id="2147471981" r:id="rId51"/>
    <p:sldId id="2147471982" r:id="rId52"/>
    <p:sldId id="2147471980" r:id="rId53"/>
    <p:sldId id="285"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D9"/>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62E732-A4CC-4BF6-BA60-9FD4E5837752}" v="6" dt="2024-11-25T17:26:00.7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6" autoAdjust="0"/>
    <p:restoredTop sz="94660"/>
  </p:normalViewPr>
  <p:slideViewPr>
    <p:cSldViewPr snapToGrid="0">
      <p:cViewPr varScale="1">
        <p:scale>
          <a:sx n="114" d="100"/>
          <a:sy n="114" d="100"/>
        </p:scale>
        <p:origin x="18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tableStyles" Target="tableStyle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viewProps" Target="viewProps.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NKOV, Viatcheslav" userId="e4885f29-ee86-4733-8331-637243690ef1" providerId="ADAL" clId="{BF62E732-A4CC-4BF6-BA60-9FD4E5837752}"/>
    <pc:docChg chg="custSel addSld delSld modSld sldOrd">
      <pc:chgData name="GRANKOV, Viatcheslav" userId="e4885f29-ee86-4733-8331-637243690ef1" providerId="ADAL" clId="{BF62E732-A4CC-4BF6-BA60-9FD4E5837752}" dt="2024-11-25T19:49:31.174" v="37" actId="14100"/>
      <pc:docMkLst>
        <pc:docMk/>
      </pc:docMkLst>
      <pc:sldChg chg="del">
        <pc:chgData name="GRANKOV, Viatcheslav" userId="e4885f29-ee86-4733-8331-637243690ef1" providerId="ADAL" clId="{BF62E732-A4CC-4BF6-BA60-9FD4E5837752}" dt="2024-11-25T17:16:34.906" v="4" actId="47"/>
        <pc:sldMkLst>
          <pc:docMk/>
          <pc:sldMk cId="459137894" sldId="273"/>
        </pc:sldMkLst>
      </pc:sldChg>
      <pc:sldChg chg="modSp mod">
        <pc:chgData name="GRANKOV, Viatcheslav" userId="e4885f29-ee86-4733-8331-637243690ef1" providerId="ADAL" clId="{BF62E732-A4CC-4BF6-BA60-9FD4E5837752}" dt="2024-11-25T17:21:48.817" v="15" actId="1076"/>
        <pc:sldMkLst>
          <pc:docMk/>
          <pc:sldMk cId="1099287259" sldId="285"/>
        </pc:sldMkLst>
        <pc:spChg chg="mod">
          <ac:chgData name="GRANKOV, Viatcheslav" userId="e4885f29-ee86-4733-8331-637243690ef1" providerId="ADAL" clId="{BF62E732-A4CC-4BF6-BA60-9FD4E5837752}" dt="2024-11-25T17:21:48.817" v="15" actId="1076"/>
          <ac:spMkLst>
            <pc:docMk/>
            <pc:sldMk cId="1099287259" sldId="285"/>
            <ac:spMk id="3" creationId="{BAFA0B16-0771-3045-BCA2-7A9CE28BCE74}"/>
          </ac:spMkLst>
        </pc:spChg>
      </pc:sldChg>
      <pc:sldChg chg="del">
        <pc:chgData name="GRANKOV, Viatcheslav" userId="e4885f29-ee86-4733-8331-637243690ef1" providerId="ADAL" clId="{BF62E732-A4CC-4BF6-BA60-9FD4E5837752}" dt="2024-11-25T17:16:36.702" v="5" actId="47"/>
        <pc:sldMkLst>
          <pc:docMk/>
          <pc:sldMk cId="1628552386" sldId="328"/>
        </pc:sldMkLst>
      </pc:sldChg>
      <pc:sldChg chg="del">
        <pc:chgData name="GRANKOV, Viatcheslav" userId="e4885f29-ee86-4733-8331-637243690ef1" providerId="ADAL" clId="{BF62E732-A4CC-4BF6-BA60-9FD4E5837752}" dt="2024-11-25T16:57:17.383" v="0" actId="47"/>
        <pc:sldMkLst>
          <pc:docMk/>
          <pc:sldMk cId="1092217628" sldId="2147471649"/>
        </pc:sldMkLst>
      </pc:sldChg>
      <pc:sldChg chg="modSp mod">
        <pc:chgData name="GRANKOV, Viatcheslav" userId="e4885f29-ee86-4733-8331-637243690ef1" providerId="ADAL" clId="{BF62E732-A4CC-4BF6-BA60-9FD4E5837752}" dt="2024-11-25T19:49:31.174" v="37" actId="14100"/>
        <pc:sldMkLst>
          <pc:docMk/>
          <pc:sldMk cId="2805447349" sldId="2147471941"/>
        </pc:sldMkLst>
        <pc:spChg chg="mod">
          <ac:chgData name="GRANKOV, Viatcheslav" userId="e4885f29-ee86-4733-8331-637243690ef1" providerId="ADAL" clId="{BF62E732-A4CC-4BF6-BA60-9FD4E5837752}" dt="2024-11-25T19:49:31.174" v="37" actId="14100"/>
          <ac:spMkLst>
            <pc:docMk/>
            <pc:sldMk cId="2805447349" sldId="2147471941"/>
            <ac:spMk id="3" creationId="{D205CE83-C2E4-4FBF-A2EA-93890B86EF27}"/>
          </ac:spMkLst>
        </pc:spChg>
      </pc:sldChg>
      <pc:sldChg chg="del">
        <pc:chgData name="GRANKOV, Viatcheslav" userId="e4885f29-ee86-4733-8331-637243690ef1" providerId="ADAL" clId="{BF62E732-A4CC-4BF6-BA60-9FD4E5837752}" dt="2024-11-25T17:16:55.948" v="7" actId="47"/>
        <pc:sldMkLst>
          <pc:docMk/>
          <pc:sldMk cId="2198213409" sldId="2147471946"/>
        </pc:sldMkLst>
      </pc:sldChg>
      <pc:sldChg chg="add">
        <pc:chgData name="GRANKOV, Viatcheslav" userId="e4885f29-ee86-4733-8331-637243690ef1" providerId="ADAL" clId="{BF62E732-A4CC-4BF6-BA60-9FD4E5837752}" dt="2024-11-25T17:16:07.855" v="2"/>
        <pc:sldMkLst>
          <pc:docMk/>
          <pc:sldMk cId="1154967106" sldId="2147471953"/>
        </pc:sldMkLst>
      </pc:sldChg>
      <pc:sldChg chg="del">
        <pc:chgData name="GRANKOV, Viatcheslav" userId="e4885f29-ee86-4733-8331-637243690ef1" providerId="ADAL" clId="{BF62E732-A4CC-4BF6-BA60-9FD4E5837752}" dt="2024-11-25T17:15:56.293" v="1" actId="47"/>
        <pc:sldMkLst>
          <pc:docMk/>
          <pc:sldMk cId="1664622358" sldId="2147471953"/>
        </pc:sldMkLst>
      </pc:sldChg>
      <pc:sldChg chg="del">
        <pc:chgData name="GRANKOV, Viatcheslav" userId="e4885f29-ee86-4733-8331-637243690ef1" providerId="ADAL" clId="{BF62E732-A4CC-4BF6-BA60-9FD4E5837752}" dt="2024-11-25T17:15:56.293" v="1" actId="47"/>
        <pc:sldMkLst>
          <pc:docMk/>
          <pc:sldMk cId="3206177373" sldId="2147471967"/>
        </pc:sldMkLst>
      </pc:sldChg>
      <pc:sldChg chg="add">
        <pc:chgData name="GRANKOV, Viatcheslav" userId="e4885f29-ee86-4733-8331-637243690ef1" providerId="ADAL" clId="{BF62E732-A4CC-4BF6-BA60-9FD4E5837752}" dt="2024-11-25T17:16:07.855" v="2"/>
        <pc:sldMkLst>
          <pc:docMk/>
          <pc:sldMk cId="3369245261" sldId="2147471967"/>
        </pc:sldMkLst>
      </pc:sldChg>
      <pc:sldChg chg="del">
        <pc:chgData name="GRANKOV, Viatcheslav" userId="e4885f29-ee86-4733-8331-637243690ef1" providerId="ADAL" clId="{BF62E732-A4CC-4BF6-BA60-9FD4E5837752}" dt="2024-11-25T17:15:56.293" v="1" actId="47"/>
        <pc:sldMkLst>
          <pc:docMk/>
          <pc:sldMk cId="600716532" sldId="2147471970"/>
        </pc:sldMkLst>
      </pc:sldChg>
      <pc:sldChg chg="add ord">
        <pc:chgData name="GRANKOV, Viatcheslav" userId="e4885f29-ee86-4733-8331-637243690ef1" providerId="ADAL" clId="{BF62E732-A4CC-4BF6-BA60-9FD4E5837752}" dt="2024-11-25T17:17:12.236" v="9"/>
        <pc:sldMkLst>
          <pc:docMk/>
          <pc:sldMk cId="1539599681" sldId="2147471970"/>
        </pc:sldMkLst>
      </pc:sldChg>
      <pc:sldChg chg="del">
        <pc:chgData name="GRANKOV, Viatcheslav" userId="e4885f29-ee86-4733-8331-637243690ef1" providerId="ADAL" clId="{BF62E732-A4CC-4BF6-BA60-9FD4E5837752}" dt="2024-11-25T17:16:54.517" v="6" actId="47"/>
        <pc:sldMkLst>
          <pc:docMk/>
          <pc:sldMk cId="1080804718" sldId="2147471971"/>
        </pc:sldMkLst>
      </pc:sldChg>
      <pc:sldChg chg="add">
        <pc:chgData name="GRANKOV, Viatcheslav" userId="e4885f29-ee86-4733-8331-637243690ef1" providerId="ADAL" clId="{BF62E732-A4CC-4BF6-BA60-9FD4E5837752}" dt="2024-11-25T17:17:25.718" v="10"/>
        <pc:sldMkLst>
          <pc:docMk/>
          <pc:sldMk cId="1668749391" sldId="2147471971"/>
        </pc:sldMkLst>
      </pc:sldChg>
      <pc:sldChg chg="add">
        <pc:chgData name="GRANKOV, Viatcheslav" userId="e4885f29-ee86-4733-8331-637243690ef1" providerId="ADAL" clId="{BF62E732-A4CC-4BF6-BA60-9FD4E5837752}" dt="2024-11-25T17:19:56.496" v="11"/>
        <pc:sldMkLst>
          <pc:docMk/>
          <pc:sldMk cId="4286166591" sldId="2147471977"/>
        </pc:sldMkLst>
      </pc:sldChg>
      <pc:sldChg chg="add">
        <pc:chgData name="GRANKOV, Viatcheslav" userId="e4885f29-ee86-4733-8331-637243690ef1" providerId="ADAL" clId="{BF62E732-A4CC-4BF6-BA60-9FD4E5837752}" dt="2024-11-25T17:20:55.030" v="12"/>
        <pc:sldMkLst>
          <pc:docMk/>
          <pc:sldMk cId="3201547873" sldId="2147471980"/>
        </pc:sldMkLst>
      </pc:sldChg>
      <pc:sldChg chg="add">
        <pc:chgData name="GRANKOV, Viatcheslav" userId="e4885f29-ee86-4733-8331-637243690ef1" providerId="ADAL" clId="{BF62E732-A4CC-4BF6-BA60-9FD4E5837752}" dt="2024-11-25T17:20:55.030" v="12"/>
        <pc:sldMkLst>
          <pc:docMk/>
          <pc:sldMk cId="2718289792" sldId="2147471981"/>
        </pc:sldMkLst>
      </pc:sldChg>
      <pc:sldChg chg="modSp add mod">
        <pc:chgData name="GRANKOV, Viatcheslav" userId="e4885f29-ee86-4733-8331-637243690ef1" providerId="ADAL" clId="{BF62E732-A4CC-4BF6-BA60-9FD4E5837752}" dt="2024-11-25T19:47:40.488" v="33" actId="113"/>
        <pc:sldMkLst>
          <pc:docMk/>
          <pc:sldMk cId="3382749614" sldId="2147471982"/>
        </pc:sldMkLst>
        <pc:spChg chg="mod">
          <ac:chgData name="GRANKOV, Viatcheslav" userId="e4885f29-ee86-4733-8331-637243690ef1" providerId="ADAL" clId="{BF62E732-A4CC-4BF6-BA60-9FD4E5837752}" dt="2024-11-25T19:47:40.488" v="33" actId="113"/>
          <ac:spMkLst>
            <pc:docMk/>
            <pc:sldMk cId="3382749614" sldId="2147471982"/>
            <ac:spMk id="8" creationId="{F90BF511-DC28-3CEE-F8A1-7A16D68A6270}"/>
          </ac:spMkLst>
        </pc:spChg>
      </pc:sldChg>
      <pc:sldChg chg="add">
        <pc:chgData name="GRANKOV, Viatcheslav" userId="e4885f29-ee86-4733-8331-637243690ef1" providerId="ADAL" clId="{BF62E732-A4CC-4BF6-BA60-9FD4E5837752}" dt="2024-11-25T17:16:29.984" v="3"/>
        <pc:sldMkLst>
          <pc:docMk/>
          <pc:sldMk cId="646254460" sldId="2147471985"/>
        </pc:sldMkLst>
      </pc:sldChg>
      <pc:sldChg chg="add del">
        <pc:chgData name="GRANKOV, Viatcheslav" userId="e4885f29-ee86-4733-8331-637243690ef1" providerId="ADAL" clId="{BF62E732-A4CC-4BF6-BA60-9FD4E5837752}" dt="2024-11-25T19:46:23.587" v="25" actId="47"/>
        <pc:sldMkLst>
          <pc:docMk/>
          <pc:sldMk cId="1137693037" sldId="2147471986"/>
        </pc:sldMkLst>
      </pc:sldChg>
      <pc:sldChg chg="add">
        <pc:chgData name="GRANKOV, Viatcheslav" userId="e4885f29-ee86-4733-8331-637243690ef1" providerId="ADAL" clId="{BF62E732-A4CC-4BF6-BA60-9FD4E5837752}" dt="2024-11-25T17:16:29.984" v="3"/>
        <pc:sldMkLst>
          <pc:docMk/>
          <pc:sldMk cId="2445640316" sldId="2147471987"/>
        </pc:sldMkLst>
      </pc:sldChg>
      <pc:sldChg chg="modSp add mod">
        <pc:chgData name="GRANKOV, Viatcheslav" userId="e4885f29-ee86-4733-8331-637243690ef1" providerId="ADAL" clId="{BF62E732-A4CC-4BF6-BA60-9FD4E5837752}" dt="2024-11-25T19:46:54.496" v="29" actId="1076"/>
        <pc:sldMkLst>
          <pc:docMk/>
          <pc:sldMk cId="807462918" sldId="2147471988"/>
        </pc:sldMkLst>
        <pc:spChg chg="mod">
          <ac:chgData name="GRANKOV, Viatcheslav" userId="e4885f29-ee86-4733-8331-637243690ef1" providerId="ADAL" clId="{BF62E732-A4CC-4BF6-BA60-9FD4E5837752}" dt="2024-11-25T19:46:15.679" v="24" actId="20577"/>
          <ac:spMkLst>
            <pc:docMk/>
            <pc:sldMk cId="807462918" sldId="2147471988"/>
            <ac:spMk id="2" creationId="{221DED85-5BC4-4B16-85D1-F6F82D066988}"/>
          </ac:spMkLst>
        </pc:spChg>
        <pc:spChg chg="mod">
          <ac:chgData name="GRANKOV, Viatcheslav" userId="e4885f29-ee86-4733-8331-637243690ef1" providerId="ADAL" clId="{BF62E732-A4CC-4BF6-BA60-9FD4E5837752}" dt="2024-11-25T19:46:54.496" v="29" actId="1076"/>
          <ac:spMkLst>
            <pc:docMk/>
            <pc:sldMk cId="807462918" sldId="2147471988"/>
            <ac:spMk id="29" creationId="{864BFFF0-D901-4344-A1A9-0AFC6F2DB5C4}"/>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image" Target="../media/image57.jfif"/><Relationship Id="rId4" Type="http://schemas.openxmlformats.org/officeDocument/2006/relationships/image" Target="../media/image60.png"/></Relationships>
</file>

<file path=ppt/diagrams/_rels/data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image" Target="../media/image57.jfif"/><Relationship Id="rId4" Type="http://schemas.openxmlformats.org/officeDocument/2006/relationships/image" Target="../media/image6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image" Target="../media/image57.jfif"/><Relationship Id="rId4" Type="http://schemas.openxmlformats.org/officeDocument/2006/relationships/image" Target="../media/image6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image" Target="../media/image57.jfif"/><Relationship Id="rId4" Type="http://schemas.openxmlformats.org/officeDocument/2006/relationships/image" Target="../media/image6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26DA29-0AD2-454E-966D-C67071349241}"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5FCF3FFA-C350-4333-A17A-67DE8411C195}">
      <dgm:prSet phldrT="[Text]" custT="1"/>
      <dgm:spPr/>
      <dgm:t>
        <a:bodyPr/>
        <a:lstStyle/>
        <a:p>
          <a:r>
            <a:rPr lang="ru-RU" sz="1600" b="1" dirty="0"/>
            <a:t>Планирование семьи (беременности) среди ЖЖВ</a:t>
          </a:r>
          <a:r>
            <a:rPr lang="en-US" sz="1600" b="1" dirty="0"/>
            <a:t> </a:t>
          </a:r>
        </a:p>
      </dgm:t>
    </dgm:pt>
    <dgm:pt modelId="{067AA223-7A04-46FA-8117-C520CA5FD751}" type="parTrans" cxnId="{29ED306F-36BF-4D91-ACB8-665AAB9F62CA}">
      <dgm:prSet/>
      <dgm:spPr/>
      <dgm:t>
        <a:bodyPr/>
        <a:lstStyle/>
        <a:p>
          <a:endParaRPr lang="en-US"/>
        </a:p>
      </dgm:t>
    </dgm:pt>
    <dgm:pt modelId="{B1EEEE03-2BA0-4375-B3CC-141E7B73CD38}" type="sibTrans" cxnId="{29ED306F-36BF-4D91-ACB8-665AAB9F62CA}">
      <dgm:prSet/>
      <dgm:spPr/>
      <dgm:t>
        <a:bodyPr/>
        <a:lstStyle/>
        <a:p>
          <a:endParaRPr lang="en-US"/>
        </a:p>
      </dgm:t>
    </dgm:pt>
    <dgm:pt modelId="{C96BE201-6A1E-4CF3-BAB7-F6CB682EAC97}">
      <dgm:prSet phldrT="[Text]" custT="1"/>
      <dgm:spPr/>
      <dgm:t>
        <a:bodyPr/>
        <a:lstStyle/>
        <a:p>
          <a:r>
            <a:rPr lang="ru-RU" sz="1400" dirty="0"/>
            <a:t>Достижение неопределяемой ВН, приверженность лечению</a:t>
          </a:r>
          <a:endParaRPr lang="en-US" sz="1400" dirty="0"/>
        </a:p>
      </dgm:t>
    </dgm:pt>
    <dgm:pt modelId="{5B7B4218-C5E8-4424-99EE-82EC872F7F30}" type="parTrans" cxnId="{EAFD1124-F2A9-4EC5-8EC8-DC0866EC0A11}">
      <dgm:prSet/>
      <dgm:spPr/>
      <dgm:t>
        <a:bodyPr/>
        <a:lstStyle/>
        <a:p>
          <a:endParaRPr lang="en-US"/>
        </a:p>
      </dgm:t>
    </dgm:pt>
    <dgm:pt modelId="{5BB1FEC5-50C3-45DB-BD76-4688304252F5}" type="sibTrans" cxnId="{EAFD1124-F2A9-4EC5-8EC8-DC0866EC0A11}">
      <dgm:prSet/>
      <dgm:spPr/>
      <dgm:t>
        <a:bodyPr/>
        <a:lstStyle/>
        <a:p>
          <a:endParaRPr lang="en-US"/>
        </a:p>
      </dgm:t>
    </dgm:pt>
    <dgm:pt modelId="{6EC436C5-C9D9-446D-9623-9FD51B195B48}">
      <dgm:prSet phldrT="[Text]" custT="1"/>
      <dgm:spPr/>
      <dgm:t>
        <a:bodyPr/>
        <a:lstStyle/>
        <a:p>
          <a:r>
            <a:rPr lang="ru-RU" sz="1800" b="1" dirty="0"/>
            <a:t>Беременность</a:t>
          </a:r>
          <a:endParaRPr lang="en-US" sz="1800" b="1" dirty="0"/>
        </a:p>
      </dgm:t>
    </dgm:pt>
    <dgm:pt modelId="{2D713589-DF4A-4CEA-AF22-8C797A48B99E}" type="parTrans" cxnId="{8896A987-CE3C-40AE-B92E-80E2F63CA5F3}">
      <dgm:prSet/>
      <dgm:spPr/>
      <dgm:t>
        <a:bodyPr/>
        <a:lstStyle/>
        <a:p>
          <a:endParaRPr lang="en-US"/>
        </a:p>
      </dgm:t>
    </dgm:pt>
    <dgm:pt modelId="{E00DC59E-7752-4094-AC5C-91A8C7B264A8}" type="sibTrans" cxnId="{8896A987-CE3C-40AE-B92E-80E2F63CA5F3}">
      <dgm:prSet/>
      <dgm:spPr/>
      <dgm:t>
        <a:bodyPr/>
        <a:lstStyle/>
        <a:p>
          <a:endParaRPr lang="en-US"/>
        </a:p>
      </dgm:t>
    </dgm:pt>
    <dgm:pt modelId="{5B7B1801-6ED4-4126-BDB3-0F8207985F0F}">
      <dgm:prSet phldrT="[Text]" custT="1"/>
      <dgm:spPr/>
      <dgm:t>
        <a:bodyPr/>
        <a:lstStyle/>
        <a:p>
          <a:r>
            <a:rPr lang="ru-RU" sz="1400" dirty="0"/>
            <a:t>Ранняя постановка на учет</a:t>
          </a:r>
          <a:endParaRPr lang="en-US" sz="1400" dirty="0"/>
        </a:p>
      </dgm:t>
    </dgm:pt>
    <dgm:pt modelId="{45262B07-52EA-4687-A10D-1E8F11C9BB24}" type="parTrans" cxnId="{EC681891-4008-4D4B-8F2D-99D1EFA1AB88}">
      <dgm:prSet/>
      <dgm:spPr/>
      <dgm:t>
        <a:bodyPr/>
        <a:lstStyle/>
        <a:p>
          <a:endParaRPr lang="en-US"/>
        </a:p>
      </dgm:t>
    </dgm:pt>
    <dgm:pt modelId="{CE70716E-AE90-4908-9F52-85E980CF6AF7}" type="sibTrans" cxnId="{EC681891-4008-4D4B-8F2D-99D1EFA1AB88}">
      <dgm:prSet/>
      <dgm:spPr/>
      <dgm:t>
        <a:bodyPr/>
        <a:lstStyle/>
        <a:p>
          <a:endParaRPr lang="en-US"/>
        </a:p>
      </dgm:t>
    </dgm:pt>
    <dgm:pt modelId="{AEDFF4A5-6E04-49C4-8E35-0F7589628897}">
      <dgm:prSet phldrT="[Text]" custT="1"/>
      <dgm:spPr/>
      <dgm:t>
        <a:bodyPr/>
        <a:lstStyle/>
        <a:p>
          <a:r>
            <a:rPr lang="ru-RU" sz="1400" dirty="0"/>
            <a:t>Скрининг на ВИЧ, сифилис и ВГВ при первом визите</a:t>
          </a:r>
          <a:endParaRPr lang="en-US" sz="1400" dirty="0"/>
        </a:p>
      </dgm:t>
    </dgm:pt>
    <dgm:pt modelId="{E570A514-EBFB-406A-96C6-8AD50306A810}" type="parTrans" cxnId="{D2501FB0-A48A-4C87-9FC6-5F2A8D897A93}">
      <dgm:prSet/>
      <dgm:spPr/>
      <dgm:t>
        <a:bodyPr/>
        <a:lstStyle/>
        <a:p>
          <a:endParaRPr lang="en-US"/>
        </a:p>
      </dgm:t>
    </dgm:pt>
    <dgm:pt modelId="{2FB2E5EA-6C36-40FE-A8AE-B1FFB473452F}" type="sibTrans" cxnId="{D2501FB0-A48A-4C87-9FC6-5F2A8D897A93}">
      <dgm:prSet/>
      <dgm:spPr/>
      <dgm:t>
        <a:bodyPr/>
        <a:lstStyle/>
        <a:p>
          <a:endParaRPr lang="en-US"/>
        </a:p>
      </dgm:t>
    </dgm:pt>
    <dgm:pt modelId="{E0946A1E-8286-4065-9ED3-D0F94DD6ACAE}">
      <dgm:prSet phldrT="[Text]" custT="1"/>
      <dgm:spPr/>
      <dgm:t>
        <a:bodyPr/>
        <a:lstStyle/>
        <a:p>
          <a:r>
            <a:rPr lang="ru-RU" sz="1800" b="1" dirty="0"/>
            <a:t>Роды</a:t>
          </a:r>
          <a:endParaRPr lang="en-US" sz="1800" b="1" dirty="0"/>
        </a:p>
      </dgm:t>
    </dgm:pt>
    <dgm:pt modelId="{444F129A-558E-4272-B995-A3DB532767BF}" type="parTrans" cxnId="{FDCBBD29-5844-4EE3-B783-DBEA0710D6B1}">
      <dgm:prSet/>
      <dgm:spPr/>
      <dgm:t>
        <a:bodyPr/>
        <a:lstStyle/>
        <a:p>
          <a:endParaRPr lang="en-US"/>
        </a:p>
      </dgm:t>
    </dgm:pt>
    <dgm:pt modelId="{3A1C3931-08B1-4616-A927-73BA42312952}" type="sibTrans" cxnId="{FDCBBD29-5844-4EE3-B783-DBEA0710D6B1}">
      <dgm:prSet/>
      <dgm:spPr/>
      <dgm:t>
        <a:bodyPr/>
        <a:lstStyle/>
        <a:p>
          <a:endParaRPr lang="en-US"/>
        </a:p>
      </dgm:t>
    </dgm:pt>
    <dgm:pt modelId="{4F0970D5-7865-43F5-94AA-74F2F9B3E87B}">
      <dgm:prSet phldrT="[Text]" custT="1"/>
      <dgm:spPr/>
      <dgm:t>
        <a:bodyPr/>
        <a:lstStyle/>
        <a:p>
          <a:r>
            <a:rPr lang="ru-RU" sz="1400" dirty="0"/>
            <a:t>Проверка сведений о тестировании на ВИЧ</a:t>
          </a:r>
          <a:endParaRPr lang="en-US" sz="1400" dirty="0"/>
        </a:p>
      </dgm:t>
    </dgm:pt>
    <dgm:pt modelId="{96C2992C-807B-48AC-A98C-D1092E0D2079}" type="parTrans" cxnId="{91B119BE-BB6D-4781-87DB-44971A880DD4}">
      <dgm:prSet/>
      <dgm:spPr/>
      <dgm:t>
        <a:bodyPr/>
        <a:lstStyle/>
        <a:p>
          <a:endParaRPr lang="en-US"/>
        </a:p>
      </dgm:t>
    </dgm:pt>
    <dgm:pt modelId="{CA123F56-81C9-4A72-AEB7-C296E436CFB9}" type="sibTrans" cxnId="{91B119BE-BB6D-4781-87DB-44971A880DD4}">
      <dgm:prSet/>
      <dgm:spPr/>
      <dgm:t>
        <a:bodyPr/>
        <a:lstStyle/>
        <a:p>
          <a:endParaRPr lang="en-US"/>
        </a:p>
      </dgm:t>
    </dgm:pt>
    <dgm:pt modelId="{3B6E0330-A212-4CAA-93A1-CC92D6273E44}">
      <dgm:prSet phldrT="[Text]" custT="1"/>
      <dgm:spPr/>
      <dgm:t>
        <a:bodyPr/>
        <a:lstStyle/>
        <a:p>
          <a:r>
            <a:rPr lang="ru-RU" sz="1400" dirty="0"/>
            <a:t>Естественные роды в случае неопределяемой ВН</a:t>
          </a:r>
          <a:endParaRPr lang="en-US" sz="1400" dirty="0"/>
        </a:p>
      </dgm:t>
    </dgm:pt>
    <dgm:pt modelId="{6648F923-E927-4592-B008-016604B9F5E3}" type="parTrans" cxnId="{0C1D65BE-EB96-4FE8-B03F-7970921F9799}">
      <dgm:prSet/>
      <dgm:spPr/>
      <dgm:t>
        <a:bodyPr/>
        <a:lstStyle/>
        <a:p>
          <a:endParaRPr lang="en-US"/>
        </a:p>
      </dgm:t>
    </dgm:pt>
    <dgm:pt modelId="{972F19DF-C0F1-4938-80DD-B573CD2CC7CB}" type="sibTrans" cxnId="{0C1D65BE-EB96-4FE8-B03F-7970921F9799}">
      <dgm:prSet/>
      <dgm:spPr/>
      <dgm:t>
        <a:bodyPr/>
        <a:lstStyle/>
        <a:p>
          <a:endParaRPr lang="en-US"/>
        </a:p>
      </dgm:t>
    </dgm:pt>
    <dgm:pt modelId="{FBD83C54-FE5D-417C-8C97-B47B6457C3DB}">
      <dgm:prSet phldrT="[Text]" custT="1"/>
      <dgm:spPr/>
      <dgm:t>
        <a:bodyPr/>
        <a:lstStyle/>
        <a:p>
          <a:r>
            <a:rPr lang="ru-RU" sz="1400" dirty="0"/>
            <a:t>Контрацепция</a:t>
          </a:r>
          <a:endParaRPr lang="en-US" sz="1400" dirty="0"/>
        </a:p>
      </dgm:t>
    </dgm:pt>
    <dgm:pt modelId="{7FA62914-B918-4551-85B3-1F371C996A50}" type="parTrans" cxnId="{38B42CFF-08EB-41FA-8E74-1B40FC0C0AA4}">
      <dgm:prSet/>
      <dgm:spPr/>
      <dgm:t>
        <a:bodyPr/>
        <a:lstStyle/>
        <a:p>
          <a:endParaRPr lang="en-US"/>
        </a:p>
      </dgm:t>
    </dgm:pt>
    <dgm:pt modelId="{02C80CA5-BAAE-4F13-9580-30CCA670DDE4}" type="sibTrans" cxnId="{38B42CFF-08EB-41FA-8E74-1B40FC0C0AA4}">
      <dgm:prSet/>
      <dgm:spPr/>
      <dgm:t>
        <a:bodyPr/>
        <a:lstStyle/>
        <a:p>
          <a:endParaRPr lang="en-US"/>
        </a:p>
      </dgm:t>
    </dgm:pt>
    <dgm:pt modelId="{D591E966-2247-4B58-BB6B-31AB2E5683FA}">
      <dgm:prSet phldrT="[Text]" custT="1"/>
      <dgm:spPr/>
      <dgm:t>
        <a:bodyPr/>
        <a:lstStyle/>
        <a:p>
          <a:r>
            <a:rPr lang="ru-RU" sz="1400" dirty="0"/>
            <a:t>Быстрое назначение лечения</a:t>
          </a:r>
          <a:endParaRPr lang="en-US" sz="1400" dirty="0"/>
        </a:p>
      </dgm:t>
    </dgm:pt>
    <dgm:pt modelId="{8712CC37-2FE3-47B8-9BFA-F7B24A408278}" type="parTrans" cxnId="{D192E912-F7B8-41E3-A954-3C524B220DB9}">
      <dgm:prSet/>
      <dgm:spPr/>
      <dgm:t>
        <a:bodyPr/>
        <a:lstStyle/>
        <a:p>
          <a:endParaRPr lang="en-US"/>
        </a:p>
      </dgm:t>
    </dgm:pt>
    <dgm:pt modelId="{2A902BDF-2130-4AB7-92DA-9C7F2B6F0E04}" type="sibTrans" cxnId="{D192E912-F7B8-41E3-A954-3C524B220DB9}">
      <dgm:prSet/>
      <dgm:spPr/>
      <dgm:t>
        <a:bodyPr/>
        <a:lstStyle/>
        <a:p>
          <a:endParaRPr lang="en-US"/>
        </a:p>
      </dgm:t>
    </dgm:pt>
    <dgm:pt modelId="{7D91C458-D238-43F8-85C8-AC8BF7DBCA19}">
      <dgm:prSet phldrT="[Text]" custT="1"/>
      <dgm:spPr/>
      <dgm:t>
        <a:bodyPr/>
        <a:lstStyle/>
        <a:p>
          <a:r>
            <a:rPr lang="ru-RU" sz="1400" dirty="0"/>
            <a:t>Работа по обеспечению приверженности</a:t>
          </a:r>
          <a:endParaRPr lang="en-US" sz="1400" dirty="0"/>
        </a:p>
      </dgm:t>
    </dgm:pt>
    <dgm:pt modelId="{876F8591-D1A5-4C7D-8125-13AEE9419A7F}" type="parTrans" cxnId="{54122D92-E5B1-4EBC-B8A0-57E2B4A7B74F}">
      <dgm:prSet/>
      <dgm:spPr/>
      <dgm:t>
        <a:bodyPr/>
        <a:lstStyle/>
        <a:p>
          <a:endParaRPr lang="en-US"/>
        </a:p>
      </dgm:t>
    </dgm:pt>
    <dgm:pt modelId="{CA6B1EB9-294E-4729-8520-AE2FAA4FFB0B}" type="sibTrans" cxnId="{54122D92-E5B1-4EBC-B8A0-57E2B4A7B74F}">
      <dgm:prSet/>
      <dgm:spPr/>
      <dgm:t>
        <a:bodyPr/>
        <a:lstStyle/>
        <a:p>
          <a:endParaRPr lang="en-US"/>
        </a:p>
      </dgm:t>
    </dgm:pt>
    <dgm:pt modelId="{36EB160F-9F4F-4450-B127-D98CB1D87F63}">
      <dgm:prSet phldrT="[Text]" custT="1"/>
      <dgm:spPr/>
      <dgm:t>
        <a:bodyPr/>
        <a:lstStyle/>
        <a:p>
          <a:r>
            <a:rPr lang="ru-RU" sz="1400" dirty="0"/>
            <a:t>Цель - достижение </a:t>
          </a:r>
          <a:r>
            <a:rPr lang="ru-RU" sz="1400" dirty="0" err="1"/>
            <a:t>неопределямой</a:t>
          </a:r>
          <a:r>
            <a:rPr lang="ru-RU" sz="1400" dirty="0"/>
            <a:t> ВН к родам</a:t>
          </a:r>
          <a:endParaRPr lang="en-US" sz="1400" dirty="0"/>
        </a:p>
      </dgm:t>
    </dgm:pt>
    <dgm:pt modelId="{5311D013-EB35-4D07-9863-A3888102D135}" type="parTrans" cxnId="{520A6AC7-B2D5-4292-8A19-515CD694CABC}">
      <dgm:prSet/>
      <dgm:spPr/>
      <dgm:t>
        <a:bodyPr/>
        <a:lstStyle/>
        <a:p>
          <a:endParaRPr lang="en-US"/>
        </a:p>
      </dgm:t>
    </dgm:pt>
    <dgm:pt modelId="{23E4E72C-1878-40C0-A160-0DB8DABD6859}" type="sibTrans" cxnId="{520A6AC7-B2D5-4292-8A19-515CD694CABC}">
      <dgm:prSet/>
      <dgm:spPr/>
      <dgm:t>
        <a:bodyPr/>
        <a:lstStyle/>
        <a:p>
          <a:endParaRPr lang="en-US"/>
        </a:p>
      </dgm:t>
    </dgm:pt>
    <dgm:pt modelId="{1F015BA8-4CAB-4AF6-BDC6-B586915F5CBF}">
      <dgm:prSet phldrT="[Text]" custT="1"/>
      <dgm:spPr/>
      <dgm:t>
        <a:bodyPr/>
        <a:lstStyle/>
        <a:p>
          <a:r>
            <a:rPr lang="ru-RU" sz="1400" dirty="0"/>
            <a:t>Быстрый тест на ВИЧ в случае отсутствия данных</a:t>
          </a:r>
          <a:endParaRPr lang="en-US" sz="1400" dirty="0"/>
        </a:p>
      </dgm:t>
    </dgm:pt>
    <dgm:pt modelId="{1BADB825-0E5A-4348-ADB5-ED84D8524791}" type="parTrans" cxnId="{F6B25981-7398-464C-889E-A9F95D71B820}">
      <dgm:prSet/>
      <dgm:spPr/>
      <dgm:t>
        <a:bodyPr/>
        <a:lstStyle/>
        <a:p>
          <a:endParaRPr lang="en-US"/>
        </a:p>
      </dgm:t>
    </dgm:pt>
    <dgm:pt modelId="{8E799633-5497-4C38-B115-A5B7D137DFB1}" type="sibTrans" cxnId="{F6B25981-7398-464C-889E-A9F95D71B820}">
      <dgm:prSet/>
      <dgm:spPr/>
      <dgm:t>
        <a:bodyPr/>
        <a:lstStyle/>
        <a:p>
          <a:endParaRPr lang="en-US"/>
        </a:p>
      </dgm:t>
    </dgm:pt>
    <dgm:pt modelId="{6393AAD4-F250-4BDF-9629-B2A0476B20DF}">
      <dgm:prSet phldrT="[Text]"/>
      <dgm:spPr/>
      <dgm:t>
        <a:bodyPr/>
        <a:lstStyle/>
        <a:p>
          <a:r>
            <a:rPr lang="ru-RU" b="1" dirty="0"/>
            <a:t>После родов</a:t>
          </a:r>
          <a:endParaRPr lang="en-US" b="1" dirty="0"/>
        </a:p>
      </dgm:t>
    </dgm:pt>
    <dgm:pt modelId="{C18CFEB2-441E-4225-8415-326397AE582C}" type="parTrans" cxnId="{5BABFD37-7F13-41AF-B059-2A8C1D55BAFE}">
      <dgm:prSet/>
      <dgm:spPr/>
      <dgm:t>
        <a:bodyPr/>
        <a:lstStyle/>
        <a:p>
          <a:endParaRPr lang="en-US"/>
        </a:p>
      </dgm:t>
    </dgm:pt>
    <dgm:pt modelId="{110AA3D3-4D85-4DFB-B2D1-97593AA2DEA4}" type="sibTrans" cxnId="{5BABFD37-7F13-41AF-B059-2A8C1D55BAFE}">
      <dgm:prSet/>
      <dgm:spPr/>
      <dgm:t>
        <a:bodyPr/>
        <a:lstStyle/>
        <a:p>
          <a:endParaRPr lang="en-US"/>
        </a:p>
      </dgm:t>
    </dgm:pt>
    <dgm:pt modelId="{C65AB38A-F471-41EB-9B6D-6D596FEA966F}">
      <dgm:prSet phldrT="[Text]"/>
      <dgm:spPr/>
      <dgm:t>
        <a:bodyPr/>
        <a:lstStyle/>
        <a:p>
          <a:r>
            <a:rPr lang="ru-RU" dirty="0"/>
            <a:t>Икусственное вскармливание?</a:t>
          </a:r>
          <a:endParaRPr lang="en-US" dirty="0"/>
        </a:p>
      </dgm:t>
    </dgm:pt>
    <dgm:pt modelId="{30259E51-E35E-46EA-BE34-84309E36BFA4}" type="parTrans" cxnId="{E401EFB5-1311-48B0-984C-945B06287303}">
      <dgm:prSet/>
      <dgm:spPr/>
      <dgm:t>
        <a:bodyPr/>
        <a:lstStyle/>
        <a:p>
          <a:endParaRPr lang="en-US"/>
        </a:p>
      </dgm:t>
    </dgm:pt>
    <dgm:pt modelId="{CC7BBE6D-F934-45DD-81CF-23FDC90AE17C}" type="sibTrans" cxnId="{E401EFB5-1311-48B0-984C-945B06287303}">
      <dgm:prSet/>
      <dgm:spPr/>
      <dgm:t>
        <a:bodyPr/>
        <a:lstStyle/>
        <a:p>
          <a:endParaRPr lang="en-US"/>
        </a:p>
      </dgm:t>
    </dgm:pt>
    <dgm:pt modelId="{B08276E5-C488-485B-A4F6-CA3B9932002D}">
      <dgm:prSet/>
      <dgm:spPr/>
      <dgm:t>
        <a:bodyPr/>
        <a:lstStyle/>
        <a:p>
          <a:r>
            <a:rPr lang="ru-RU"/>
            <a:t>Ранняя диагностика у младенцев</a:t>
          </a:r>
          <a:endParaRPr lang="ru-RU" dirty="0"/>
        </a:p>
      </dgm:t>
    </dgm:pt>
    <dgm:pt modelId="{55C43698-BE3C-4A3D-BF01-A10BB60F494A}" type="parTrans" cxnId="{CAEF9920-86C6-4EE4-B0F3-7456F6CD58C0}">
      <dgm:prSet/>
      <dgm:spPr/>
      <dgm:t>
        <a:bodyPr/>
        <a:lstStyle/>
        <a:p>
          <a:endParaRPr lang="en-US"/>
        </a:p>
      </dgm:t>
    </dgm:pt>
    <dgm:pt modelId="{8A01F855-9450-4818-9818-D99D142C695F}" type="sibTrans" cxnId="{CAEF9920-86C6-4EE4-B0F3-7456F6CD58C0}">
      <dgm:prSet/>
      <dgm:spPr/>
      <dgm:t>
        <a:bodyPr/>
        <a:lstStyle/>
        <a:p>
          <a:endParaRPr lang="en-US"/>
        </a:p>
      </dgm:t>
    </dgm:pt>
    <dgm:pt modelId="{DD954E51-DD08-46AD-87BF-8D6403585466}">
      <dgm:prSet/>
      <dgm:spPr/>
      <dgm:t>
        <a:bodyPr/>
        <a:lstStyle/>
        <a:p>
          <a:r>
            <a:rPr lang="ru-RU"/>
            <a:t>АРВ-профилактика</a:t>
          </a:r>
          <a:endParaRPr lang="ru-RU" dirty="0"/>
        </a:p>
      </dgm:t>
    </dgm:pt>
    <dgm:pt modelId="{3AC6EA83-50E5-4CAE-BAFD-BE0A73C1663F}" type="parTrans" cxnId="{8CC03A22-F0BD-48DC-B248-FFDF9B1B37BF}">
      <dgm:prSet/>
      <dgm:spPr/>
      <dgm:t>
        <a:bodyPr/>
        <a:lstStyle/>
        <a:p>
          <a:endParaRPr lang="en-US"/>
        </a:p>
      </dgm:t>
    </dgm:pt>
    <dgm:pt modelId="{7EEA9413-8691-4157-BE2A-E33FA0CD265D}" type="sibTrans" cxnId="{8CC03A22-F0BD-48DC-B248-FFDF9B1B37BF}">
      <dgm:prSet/>
      <dgm:spPr/>
      <dgm:t>
        <a:bodyPr/>
        <a:lstStyle/>
        <a:p>
          <a:endParaRPr lang="en-US"/>
        </a:p>
      </dgm:t>
    </dgm:pt>
    <dgm:pt modelId="{CB93E993-7F3A-48C1-B8D2-736D608E67D5}">
      <dgm:prSet/>
      <dgm:spPr/>
      <dgm:t>
        <a:bodyPr/>
        <a:lstStyle/>
        <a:p>
          <a:r>
            <a:rPr lang="ru-RU" dirty="0"/>
            <a:t>Работа по приверженности</a:t>
          </a:r>
          <a:endParaRPr lang="en-US" dirty="0"/>
        </a:p>
      </dgm:t>
    </dgm:pt>
    <dgm:pt modelId="{D10C6B36-91D1-4C11-9127-3CEEF3D64397}" type="parTrans" cxnId="{F0C9CD14-8C68-4160-9FC8-355635F27C2A}">
      <dgm:prSet/>
      <dgm:spPr/>
      <dgm:t>
        <a:bodyPr/>
        <a:lstStyle/>
        <a:p>
          <a:endParaRPr lang="en-US"/>
        </a:p>
      </dgm:t>
    </dgm:pt>
    <dgm:pt modelId="{0D17888F-0D68-4B6A-ACAE-CA033E098321}" type="sibTrans" cxnId="{F0C9CD14-8C68-4160-9FC8-355635F27C2A}">
      <dgm:prSet/>
      <dgm:spPr/>
      <dgm:t>
        <a:bodyPr/>
        <a:lstStyle/>
        <a:p>
          <a:endParaRPr lang="en-US"/>
        </a:p>
      </dgm:t>
    </dgm:pt>
    <dgm:pt modelId="{00B956FC-F5A7-4A1E-BC6A-94B476616F16}">
      <dgm:prSet phldrT="[Text]" custT="1"/>
      <dgm:spPr/>
      <dgm:t>
        <a:bodyPr/>
        <a:lstStyle/>
        <a:p>
          <a:r>
            <a:rPr lang="ru-RU" sz="1400" dirty="0"/>
            <a:t>Тестирование на ВН через 3 месяца и на 34-36 неделе</a:t>
          </a:r>
          <a:endParaRPr lang="en-US" sz="1400" dirty="0"/>
        </a:p>
      </dgm:t>
    </dgm:pt>
    <dgm:pt modelId="{0B5C9C71-7B71-4315-8982-0E490C965B69}" type="parTrans" cxnId="{4DF7CFA7-9AB3-47FF-9761-ED64B5982566}">
      <dgm:prSet/>
      <dgm:spPr/>
      <dgm:t>
        <a:bodyPr/>
        <a:lstStyle/>
        <a:p>
          <a:endParaRPr lang="en-US"/>
        </a:p>
      </dgm:t>
    </dgm:pt>
    <dgm:pt modelId="{849B1411-CB88-4E5D-8335-AAA797292BDD}" type="sibTrans" cxnId="{4DF7CFA7-9AB3-47FF-9761-ED64B5982566}">
      <dgm:prSet/>
      <dgm:spPr/>
      <dgm:t>
        <a:bodyPr/>
        <a:lstStyle/>
        <a:p>
          <a:endParaRPr lang="en-US"/>
        </a:p>
      </dgm:t>
    </dgm:pt>
    <dgm:pt modelId="{C9E421DF-C9DF-4DBC-A2E9-1D9485EA3048}">
      <dgm:prSet phldrT="[Text]" custT="1"/>
      <dgm:spPr/>
      <dgm:t>
        <a:bodyPr/>
        <a:lstStyle/>
        <a:p>
          <a:r>
            <a:rPr lang="ru-RU" sz="1400" dirty="0"/>
            <a:t>Тестирование партнера</a:t>
          </a:r>
          <a:endParaRPr lang="en-US" sz="1400" dirty="0"/>
        </a:p>
      </dgm:t>
    </dgm:pt>
    <dgm:pt modelId="{8917C76D-C7C0-4350-8650-2851A5D40979}" type="parTrans" cxnId="{1EF3EA1C-37C7-4581-A72D-6A7D916A9BF5}">
      <dgm:prSet/>
      <dgm:spPr/>
      <dgm:t>
        <a:bodyPr/>
        <a:lstStyle/>
        <a:p>
          <a:endParaRPr lang="en-US"/>
        </a:p>
      </dgm:t>
    </dgm:pt>
    <dgm:pt modelId="{2D7DA6F8-F77E-4E37-966D-18216556276C}" type="sibTrans" cxnId="{1EF3EA1C-37C7-4581-A72D-6A7D916A9BF5}">
      <dgm:prSet/>
      <dgm:spPr/>
      <dgm:t>
        <a:bodyPr/>
        <a:lstStyle/>
        <a:p>
          <a:endParaRPr lang="en-US"/>
        </a:p>
      </dgm:t>
    </dgm:pt>
    <dgm:pt modelId="{056FF709-66E2-4584-89F9-FBE926EEBE0B}" type="pres">
      <dgm:prSet presAssocID="{6626DA29-0AD2-454E-966D-C67071349241}" presName="Name0" presStyleCnt="0">
        <dgm:presLayoutVars>
          <dgm:dir/>
          <dgm:resizeHandles val="exact"/>
        </dgm:presLayoutVars>
      </dgm:prSet>
      <dgm:spPr/>
      <dgm:t>
        <a:bodyPr/>
        <a:lstStyle/>
        <a:p>
          <a:endParaRPr lang="ru-RU"/>
        </a:p>
      </dgm:t>
    </dgm:pt>
    <dgm:pt modelId="{0379E77E-CAD2-4150-B746-1A9705B55669}" type="pres">
      <dgm:prSet presAssocID="{5FCF3FFA-C350-4333-A17A-67DE8411C195}" presName="composite" presStyleCnt="0"/>
      <dgm:spPr/>
    </dgm:pt>
    <dgm:pt modelId="{1526CC02-C272-4CFB-A87E-BD753B9DD924}" type="pres">
      <dgm:prSet presAssocID="{5FCF3FFA-C350-4333-A17A-67DE8411C195}" presName="imagSh" presStyleLbl="bgImgPlace1" presStyleIdx="0" presStyleCnt="4" custScaleX="92369" custScaleY="92536" custLinFactNeighborX="8212" custLinFactNeighborY="-35065"/>
      <dgm:spPr>
        <a:blipFill>
          <a:blip xmlns:r="http://schemas.openxmlformats.org/officeDocument/2006/relationships" r:embed="rId1"/>
          <a:srcRect/>
          <a:stretch>
            <a:fillRect t="-14000" b="-14000"/>
          </a:stretch>
        </a:blipFill>
      </dgm:spPr>
    </dgm:pt>
    <dgm:pt modelId="{C165AE01-2067-438B-A8EA-542B62230B2D}" type="pres">
      <dgm:prSet presAssocID="{5FCF3FFA-C350-4333-A17A-67DE8411C195}" presName="txNode" presStyleLbl="node1" presStyleIdx="0" presStyleCnt="4" custScaleX="128666" custScaleY="135142">
        <dgm:presLayoutVars>
          <dgm:bulletEnabled val="1"/>
        </dgm:presLayoutVars>
      </dgm:prSet>
      <dgm:spPr/>
      <dgm:t>
        <a:bodyPr/>
        <a:lstStyle/>
        <a:p>
          <a:endParaRPr lang="ru-RU"/>
        </a:p>
      </dgm:t>
    </dgm:pt>
    <dgm:pt modelId="{80B7992D-C318-4F88-83BA-3AE289AC8100}" type="pres">
      <dgm:prSet presAssocID="{B1EEEE03-2BA0-4375-B3CC-141E7B73CD38}" presName="sibTrans" presStyleLbl="sibTrans2D1" presStyleIdx="0" presStyleCnt="3" custAng="251828" custLinFactNeighborX="-1681" custLinFactNeighborY="14150"/>
      <dgm:spPr/>
      <dgm:t>
        <a:bodyPr/>
        <a:lstStyle/>
        <a:p>
          <a:endParaRPr lang="ru-RU"/>
        </a:p>
      </dgm:t>
    </dgm:pt>
    <dgm:pt modelId="{836E1314-6BA3-4686-B879-37320CDE09CE}" type="pres">
      <dgm:prSet presAssocID="{B1EEEE03-2BA0-4375-B3CC-141E7B73CD38}" presName="connTx" presStyleLbl="sibTrans2D1" presStyleIdx="0" presStyleCnt="3"/>
      <dgm:spPr/>
      <dgm:t>
        <a:bodyPr/>
        <a:lstStyle/>
        <a:p>
          <a:endParaRPr lang="ru-RU"/>
        </a:p>
      </dgm:t>
    </dgm:pt>
    <dgm:pt modelId="{157AA12F-3B8D-4D63-8604-2086F37AFCC4}" type="pres">
      <dgm:prSet presAssocID="{6EC436C5-C9D9-446D-9623-9FD51B195B48}" presName="composite" presStyleCnt="0"/>
      <dgm:spPr/>
    </dgm:pt>
    <dgm:pt modelId="{E93610E0-8A2F-41FE-B5F7-828A5E889175}" type="pres">
      <dgm:prSet presAssocID="{6EC436C5-C9D9-446D-9623-9FD51B195B48}" presName="imagSh" presStyleLbl="bgImgPlace1" presStyleIdx="1" presStyleCnt="4" custScaleX="91604" custScaleY="91581" custLinFactNeighborX="6576" custLinFactNeighborY="-34394"/>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2266C7C2-F134-4339-BA1A-D49897433A84}" type="pres">
      <dgm:prSet presAssocID="{6EC436C5-C9D9-446D-9623-9FD51B195B48}" presName="txNode" presStyleLbl="node1" presStyleIdx="1" presStyleCnt="4" custScaleX="144910" custScaleY="187920" custLinFactNeighborX="-3185" custLinFactNeighborY="35412">
        <dgm:presLayoutVars>
          <dgm:bulletEnabled val="1"/>
        </dgm:presLayoutVars>
      </dgm:prSet>
      <dgm:spPr/>
      <dgm:t>
        <a:bodyPr/>
        <a:lstStyle/>
        <a:p>
          <a:endParaRPr lang="ru-RU"/>
        </a:p>
      </dgm:t>
    </dgm:pt>
    <dgm:pt modelId="{3F638290-1185-442D-9E92-5071063F5DD2}" type="pres">
      <dgm:prSet presAssocID="{E00DC59E-7752-4094-AC5C-91A8C7B264A8}" presName="sibTrans" presStyleLbl="sibTrans2D1" presStyleIdx="1" presStyleCnt="3" custAng="21274649"/>
      <dgm:spPr/>
      <dgm:t>
        <a:bodyPr/>
        <a:lstStyle/>
        <a:p>
          <a:endParaRPr lang="ru-RU"/>
        </a:p>
      </dgm:t>
    </dgm:pt>
    <dgm:pt modelId="{53B57481-EC26-4A78-AF5E-6860533FC1E4}" type="pres">
      <dgm:prSet presAssocID="{E00DC59E-7752-4094-AC5C-91A8C7B264A8}" presName="connTx" presStyleLbl="sibTrans2D1" presStyleIdx="1" presStyleCnt="3"/>
      <dgm:spPr/>
      <dgm:t>
        <a:bodyPr/>
        <a:lstStyle/>
        <a:p>
          <a:endParaRPr lang="ru-RU"/>
        </a:p>
      </dgm:t>
    </dgm:pt>
    <dgm:pt modelId="{66022581-8748-41ED-9C0B-648EDB7C6564}" type="pres">
      <dgm:prSet presAssocID="{E0946A1E-8286-4065-9ED3-D0F94DD6ACAE}" presName="composite" presStyleCnt="0"/>
      <dgm:spPr/>
    </dgm:pt>
    <dgm:pt modelId="{2DE6430D-B2BE-40DC-8932-3F569F10A1B4}" type="pres">
      <dgm:prSet presAssocID="{E0946A1E-8286-4065-9ED3-D0F94DD6ACAE}" presName="imagSh" presStyleLbl="bgImgPlace1" presStyleIdx="2" presStyleCnt="4" custScaleX="105757" custScaleY="111365" custLinFactNeighborX="13122" custLinFactNeighborY="-37070"/>
      <dgm:spPr>
        <a:blipFill>
          <a:blip xmlns:r="http://schemas.openxmlformats.org/officeDocument/2006/relationships" r:embed="rId3">
            <a:extLst>
              <a:ext uri="{28A0092B-C50C-407E-A947-70E740481C1C}">
                <a14:useLocalDpi xmlns:a14="http://schemas.microsoft.com/office/drawing/2010/main" val="0"/>
              </a:ext>
            </a:extLst>
          </a:blip>
          <a:srcRect/>
          <a:stretch>
            <a:fillRect t="-4000" b="-4000"/>
          </a:stretch>
        </a:blipFill>
      </dgm:spPr>
    </dgm:pt>
    <dgm:pt modelId="{2B74664A-E4FB-483D-B781-5140FCEF44E1}" type="pres">
      <dgm:prSet presAssocID="{E0946A1E-8286-4065-9ED3-D0F94DD6ACAE}" presName="txNode" presStyleLbl="node1" presStyleIdx="2" presStyleCnt="4" custScaleX="124177" custScaleY="126029">
        <dgm:presLayoutVars>
          <dgm:bulletEnabled val="1"/>
        </dgm:presLayoutVars>
      </dgm:prSet>
      <dgm:spPr/>
      <dgm:t>
        <a:bodyPr/>
        <a:lstStyle/>
        <a:p>
          <a:endParaRPr lang="ru-RU"/>
        </a:p>
      </dgm:t>
    </dgm:pt>
    <dgm:pt modelId="{B32151F4-E30A-4C4D-8693-B8247F57501B}" type="pres">
      <dgm:prSet presAssocID="{3A1C3931-08B1-4616-A927-73BA42312952}" presName="sibTrans" presStyleLbl="sibTrans2D1" presStyleIdx="2" presStyleCnt="3" custAng="102405" custScaleX="169109" custLinFactNeighborX="7036" custLinFactNeighborY="-25332"/>
      <dgm:spPr/>
      <dgm:t>
        <a:bodyPr/>
        <a:lstStyle/>
        <a:p>
          <a:endParaRPr lang="ru-RU"/>
        </a:p>
      </dgm:t>
    </dgm:pt>
    <dgm:pt modelId="{8155D88C-CABC-4635-93E6-0BA0A73BDD85}" type="pres">
      <dgm:prSet presAssocID="{3A1C3931-08B1-4616-A927-73BA42312952}" presName="connTx" presStyleLbl="sibTrans2D1" presStyleIdx="2" presStyleCnt="3"/>
      <dgm:spPr/>
      <dgm:t>
        <a:bodyPr/>
        <a:lstStyle/>
        <a:p>
          <a:endParaRPr lang="ru-RU"/>
        </a:p>
      </dgm:t>
    </dgm:pt>
    <dgm:pt modelId="{E2F1EB38-7798-4C6E-A8C9-B79B71E49731}" type="pres">
      <dgm:prSet presAssocID="{6393AAD4-F250-4BDF-9629-B2A0476B20DF}" presName="composite" presStyleCnt="0"/>
      <dgm:spPr/>
    </dgm:pt>
    <dgm:pt modelId="{9204EE3F-581A-4DA4-A021-97FF7C080936}" type="pres">
      <dgm:prSet presAssocID="{6393AAD4-F250-4BDF-9629-B2A0476B20DF}" presName="imagSh" presStyleLbl="bgImgPlace1" presStyleIdx="3" presStyleCnt="4" custLinFactNeighborX="6626" custLinFactNeighborY="-39015"/>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9CDF2ECF-F3FF-4C21-841B-A4ADF43819E3}" type="pres">
      <dgm:prSet presAssocID="{6393AAD4-F250-4BDF-9629-B2A0476B20DF}" presName="txNode" presStyleLbl="node1" presStyleIdx="3" presStyleCnt="4" custScaleX="124177" custScaleY="126029">
        <dgm:presLayoutVars>
          <dgm:bulletEnabled val="1"/>
        </dgm:presLayoutVars>
      </dgm:prSet>
      <dgm:spPr/>
      <dgm:t>
        <a:bodyPr/>
        <a:lstStyle/>
        <a:p>
          <a:endParaRPr lang="ru-RU"/>
        </a:p>
      </dgm:t>
    </dgm:pt>
  </dgm:ptLst>
  <dgm:cxnLst>
    <dgm:cxn modelId="{73AB2016-CB2D-4722-890E-958AC4CB8BA3}" type="presOf" srcId="{3B6E0330-A212-4CAA-93A1-CC92D6273E44}" destId="{2B74664A-E4FB-483D-B781-5140FCEF44E1}" srcOrd="0" destOrd="3" presId="urn:microsoft.com/office/officeart/2005/8/layout/hProcess10"/>
    <dgm:cxn modelId="{EC681891-4008-4D4B-8F2D-99D1EFA1AB88}" srcId="{6EC436C5-C9D9-446D-9623-9FD51B195B48}" destId="{5B7B1801-6ED4-4126-BDB3-0F8207985F0F}" srcOrd="0" destOrd="0" parTransId="{45262B07-52EA-4687-A10D-1E8F11C9BB24}" sibTransId="{CE70716E-AE90-4908-9F52-85E980CF6AF7}"/>
    <dgm:cxn modelId="{54122D92-E5B1-4EBC-B8A0-57E2B4A7B74F}" srcId="{6EC436C5-C9D9-446D-9623-9FD51B195B48}" destId="{7D91C458-D238-43F8-85C8-AC8BF7DBCA19}" srcOrd="4" destOrd="0" parTransId="{876F8591-D1A5-4C7D-8125-13AEE9419A7F}" sibTransId="{CA6B1EB9-294E-4729-8520-AE2FAA4FFB0B}"/>
    <dgm:cxn modelId="{D2501FB0-A48A-4C87-9FC6-5F2A8D897A93}" srcId="{6EC436C5-C9D9-446D-9623-9FD51B195B48}" destId="{AEDFF4A5-6E04-49C4-8E35-0F7589628897}" srcOrd="1" destOrd="0" parTransId="{E570A514-EBFB-406A-96C6-8AD50306A810}" sibTransId="{2FB2E5EA-6C36-40FE-A8AE-B1FFB473452F}"/>
    <dgm:cxn modelId="{BE442EE8-7D8C-484F-8CB0-C2D2C5D3ED02}" type="presOf" srcId="{B08276E5-C488-485B-A4F6-CA3B9932002D}" destId="{9CDF2ECF-F3FF-4C21-841B-A4ADF43819E3}" srcOrd="0" destOrd="2" presId="urn:microsoft.com/office/officeart/2005/8/layout/hProcess10"/>
    <dgm:cxn modelId="{614CE193-A7E5-4F85-B995-83F59310ED1A}" type="presOf" srcId="{CB93E993-7F3A-48C1-B8D2-736D608E67D5}" destId="{9CDF2ECF-F3FF-4C21-841B-A4ADF43819E3}" srcOrd="0" destOrd="4" presId="urn:microsoft.com/office/officeart/2005/8/layout/hProcess10"/>
    <dgm:cxn modelId="{4F0BFCAF-42B1-4258-AFC7-C7EFFD9E876D}" type="presOf" srcId="{B1EEEE03-2BA0-4375-B3CC-141E7B73CD38}" destId="{80B7992D-C318-4F88-83BA-3AE289AC8100}" srcOrd="0" destOrd="0" presId="urn:microsoft.com/office/officeart/2005/8/layout/hProcess10"/>
    <dgm:cxn modelId="{F002D4C5-51C6-4AC2-B5DD-0EEB0D7C7BC1}" type="presOf" srcId="{36EB160F-9F4F-4450-B127-D98CB1D87F63}" destId="{2266C7C2-F134-4339-BA1A-D49897433A84}" srcOrd="0" destOrd="7" presId="urn:microsoft.com/office/officeart/2005/8/layout/hProcess10"/>
    <dgm:cxn modelId="{0C1D65BE-EB96-4FE8-B03F-7970921F9799}" srcId="{E0946A1E-8286-4065-9ED3-D0F94DD6ACAE}" destId="{3B6E0330-A212-4CAA-93A1-CC92D6273E44}" srcOrd="2" destOrd="0" parTransId="{6648F923-E927-4592-B008-016604B9F5E3}" sibTransId="{972F19DF-C0F1-4938-80DD-B573CD2CC7CB}"/>
    <dgm:cxn modelId="{887FE3B5-A6C1-4AF5-9255-987566C86D3F}" type="presOf" srcId="{7D91C458-D238-43F8-85C8-AC8BF7DBCA19}" destId="{2266C7C2-F134-4339-BA1A-D49897433A84}" srcOrd="0" destOrd="5" presId="urn:microsoft.com/office/officeart/2005/8/layout/hProcess10"/>
    <dgm:cxn modelId="{9CB56348-8C5A-484F-A501-190145807822}" type="presOf" srcId="{00B956FC-F5A7-4A1E-BC6A-94B476616F16}" destId="{2266C7C2-F134-4339-BA1A-D49897433A84}" srcOrd="0" destOrd="6" presId="urn:microsoft.com/office/officeart/2005/8/layout/hProcess10"/>
    <dgm:cxn modelId="{520A6AC7-B2D5-4292-8A19-515CD694CABC}" srcId="{6EC436C5-C9D9-446D-9623-9FD51B195B48}" destId="{36EB160F-9F4F-4450-B127-D98CB1D87F63}" srcOrd="6" destOrd="0" parTransId="{5311D013-EB35-4D07-9863-A3888102D135}" sibTransId="{23E4E72C-1878-40C0-A160-0DB8DABD6859}"/>
    <dgm:cxn modelId="{F94F70BC-9CE9-456C-9532-4097995F5DEF}" type="presOf" srcId="{FBD83C54-FE5D-417C-8C97-B47B6457C3DB}" destId="{C165AE01-2067-438B-A8EA-542B62230B2D}" srcOrd="0" destOrd="2" presId="urn:microsoft.com/office/officeart/2005/8/layout/hProcess10"/>
    <dgm:cxn modelId="{EAFD1124-F2A9-4EC5-8EC8-DC0866EC0A11}" srcId="{5FCF3FFA-C350-4333-A17A-67DE8411C195}" destId="{C96BE201-6A1E-4CF3-BAB7-F6CB682EAC97}" srcOrd="0" destOrd="0" parTransId="{5B7B4218-C5E8-4424-99EE-82EC872F7F30}" sibTransId="{5BB1FEC5-50C3-45DB-BD76-4688304252F5}"/>
    <dgm:cxn modelId="{D6362577-FF9A-4110-A0BD-C52AF0CAC842}" type="presOf" srcId="{E00DC59E-7752-4094-AC5C-91A8C7B264A8}" destId="{53B57481-EC26-4A78-AF5E-6860533FC1E4}" srcOrd="1" destOrd="0" presId="urn:microsoft.com/office/officeart/2005/8/layout/hProcess10"/>
    <dgm:cxn modelId="{EE6805F5-40DF-4F25-837C-3DDC571A1A10}" type="presOf" srcId="{C65AB38A-F471-41EB-9B6D-6D596FEA966F}" destId="{9CDF2ECF-F3FF-4C21-841B-A4ADF43819E3}" srcOrd="0" destOrd="1" presId="urn:microsoft.com/office/officeart/2005/8/layout/hProcess10"/>
    <dgm:cxn modelId="{D192E912-F7B8-41E3-A954-3C524B220DB9}" srcId="{6EC436C5-C9D9-446D-9623-9FD51B195B48}" destId="{D591E966-2247-4B58-BB6B-31AB2E5683FA}" srcOrd="3" destOrd="0" parTransId="{8712CC37-2FE3-47B8-9BFA-F7B24A408278}" sibTransId="{2A902BDF-2130-4AB7-92DA-9C7F2B6F0E04}"/>
    <dgm:cxn modelId="{38B42CFF-08EB-41FA-8E74-1B40FC0C0AA4}" srcId="{5FCF3FFA-C350-4333-A17A-67DE8411C195}" destId="{FBD83C54-FE5D-417C-8C97-B47B6457C3DB}" srcOrd="1" destOrd="0" parTransId="{7FA62914-B918-4551-85B3-1F371C996A50}" sibTransId="{02C80CA5-BAAE-4F13-9580-30CCA670DDE4}"/>
    <dgm:cxn modelId="{A08E5EB5-E24B-42E8-8313-14C1CF8233A4}" type="presOf" srcId="{6626DA29-0AD2-454E-966D-C67071349241}" destId="{056FF709-66E2-4584-89F9-FBE926EEBE0B}" srcOrd="0" destOrd="0" presId="urn:microsoft.com/office/officeart/2005/8/layout/hProcess10"/>
    <dgm:cxn modelId="{69C7126B-5739-4917-AEC4-DAD8FC0233B3}" type="presOf" srcId="{C9E421DF-C9DF-4DBC-A2E9-1D9485EA3048}" destId="{2266C7C2-F134-4339-BA1A-D49897433A84}" srcOrd="0" destOrd="3" presId="urn:microsoft.com/office/officeart/2005/8/layout/hProcess10"/>
    <dgm:cxn modelId="{FAF4E35C-7A81-45F0-A34F-AF5465FCA17E}" type="presOf" srcId="{AEDFF4A5-6E04-49C4-8E35-0F7589628897}" destId="{2266C7C2-F134-4339-BA1A-D49897433A84}" srcOrd="0" destOrd="2" presId="urn:microsoft.com/office/officeart/2005/8/layout/hProcess10"/>
    <dgm:cxn modelId="{B0C5AF6D-A9AA-49BE-80F3-6E247447CEFD}" type="presOf" srcId="{DD954E51-DD08-46AD-87BF-8D6403585466}" destId="{9CDF2ECF-F3FF-4C21-841B-A4ADF43819E3}" srcOrd="0" destOrd="3" presId="urn:microsoft.com/office/officeart/2005/8/layout/hProcess10"/>
    <dgm:cxn modelId="{D1E8FC8D-4916-42F9-940A-E18AD9FBCF97}" type="presOf" srcId="{D591E966-2247-4B58-BB6B-31AB2E5683FA}" destId="{2266C7C2-F134-4339-BA1A-D49897433A84}" srcOrd="0" destOrd="4" presId="urn:microsoft.com/office/officeart/2005/8/layout/hProcess10"/>
    <dgm:cxn modelId="{F0C9CD14-8C68-4160-9FC8-355635F27C2A}" srcId="{6393AAD4-F250-4BDF-9629-B2A0476B20DF}" destId="{CB93E993-7F3A-48C1-B8D2-736D608E67D5}" srcOrd="3" destOrd="0" parTransId="{D10C6B36-91D1-4C11-9127-3CEEF3D64397}" sibTransId="{0D17888F-0D68-4B6A-ACAE-CA033E098321}"/>
    <dgm:cxn modelId="{A8C67970-9992-4C11-8FDF-93C45E385D0A}" type="presOf" srcId="{6393AAD4-F250-4BDF-9629-B2A0476B20DF}" destId="{9CDF2ECF-F3FF-4C21-841B-A4ADF43819E3}" srcOrd="0" destOrd="0" presId="urn:microsoft.com/office/officeart/2005/8/layout/hProcess10"/>
    <dgm:cxn modelId="{CAEF9920-86C6-4EE4-B0F3-7456F6CD58C0}" srcId="{6393AAD4-F250-4BDF-9629-B2A0476B20DF}" destId="{B08276E5-C488-485B-A4F6-CA3B9932002D}" srcOrd="1" destOrd="0" parTransId="{55C43698-BE3C-4A3D-BF01-A10BB60F494A}" sibTransId="{8A01F855-9450-4818-9818-D99D142C695F}"/>
    <dgm:cxn modelId="{91B119BE-BB6D-4781-87DB-44971A880DD4}" srcId="{E0946A1E-8286-4065-9ED3-D0F94DD6ACAE}" destId="{4F0970D5-7865-43F5-94AA-74F2F9B3E87B}" srcOrd="0" destOrd="0" parTransId="{96C2992C-807B-48AC-A98C-D1092E0D2079}" sibTransId="{CA123F56-81C9-4A72-AEB7-C296E436CFB9}"/>
    <dgm:cxn modelId="{94B81861-D702-43B2-AE71-C975F4CE1BF7}" type="presOf" srcId="{4F0970D5-7865-43F5-94AA-74F2F9B3E87B}" destId="{2B74664A-E4FB-483D-B781-5140FCEF44E1}" srcOrd="0" destOrd="1" presId="urn:microsoft.com/office/officeart/2005/8/layout/hProcess10"/>
    <dgm:cxn modelId="{8ECB8914-4AA4-4194-AB09-D69D05D6BC29}" type="presOf" srcId="{6EC436C5-C9D9-446D-9623-9FD51B195B48}" destId="{2266C7C2-F134-4339-BA1A-D49897433A84}" srcOrd="0" destOrd="0" presId="urn:microsoft.com/office/officeart/2005/8/layout/hProcess10"/>
    <dgm:cxn modelId="{29ED306F-36BF-4D91-ACB8-665AAB9F62CA}" srcId="{6626DA29-0AD2-454E-966D-C67071349241}" destId="{5FCF3FFA-C350-4333-A17A-67DE8411C195}" srcOrd="0" destOrd="0" parTransId="{067AA223-7A04-46FA-8117-C520CA5FD751}" sibTransId="{B1EEEE03-2BA0-4375-B3CC-141E7B73CD38}"/>
    <dgm:cxn modelId="{8896A987-CE3C-40AE-B92E-80E2F63CA5F3}" srcId="{6626DA29-0AD2-454E-966D-C67071349241}" destId="{6EC436C5-C9D9-446D-9623-9FD51B195B48}" srcOrd="1" destOrd="0" parTransId="{2D713589-DF4A-4CEA-AF22-8C797A48B99E}" sibTransId="{E00DC59E-7752-4094-AC5C-91A8C7B264A8}"/>
    <dgm:cxn modelId="{1EF3EA1C-37C7-4581-A72D-6A7D916A9BF5}" srcId="{6EC436C5-C9D9-446D-9623-9FD51B195B48}" destId="{C9E421DF-C9DF-4DBC-A2E9-1D9485EA3048}" srcOrd="2" destOrd="0" parTransId="{8917C76D-C7C0-4350-8650-2851A5D40979}" sibTransId="{2D7DA6F8-F77E-4E37-966D-18216556276C}"/>
    <dgm:cxn modelId="{FDCBBD29-5844-4EE3-B783-DBEA0710D6B1}" srcId="{6626DA29-0AD2-454E-966D-C67071349241}" destId="{E0946A1E-8286-4065-9ED3-D0F94DD6ACAE}" srcOrd="2" destOrd="0" parTransId="{444F129A-558E-4272-B995-A3DB532767BF}" sibTransId="{3A1C3931-08B1-4616-A927-73BA42312952}"/>
    <dgm:cxn modelId="{E70D53BA-1AFF-45D2-BEA9-32A9FBCA7E50}" type="presOf" srcId="{B1EEEE03-2BA0-4375-B3CC-141E7B73CD38}" destId="{836E1314-6BA3-4686-B879-37320CDE09CE}" srcOrd="1" destOrd="0" presId="urn:microsoft.com/office/officeart/2005/8/layout/hProcess10"/>
    <dgm:cxn modelId="{5BABFD37-7F13-41AF-B059-2A8C1D55BAFE}" srcId="{6626DA29-0AD2-454E-966D-C67071349241}" destId="{6393AAD4-F250-4BDF-9629-B2A0476B20DF}" srcOrd="3" destOrd="0" parTransId="{C18CFEB2-441E-4225-8415-326397AE582C}" sibTransId="{110AA3D3-4D85-4DFB-B2D1-97593AA2DEA4}"/>
    <dgm:cxn modelId="{F6B25981-7398-464C-889E-A9F95D71B820}" srcId="{E0946A1E-8286-4065-9ED3-D0F94DD6ACAE}" destId="{1F015BA8-4CAB-4AF6-BDC6-B586915F5CBF}" srcOrd="1" destOrd="0" parTransId="{1BADB825-0E5A-4348-ADB5-ED84D8524791}" sibTransId="{8E799633-5497-4C38-B115-A5B7D137DFB1}"/>
    <dgm:cxn modelId="{D4712B88-FED7-4E97-9AC3-A4AC13E0C395}" type="presOf" srcId="{C96BE201-6A1E-4CF3-BAB7-F6CB682EAC97}" destId="{C165AE01-2067-438B-A8EA-542B62230B2D}" srcOrd="0" destOrd="1" presId="urn:microsoft.com/office/officeart/2005/8/layout/hProcess10"/>
    <dgm:cxn modelId="{1FA3D6A3-5E09-46AF-A33E-9DE0467DC406}" type="presOf" srcId="{3A1C3931-08B1-4616-A927-73BA42312952}" destId="{B32151F4-E30A-4C4D-8693-B8247F57501B}" srcOrd="0" destOrd="0" presId="urn:microsoft.com/office/officeart/2005/8/layout/hProcess10"/>
    <dgm:cxn modelId="{45295E5C-0307-4E52-87D5-8DEE629388AA}" type="presOf" srcId="{1F015BA8-4CAB-4AF6-BDC6-B586915F5CBF}" destId="{2B74664A-E4FB-483D-B781-5140FCEF44E1}" srcOrd="0" destOrd="2" presId="urn:microsoft.com/office/officeart/2005/8/layout/hProcess10"/>
    <dgm:cxn modelId="{3BC4A77A-B875-41F5-952B-4F599044A68A}" type="presOf" srcId="{5B7B1801-6ED4-4126-BDB3-0F8207985F0F}" destId="{2266C7C2-F134-4339-BA1A-D49897433A84}" srcOrd="0" destOrd="1" presId="urn:microsoft.com/office/officeart/2005/8/layout/hProcess10"/>
    <dgm:cxn modelId="{8B7F72DD-E1C3-423D-B0E6-D54E65ECEA58}" type="presOf" srcId="{3A1C3931-08B1-4616-A927-73BA42312952}" destId="{8155D88C-CABC-4635-93E6-0BA0A73BDD85}" srcOrd="1" destOrd="0" presId="urn:microsoft.com/office/officeart/2005/8/layout/hProcess10"/>
    <dgm:cxn modelId="{E401EFB5-1311-48B0-984C-945B06287303}" srcId="{6393AAD4-F250-4BDF-9629-B2A0476B20DF}" destId="{C65AB38A-F471-41EB-9B6D-6D596FEA966F}" srcOrd="0" destOrd="0" parTransId="{30259E51-E35E-46EA-BE34-84309E36BFA4}" sibTransId="{CC7BBE6D-F934-45DD-81CF-23FDC90AE17C}"/>
    <dgm:cxn modelId="{C26BE653-FAFD-4FC6-A096-185EFA40E7AE}" type="presOf" srcId="{E0946A1E-8286-4065-9ED3-D0F94DD6ACAE}" destId="{2B74664A-E4FB-483D-B781-5140FCEF44E1}" srcOrd="0" destOrd="0" presId="urn:microsoft.com/office/officeart/2005/8/layout/hProcess10"/>
    <dgm:cxn modelId="{8CC03A22-F0BD-48DC-B248-FFDF9B1B37BF}" srcId="{6393AAD4-F250-4BDF-9629-B2A0476B20DF}" destId="{DD954E51-DD08-46AD-87BF-8D6403585466}" srcOrd="2" destOrd="0" parTransId="{3AC6EA83-50E5-4CAE-BAFD-BE0A73C1663F}" sibTransId="{7EEA9413-8691-4157-BE2A-E33FA0CD265D}"/>
    <dgm:cxn modelId="{3EF0EF3A-8D22-46E7-BE1C-C57AE08E4771}" type="presOf" srcId="{E00DC59E-7752-4094-AC5C-91A8C7B264A8}" destId="{3F638290-1185-442D-9E92-5071063F5DD2}" srcOrd="0" destOrd="0" presId="urn:microsoft.com/office/officeart/2005/8/layout/hProcess10"/>
    <dgm:cxn modelId="{4DF7CFA7-9AB3-47FF-9761-ED64B5982566}" srcId="{6EC436C5-C9D9-446D-9623-9FD51B195B48}" destId="{00B956FC-F5A7-4A1E-BC6A-94B476616F16}" srcOrd="5" destOrd="0" parTransId="{0B5C9C71-7B71-4315-8982-0E490C965B69}" sibTransId="{849B1411-CB88-4E5D-8335-AAA797292BDD}"/>
    <dgm:cxn modelId="{8DFC3C4E-20F4-4B27-8778-55F0273ADB7C}" type="presOf" srcId="{5FCF3FFA-C350-4333-A17A-67DE8411C195}" destId="{C165AE01-2067-438B-A8EA-542B62230B2D}" srcOrd="0" destOrd="0" presId="urn:microsoft.com/office/officeart/2005/8/layout/hProcess10"/>
    <dgm:cxn modelId="{BC11CA13-B2AD-4FA7-A422-019FB4620AEB}" type="presParOf" srcId="{056FF709-66E2-4584-89F9-FBE926EEBE0B}" destId="{0379E77E-CAD2-4150-B746-1A9705B55669}" srcOrd="0" destOrd="0" presId="urn:microsoft.com/office/officeart/2005/8/layout/hProcess10"/>
    <dgm:cxn modelId="{C6F53EF9-46D6-4598-8C50-19E1E418F843}" type="presParOf" srcId="{0379E77E-CAD2-4150-B746-1A9705B55669}" destId="{1526CC02-C272-4CFB-A87E-BD753B9DD924}" srcOrd="0" destOrd="0" presId="urn:microsoft.com/office/officeart/2005/8/layout/hProcess10"/>
    <dgm:cxn modelId="{D25F8922-2989-4BCD-83C9-37D8E979C88F}" type="presParOf" srcId="{0379E77E-CAD2-4150-B746-1A9705B55669}" destId="{C165AE01-2067-438B-A8EA-542B62230B2D}" srcOrd="1" destOrd="0" presId="urn:microsoft.com/office/officeart/2005/8/layout/hProcess10"/>
    <dgm:cxn modelId="{9BE33FC4-DECC-4465-B698-CF50042259EA}" type="presParOf" srcId="{056FF709-66E2-4584-89F9-FBE926EEBE0B}" destId="{80B7992D-C318-4F88-83BA-3AE289AC8100}" srcOrd="1" destOrd="0" presId="urn:microsoft.com/office/officeart/2005/8/layout/hProcess10"/>
    <dgm:cxn modelId="{C48949F3-B5FA-4093-B846-E0BE2A8E4186}" type="presParOf" srcId="{80B7992D-C318-4F88-83BA-3AE289AC8100}" destId="{836E1314-6BA3-4686-B879-37320CDE09CE}" srcOrd="0" destOrd="0" presId="urn:microsoft.com/office/officeart/2005/8/layout/hProcess10"/>
    <dgm:cxn modelId="{1FECF515-5B9B-4316-999F-9E6819455AC3}" type="presParOf" srcId="{056FF709-66E2-4584-89F9-FBE926EEBE0B}" destId="{157AA12F-3B8D-4D63-8604-2086F37AFCC4}" srcOrd="2" destOrd="0" presId="urn:microsoft.com/office/officeart/2005/8/layout/hProcess10"/>
    <dgm:cxn modelId="{A46F5D80-7930-44F0-B022-512F6BCE8133}" type="presParOf" srcId="{157AA12F-3B8D-4D63-8604-2086F37AFCC4}" destId="{E93610E0-8A2F-41FE-B5F7-828A5E889175}" srcOrd="0" destOrd="0" presId="urn:microsoft.com/office/officeart/2005/8/layout/hProcess10"/>
    <dgm:cxn modelId="{4F22C40F-867E-4EC2-9260-DA719081F08A}" type="presParOf" srcId="{157AA12F-3B8D-4D63-8604-2086F37AFCC4}" destId="{2266C7C2-F134-4339-BA1A-D49897433A84}" srcOrd="1" destOrd="0" presId="urn:microsoft.com/office/officeart/2005/8/layout/hProcess10"/>
    <dgm:cxn modelId="{ECD90228-46BA-43DA-AFDB-4519A7A0AC30}" type="presParOf" srcId="{056FF709-66E2-4584-89F9-FBE926EEBE0B}" destId="{3F638290-1185-442D-9E92-5071063F5DD2}" srcOrd="3" destOrd="0" presId="urn:microsoft.com/office/officeart/2005/8/layout/hProcess10"/>
    <dgm:cxn modelId="{01ADEBB8-34E4-4671-BCBF-463A9ABD4386}" type="presParOf" srcId="{3F638290-1185-442D-9E92-5071063F5DD2}" destId="{53B57481-EC26-4A78-AF5E-6860533FC1E4}" srcOrd="0" destOrd="0" presId="urn:microsoft.com/office/officeart/2005/8/layout/hProcess10"/>
    <dgm:cxn modelId="{10704BC5-D515-4206-856A-685B55FC4B18}" type="presParOf" srcId="{056FF709-66E2-4584-89F9-FBE926EEBE0B}" destId="{66022581-8748-41ED-9C0B-648EDB7C6564}" srcOrd="4" destOrd="0" presId="urn:microsoft.com/office/officeart/2005/8/layout/hProcess10"/>
    <dgm:cxn modelId="{FE4E8852-0B36-4804-BE09-AC49A9DC86D4}" type="presParOf" srcId="{66022581-8748-41ED-9C0B-648EDB7C6564}" destId="{2DE6430D-B2BE-40DC-8932-3F569F10A1B4}" srcOrd="0" destOrd="0" presId="urn:microsoft.com/office/officeart/2005/8/layout/hProcess10"/>
    <dgm:cxn modelId="{45F6CE86-1925-4624-A008-4D5FBCE41DD8}" type="presParOf" srcId="{66022581-8748-41ED-9C0B-648EDB7C6564}" destId="{2B74664A-E4FB-483D-B781-5140FCEF44E1}" srcOrd="1" destOrd="0" presId="urn:microsoft.com/office/officeart/2005/8/layout/hProcess10"/>
    <dgm:cxn modelId="{B6728D7A-AA28-4DC9-AAC3-0518287443DD}" type="presParOf" srcId="{056FF709-66E2-4584-89F9-FBE926EEBE0B}" destId="{B32151F4-E30A-4C4D-8693-B8247F57501B}" srcOrd="5" destOrd="0" presId="urn:microsoft.com/office/officeart/2005/8/layout/hProcess10"/>
    <dgm:cxn modelId="{E7ED55D1-C46B-4D81-B44E-0D71A9516070}" type="presParOf" srcId="{B32151F4-E30A-4C4D-8693-B8247F57501B}" destId="{8155D88C-CABC-4635-93E6-0BA0A73BDD85}" srcOrd="0" destOrd="0" presId="urn:microsoft.com/office/officeart/2005/8/layout/hProcess10"/>
    <dgm:cxn modelId="{C13BC81D-BCC3-4FEC-BDF1-386F834C0F4C}" type="presParOf" srcId="{056FF709-66E2-4584-89F9-FBE926EEBE0B}" destId="{E2F1EB38-7798-4C6E-A8C9-B79B71E49731}" srcOrd="6" destOrd="0" presId="urn:microsoft.com/office/officeart/2005/8/layout/hProcess10"/>
    <dgm:cxn modelId="{865E1C0D-A3B6-43BC-B4EB-7ADD0D89BF65}" type="presParOf" srcId="{E2F1EB38-7798-4C6E-A8C9-B79B71E49731}" destId="{9204EE3F-581A-4DA4-A021-97FF7C080936}" srcOrd="0" destOrd="0" presId="urn:microsoft.com/office/officeart/2005/8/layout/hProcess10"/>
    <dgm:cxn modelId="{CD30CC03-EE02-4A32-8FBC-37BB04880242}" type="presParOf" srcId="{E2F1EB38-7798-4C6E-A8C9-B79B71E49731}" destId="{9CDF2ECF-F3FF-4C21-841B-A4ADF43819E3}" srcOrd="1" destOrd="0" presId="urn:microsoft.com/office/officeart/2005/8/layout/hProcess10"/>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26DA29-0AD2-454E-966D-C67071349241}"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5FCF3FFA-C350-4333-A17A-67DE8411C195}">
      <dgm:prSet phldrT="[Text]" custT="1"/>
      <dgm:spPr/>
      <dgm:t>
        <a:bodyPr/>
        <a:lstStyle/>
        <a:p>
          <a:r>
            <a:rPr lang="ru-RU" sz="1600" b="1" dirty="0"/>
            <a:t>Планирование семьи (беременности) среди ЖЖВ</a:t>
          </a:r>
          <a:r>
            <a:rPr lang="en-US" sz="1600" b="1" dirty="0"/>
            <a:t> </a:t>
          </a:r>
        </a:p>
      </dgm:t>
    </dgm:pt>
    <dgm:pt modelId="{067AA223-7A04-46FA-8117-C520CA5FD751}" type="parTrans" cxnId="{29ED306F-36BF-4D91-ACB8-665AAB9F62CA}">
      <dgm:prSet/>
      <dgm:spPr/>
      <dgm:t>
        <a:bodyPr/>
        <a:lstStyle/>
        <a:p>
          <a:endParaRPr lang="en-US"/>
        </a:p>
      </dgm:t>
    </dgm:pt>
    <dgm:pt modelId="{B1EEEE03-2BA0-4375-B3CC-141E7B73CD38}" type="sibTrans" cxnId="{29ED306F-36BF-4D91-ACB8-665AAB9F62CA}">
      <dgm:prSet/>
      <dgm:spPr/>
      <dgm:t>
        <a:bodyPr/>
        <a:lstStyle/>
        <a:p>
          <a:endParaRPr lang="en-US"/>
        </a:p>
      </dgm:t>
    </dgm:pt>
    <dgm:pt modelId="{C96BE201-6A1E-4CF3-BAB7-F6CB682EAC97}">
      <dgm:prSet phldrT="[Text]" custT="1"/>
      <dgm:spPr/>
      <dgm:t>
        <a:bodyPr/>
        <a:lstStyle/>
        <a:p>
          <a:r>
            <a:rPr lang="ru-RU" sz="1400" dirty="0"/>
            <a:t>Достижение неопределяемой ВН, приверженность лечению</a:t>
          </a:r>
          <a:endParaRPr lang="en-US" sz="1400" dirty="0"/>
        </a:p>
      </dgm:t>
    </dgm:pt>
    <dgm:pt modelId="{5B7B4218-C5E8-4424-99EE-82EC872F7F30}" type="parTrans" cxnId="{EAFD1124-F2A9-4EC5-8EC8-DC0866EC0A11}">
      <dgm:prSet/>
      <dgm:spPr/>
      <dgm:t>
        <a:bodyPr/>
        <a:lstStyle/>
        <a:p>
          <a:endParaRPr lang="en-US"/>
        </a:p>
      </dgm:t>
    </dgm:pt>
    <dgm:pt modelId="{5BB1FEC5-50C3-45DB-BD76-4688304252F5}" type="sibTrans" cxnId="{EAFD1124-F2A9-4EC5-8EC8-DC0866EC0A11}">
      <dgm:prSet/>
      <dgm:spPr/>
      <dgm:t>
        <a:bodyPr/>
        <a:lstStyle/>
        <a:p>
          <a:endParaRPr lang="en-US"/>
        </a:p>
      </dgm:t>
    </dgm:pt>
    <dgm:pt modelId="{6EC436C5-C9D9-446D-9623-9FD51B195B48}">
      <dgm:prSet phldrT="[Text]" custT="1"/>
      <dgm:spPr/>
      <dgm:t>
        <a:bodyPr/>
        <a:lstStyle/>
        <a:p>
          <a:r>
            <a:rPr lang="ru-RU" sz="1800" b="1" dirty="0"/>
            <a:t>Беременность</a:t>
          </a:r>
          <a:endParaRPr lang="en-US" sz="1800" b="1" dirty="0"/>
        </a:p>
      </dgm:t>
    </dgm:pt>
    <dgm:pt modelId="{2D713589-DF4A-4CEA-AF22-8C797A48B99E}" type="parTrans" cxnId="{8896A987-CE3C-40AE-B92E-80E2F63CA5F3}">
      <dgm:prSet/>
      <dgm:spPr/>
      <dgm:t>
        <a:bodyPr/>
        <a:lstStyle/>
        <a:p>
          <a:endParaRPr lang="en-US"/>
        </a:p>
      </dgm:t>
    </dgm:pt>
    <dgm:pt modelId="{E00DC59E-7752-4094-AC5C-91A8C7B264A8}" type="sibTrans" cxnId="{8896A987-CE3C-40AE-B92E-80E2F63CA5F3}">
      <dgm:prSet/>
      <dgm:spPr/>
      <dgm:t>
        <a:bodyPr/>
        <a:lstStyle/>
        <a:p>
          <a:endParaRPr lang="en-US"/>
        </a:p>
      </dgm:t>
    </dgm:pt>
    <dgm:pt modelId="{5B7B1801-6ED4-4126-BDB3-0F8207985F0F}">
      <dgm:prSet phldrT="[Text]" custT="1"/>
      <dgm:spPr/>
      <dgm:t>
        <a:bodyPr/>
        <a:lstStyle/>
        <a:p>
          <a:r>
            <a:rPr lang="ru-RU" sz="1400" dirty="0"/>
            <a:t>Ранняя постановка на учет</a:t>
          </a:r>
          <a:endParaRPr lang="en-US" sz="1400" dirty="0"/>
        </a:p>
      </dgm:t>
    </dgm:pt>
    <dgm:pt modelId="{45262B07-52EA-4687-A10D-1E8F11C9BB24}" type="parTrans" cxnId="{EC681891-4008-4D4B-8F2D-99D1EFA1AB88}">
      <dgm:prSet/>
      <dgm:spPr/>
      <dgm:t>
        <a:bodyPr/>
        <a:lstStyle/>
        <a:p>
          <a:endParaRPr lang="en-US"/>
        </a:p>
      </dgm:t>
    </dgm:pt>
    <dgm:pt modelId="{CE70716E-AE90-4908-9F52-85E980CF6AF7}" type="sibTrans" cxnId="{EC681891-4008-4D4B-8F2D-99D1EFA1AB88}">
      <dgm:prSet/>
      <dgm:spPr/>
      <dgm:t>
        <a:bodyPr/>
        <a:lstStyle/>
        <a:p>
          <a:endParaRPr lang="en-US"/>
        </a:p>
      </dgm:t>
    </dgm:pt>
    <dgm:pt modelId="{AEDFF4A5-6E04-49C4-8E35-0F7589628897}">
      <dgm:prSet phldrT="[Text]" custT="1"/>
      <dgm:spPr/>
      <dgm:t>
        <a:bodyPr/>
        <a:lstStyle/>
        <a:p>
          <a:r>
            <a:rPr lang="ru-RU" sz="1400" dirty="0"/>
            <a:t>Скрининг на ВИЧ, сифилис и ВГВ при первом визите</a:t>
          </a:r>
          <a:endParaRPr lang="en-US" sz="1400" dirty="0"/>
        </a:p>
      </dgm:t>
    </dgm:pt>
    <dgm:pt modelId="{E570A514-EBFB-406A-96C6-8AD50306A810}" type="parTrans" cxnId="{D2501FB0-A48A-4C87-9FC6-5F2A8D897A93}">
      <dgm:prSet/>
      <dgm:spPr/>
      <dgm:t>
        <a:bodyPr/>
        <a:lstStyle/>
        <a:p>
          <a:endParaRPr lang="en-US"/>
        </a:p>
      </dgm:t>
    </dgm:pt>
    <dgm:pt modelId="{2FB2E5EA-6C36-40FE-A8AE-B1FFB473452F}" type="sibTrans" cxnId="{D2501FB0-A48A-4C87-9FC6-5F2A8D897A93}">
      <dgm:prSet/>
      <dgm:spPr/>
      <dgm:t>
        <a:bodyPr/>
        <a:lstStyle/>
        <a:p>
          <a:endParaRPr lang="en-US"/>
        </a:p>
      </dgm:t>
    </dgm:pt>
    <dgm:pt modelId="{E0946A1E-8286-4065-9ED3-D0F94DD6ACAE}">
      <dgm:prSet phldrT="[Text]" custT="1"/>
      <dgm:spPr/>
      <dgm:t>
        <a:bodyPr/>
        <a:lstStyle/>
        <a:p>
          <a:r>
            <a:rPr lang="ru-RU" sz="1800" b="1" dirty="0"/>
            <a:t>Роды</a:t>
          </a:r>
          <a:endParaRPr lang="en-US" sz="1800" b="1" dirty="0"/>
        </a:p>
      </dgm:t>
    </dgm:pt>
    <dgm:pt modelId="{444F129A-558E-4272-B995-A3DB532767BF}" type="parTrans" cxnId="{FDCBBD29-5844-4EE3-B783-DBEA0710D6B1}">
      <dgm:prSet/>
      <dgm:spPr/>
      <dgm:t>
        <a:bodyPr/>
        <a:lstStyle/>
        <a:p>
          <a:endParaRPr lang="en-US"/>
        </a:p>
      </dgm:t>
    </dgm:pt>
    <dgm:pt modelId="{3A1C3931-08B1-4616-A927-73BA42312952}" type="sibTrans" cxnId="{FDCBBD29-5844-4EE3-B783-DBEA0710D6B1}">
      <dgm:prSet/>
      <dgm:spPr/>
      <dgm:t>
        <a:bodyPr/>
        <a:lstStyle/>
        <a:p>
          <a:endParaRPr lang="en-US"/>
        </a:p>
      </dgm:t>
    </dgm:pt>
    <dgm:pt modelId="{4F0970D5-7865-43F5-94AA-74F2F9B3E87B}">
      <dgm:prSet phldrT="[Text]" custT="1"/>
      <dgm:spPr/>
      <dgm:t>
        <a:bodyPr/>
        <a:lstStyle/>
        <a:p>
          <a:r>
            <a:rPr lang="ru-RU" sz="1400" dirty="0"/>
            <a:t>Проверка сведений о тестировании на ВИЧ</a:t>
          </a:r>
          <a:endParaRPr lang="en-US" sz="1400" dirty="0"/>
        </a:p>
      </dgm:t>
    </dgm:pt>
    <dgm:pt modelId="{96C2992C-807B-48AC-A98C-D1092E0D2079}" type="parTrans" cxnId="{91B119BE-BB6D-4781-87DB-44971A880DD4}">
      <dgm:prSet/>
      <dgm:spPr/>
      <dgm:t>
        <a:bodyPr/>
        <a:lstStyle/>
        <a:p>
          <a:endParaRPr lang="en-US"/>
        </a:p>
      </dgm:t>
    </dgm:pt>
    <dgm:pt modelId="{CA123F56-81C9-4A72-AEB7-C296E436CFB9}" type="sibTrans" cxnId="{91B119BE-BB6D-4781-87DB-44971A880DD4}">
      <dgm:prSet/>
      <dgm:spPr/>
      <dgm:t>
        <a:bodyPr/>
        <a:lstStyle/>
        <a:p>
          <a:endParaRPr lang="en-US"/>
        </a:p>
      </dgm:t>
    </dgm:pt>
    <dgm:pt modelId="{3B6E0330-A212-4CAA-93A1-CC92D6273E44}">
      <dgm:prSet phldrT="[Text]" custT="1"/>
      <dgm:spPr/>
      <dgm:t>
        <a:bodyPr/>
        <a:lstStyle/>
        <a:p>
          <a:r>
            <a:rPr lang="ru-RU" sz="1400" dirty="0"/>
            <a:t>Естественные роды в случае неопределяемой ВН</a:t>
          </a:r>
          <a:endParaRPr lang="en-US" sz="1400" dirty="0"/>
        </a:p>
      </dgm:t>
    </dgm:pt>
    <dgm:pt modelId="{6648F923-E927-4592-B008-016604B9F5E3}" type="parTrans" cxnId="{0C1D65BE-EB96-4FE8-B03F-7970921F9799}">
      <dgm:prSet/>
      <dgm:spPr/>
      <dgm:t>
        <a:bodyPr/>
        <a:lstStyle/>
        <a:p>
          <a:endParaRPr lang="en-US"/>
        </a:p>
      </dgm:t>
    </dgm:pt>
    <dgm:pt modelId="{972F19DF-C0F1-4938-80DD-B573CD2CC7CB}" type="sibTrans" cxnId="{0C1D65BE-EB96-4FE8-B03F-7970921F9799}">
      <dgm:prSet/>
      <dgm:spPr/>
      <dgm:t>
        <a:bodyPr/>
        <a:lstStyle/>
        <a:p>
          <a:endParaRPr lang="en-US"/>
        </a:p>
      </dgm:t>
    </dgm:pt>
    <dgm:pt modelId="{FBD83C54-FE5D-417C-8C97-B47B6457C3DB}">
      <dgm:prSet phldrT="[Text]" custT="1"/>
      <dgm:spPr/>
      <dgm:t>
        <a:bodyPr/>
        <a:lstStyle/>
        <a:p>
          <a:r>
            <a:rPr lang="ru-RU" sz="1400" dirty="0"/>
            <a:t>Контрацепция</a:t>
          </a:r>
          <a:endParaRPr lang="en-US" sz="1400" dirty="0"/>
        </a:p>
      </dgm:t>
    </dgm:pt>
    <dgm:pt modelId="{7FA62914-B918-4551-85B3-1F371C996A50}" type="parTrans" cxnId="{38B42CFF-08EB-41FA-8E74-1B40FC0C0AA4}">
      <dgm:prSet/>
      <dgm:spPr/>
      <dgm:t>
        <a:bodyPr/>
        <a:lstStyle/>
        <a:p>
          <a:endParaRPr lang="en-US"/>
        </a:p>
      </dgm:t>
    </dgm:pt>
    <dgm:pt modelId="{02C80CA5-BAAE-4F13-9580-30CCA670DDE4}" type="sibTrans" cxnId="{38B42CFF-08EB-41FA-8E74-1B40FC0C0AA4}">
      <dgm:prSet/>
      <dgm:spPr/>
      <dgm:t>
        <a:bodyPr/>
        <a:lstStyle/>
        <a:p>
          <a:endParaRPr lang="en-US"/>
        </a:p>
      </dgm:t>
    </dgm:pt>
    <dgm:pt modelId="{D591E966-2247-4B58-BB6B-31AB2E5683FA}">
      <dgm:prSet phldrT="[Text]" custT="1"/>
      <dgm:spPr/>
      <dgm:t>
        <a:bodyPr/>
        <a:lstStyle/>
        <a:p>
          <a:r>
            <a:rPr lang="ru-RU" sz="1400" dirty="0"/>
            <a:t>Быстрое назначение лечения</a:t>
          </a:r>
          <a:endParaRPr lang="en-US" sz="1400" dirty="0"/>
        </a:p>
      </dgm:t>
    </dgm:pt>
    <dgm:pt modelId="{8712CC37-2FE3-47B8-9BFA-F7B24A408278}" type="parTrans" cxnId="{D192E912-F7B8-41E3-A954-3C524B220DB9}">
      <dgm:prSet/>
      <dgm:spPr/>
      <dgm:t>
        <a:bodyPr/>
        <a:lstStyle/>
        <a:p>
          <a:endParaRPr lang="en-US"/>
        </a:p>
      </dgm:t>
    </dgm:pt>
    <dgm:pt modelId="{2A902BDF-2130-4AB7-92DA-9C7F2B6F0E04}" type="sibTrans" cxnId="{D192E912-F7B8-41E3-A954-3C524B220DB9}">
      <dgm:prSet/>
      <dgm:spPr/>
      <dgm:t>
        <a:bodyPr/>
        <a:lstStyle/>
        <a:p>
          <a:endParaRPr lang="en-US"/>
        </a:p>
      </dgm:t>
    </dgm:pt>
    <dgm:pt modelId="{7D91C458-D238-43F8-85C8-AC8BF7DBCA19}">
      <dgm:prSet phldrT="[Text]" custT="1"/>
      <dgm:spPr/>
      <dgm:t>
        <a:bodyPr/>
        <a:lstStyle/>
        <a:p>
          <a:r>
            <a:rPr lang="ru-RU" sz="1400" dirty="0"/>
            <a:t>Работа по обеспечению приверженности</a:t>
          </a:r>
          <a:endParaRPr lang="en-US" sz="1400" dirty="0"/>
        </a:p>
      </dgm:t>
    </dgm:pt>
    <dgm:pt modelId="{876F8591-D1A5-4C7D-8125-13AEE9419A7F}" type="parTrans" cxnId="{54122D92-E5B1-4EBC-B8A0-57E2B4A7B74F}">
      <dgm:prSet/>
      <dgm:spPr/>
      <dgm:t>
        <a:bodyPr/>
        <a:lstStyle/>
        <a:p>
          <a:endParaRPr lang="en-US"/>
        </a:p>
      </dgm:t>
    </dgm:pt>
    <dgm:pt modelId="{CA6B1EB9-294E-4729-8520-AE2FAA4FFB0B}" type="sibTrans" cxnId="{54122D92-E5B1-4EBC-B8A0-57E2B4A7B74F}">
      <dgm:prSet/>
      <dgm:spPr/>
      <dgm:t>
        <a:bodyPr/>
        <a:lstStyle/>
        <a:p>
          <a:endParaRPr lang="en-US"/>
        </a:p>
      </dgm:t>
    </dgm:pt>
    <dgm:pt modelId="{36EB160F-9F4F-4450-B127-D98CB1D87F63}">
      <dgm:prSet phldrT="[Text]" custT="1"/>
      <dgm:spPr/>
      <dgm:t>
        <a:bodyPr/>
        <a:lstStyle/>
        <a:p>
          <a:r>
            <a:rPr lang="ru-RU" sz="1400" dirty="0"/>
            <a:t>Цель - достижение </a:t>
          </a:r>
          <a:r>
            <a:rPr lang="ru-RU" sz="1400" dirty="0" err="1"/>
            <a:t>неопределямой</a:t>
          </a:r>
          <a:r>
            <a:rPr lang="ru-RU" sz="1400" dirty="0"/>
            <a:t> ВН к родам</a:t>
          </a:r>
          <a:endParaRPr lang="en-US" sz="1400" dirty="0"/>
        </a:p>
      </dgm:t>
    </dgm:pt>
    <dgm:pt modelId="{5311D013-EB35-4D07-9863-A3888102D135}" type="parTrans" cxnId="{520A6AC7-B2D5-4292-8A19-515CD694CABC}">
      <dgm:prSet/>
      <dgm:spPr/>
      <dgm:t>
        <a:bodyPr/>
        <a:lstStyle/>
        <a:p>
          <a:endParaRPr lang="en-US"/>
        </a:p>
      </dgm:t>
    </dgm:pt>
    <dgm:pt modelId="{23E4E72C-1878-40C0-A160-0DB8DABD6859}" type="sibTrans" cxnId="{520A6AC7-B2D5-4292-8A19-515CD694CABC}">
      <dgm:prSet/>
      <dgm:spPr/>
      <dgm:t>
        <a:bodyPr/>
        <a:lstStyle/>
        <a:p>
          <a:endParaRPr lang="en-US"/>
        </a:p>
      </dgm:t>
    </dgm:pt>
    <dgm:pt modelId="{1F015BA8-4CAB-4AF6-BDC6-B586915F5CBF}">
      <dgm:prSet phldrT="[Text]" custT="1"/>
      <dgm:spPr/>
      <dgm:t>
        <a:bodyPr/>
        <a:lstStyle/>
        <a:p>
          <a:r>
            <a:rPr lang="ru-RU" sz="1400" dirty="0"/>
            <a:t>Быстрый тест на ВИЧ в случае отсутствия данных</a:t>
          </a:r>
          <a:endParaRPr lang="en-US" sz="1400" dirty="0"/>
        </a:p>
      </dgm:t>
    </dgm:pt>
    <dgm:pt modelId="{1BADB825-0E5A-4348-ADB5-ED84D8524791}" type="parTrans" cxnId="{F6B25981-7398-464C-889E-A9F95D71B820}">
      <dgm:prSet/>
      <dgm:spPr/>
      <dgm:t>
        <a:bodyPr/>
        <a:lstStyle/>
        <a:p>
          <a:endParaRPr lang="en-US"/>
        </a:p>
      </dgm:t>
    </dgm:pt>
    <dgm:pt modelId="{8E799633-5497-4C38-B115-A5B7D137DFB1}" type="sibTrans" cxnId="{F6B25981-7398-464C-889E-A9F95D71B820}">
      <dgm:prSet/>
      <dgm:spPr/>
      <dgm:t>
        <a:bodyPr/>
        <a:lstStyle/>
        <a:p>
          <a:endParaRPr lang="en-US"/>
        </a:p>
      </dgm:t>
    </dgm:pt>
    <dgm:pt modelId="{6393AAD4-F250-4BDF-9629-B2A0476B20DF}">
      <dgm:prSet phldrT="[Text]"/>
      <dgm:spPr/>
      <dgm:t>
        <a:bodyPr/>
        <a:lstStyle/>
        <a:p>
          <a:r>
            <a:rPr lang="ru-RU" b="1" dirty="0"/>
            <a:t>После родов</a:t>
          </a:r>
          <a:endParaRPr lang="en-US" b="1" dirty="0"/>
        </a:p>
      </dgm:t>
    </dgm:pt>
    <dgm:pt modelId="{C18CFEB2-441E-4225-8415-326397AE582C}" type="parTrans" cxnId="{5BABFD37-7F13-41AF-B059-2A8C1D55BAFE}">
      <dgm:prSet/>
      <dgm:spPr/>
      <dgm:t>
        <a:bodyPr/>
        <a:lstStyle/>
        <a:p>
          <a:endParaRPr lang="en-US"/>
        </a:p>
      </dgm:t>
    </dgm:pt>
    <dgm:pt modelId="{110AA3D3-4D85-4DFB-B2D1-97593AA2DEA4}" type="sibTrans" cxnId="{5BABFD37-7F13-41AF-B059-2A8C1D55BAFE}">
      <dgm:prSet/>
      <dgm:spPr/>
      <dgm:t>
        <a:bodyPr/>
        <a:lstStyle/>
        <a:p>
          <a:endParaRPr lang="en-US"/>
        </a:p>
      </dgm:t>
    </dgm:pt>
    <dgm:pt modelId="{C65AB38A-F471-41EB-9B6D-6D596FEA966F}">
      <dgm:prSet phldrT="[Text]"/>
      <dgm:spPr/>
      <dgm:t>
        <a:bodyPr/>
        <a:lstStyle/>
        <a:p>
          <a:r>
            <a:rPr lang="ru-RU" dirty="0"/>
            <a:t>Икусственное вскармливание?</a:t>
          </a:r>
          <a:endParaRPr lang="en-US" dirty="0"/>
        </a:p>
      </dgm:t>
    </dgm:pt>
    <dgm:pt modelId="{30259E51-E35E-46EA-BE34-84309E36BFA4}" type="parTrans" cxnId="{E401EFB5-1311-48B0-984C-945B06287303}">
      <dgm:prSet/>
      <dgm:spPr/>
      <dgm:t>
        <a:bodyPr/>
        <a:lstStyle/>
        <a:p>
          <a:endParaRPr lang="en-US"/>
        </a:p>
      </dgm:t>
    </dgm:pt>
    <dgm:pt modelId="{CC7BBE6D-F934-45DD-81CF-23FDC90AE17C}" type="sibTrans" cxnId="{E401EFB5-1311-48B0-984C-945B06287303}">
      <dgm:prSet/>
      <dgm:spPr/>
      <dgm:t>
        <a:bodyPr/>
        <a:lstStyle/>
        <a:p>
          <a:endParaRPr lang="en-US"/>
        </a:p>
      </dgm:t>
    </dgm:pt>
    <dgm:pt modelId="{B08276E5-C488-485B-A4F6-CA3B9932002D}">
      <dgm:prSet/>
      <dgm:spPr/>
      <dgm:t>
        <a:bodyPr/>
        <a:lstStyle/>
        <a:p>
          <a:r>
            <a:rPr lang="ru-RU"/>
            <a:t>Ранняя диагностика у младенцев</a:t>
          </a:r>
          <a:endParaRPr lang="ru-RU" dirty="0"/>
        </a:p>
      </dgm:t>
    </dgm:pt>
    <dgm:pt modelId="{55C43698-BE3C-4A3D-BF01-A10BB60F494A}" type="parTrans" cxnId="{CAEF9920-86C6-4EE4-B0F3-7456F6CD58C0}">
      <dgm:prSet/>
      <dgm:spPr/>
      <dgm:t>
        <a:bodyPr/>
        <a:lstStyle/>
        <a:p>
          <a:endParaRPr lang="en-US"/>
        </a:p>
      </dgm:t>
    </dgm:pt>
    <dgm:pt modelId="{8A01F855-9450-4818-9818-D99D142C695F}" type="sibTrans" cxnId="{CAEF9920-86C6-4EE4-B0F3-7456F6CD58C0}">
      <dgm:prSet/>
      <dgm:spPr/>
      <dgm:t>
        <a:bodyPr/>
        <a:lstStyle/>
        <a:p>
          <a:endParaRPr lang="en-US"/>
        </a:p>
      </dgm:t>
    </dgm:pt>
    <dgm:pt modelId="{DD954E51-DD08-46AD-87BF-8D6403585466}">
      <dgm:prSet/>
      <dgm:spPr/>
      <dgm:t>
        <a:bodyPr/>
        <a:lstStyle/>
        <a:p>
          <a:r>
            <a:rPr lang="ru-RU"/>
            <a:t>АРВ-профилактика</a:t>
          </a:r>
          <a:endParaRPr lang="ru-RU" dirty="0"/>
        </a:p>
      </dgm:t>
    </dgm:pt>
    <dgm:pt modelId="{3AC6EA83-50E5-4CAE-BAFD-BE0A73C1663F}" type="parTrans" cxnId="{8CC03A22-F0BD-48DC-B248-FFDF9B1B37BF}">
      <dgm:prSet/>
      <dgm:spPr/>
      <dgm:t>
        <a:bodyPr/>
        <a:lstStyle/>
        <a:p>
          <a:endParaRPr lang="en-US"/>
        </a:p>
      </dgm:t>
    </dgm:pt>
    <dgm:pt modelId="{7EEA9413-8691-4157-BE2A-E33FA0CD265D}" type="sibTrans" cxnId="{8CC03A22-F0BD-48DC-B248-FFDF9B1B37BF}">
      <dgm:prSet/>
      <dgm:spPr/>
      <dgm:t>
        <a:bodyPr/>
        <a:lstStyle/>
        <a:p>
          <a:endParaRPr lang="en-US"/>
        </a:p>
      </dgm:t>
    </dgm:pt>
    <dgm:pt modelId="{CB93E993-7F3A-48C1-B8D2-736D608E67D5}">
      <dgm:prSet/>
      <dgm:spPr/>
      <dgm:t>
        <a:bodyPr/>
        <a:lstStyle/>
        <a:p>
          <a:r>
            <a:rPr lang="ru-RU" dirty="0"/>
            <a:t>Работа по приверженности</a:t>
          </a:r>
          <a:endParaRPr lang="en-US" dirty="0"/>
        </a:p>
      </dgm:t>
    </dgm:pt>
    <dgm:pt modelId="{D10C6B36-91D1-4C11-9127-3CEEF3D64397}" type="parTrans" cxnId="{F0C9CD14-8C68-4160-9FC8-355635F27C2A}">
      <dgm:prSet/>
      <dgm:spPr/>
      <dgm:t>
        <a:bodyPr/>
        <a:lstStyle/>
        <a:p>
          <a:endParaRPr lang="en-US"/>
        </a:p>
      </dgm:t>
    </dgm:pt>
    <dgm:pt modelId="{0D17888F-0D68-4B6A-ACAE-CA033E098321}" type="sibTrans" cxnId="{F0C9CD14-8C68-4160-9FC8-355635F27C2A}">
      <dgm:prSet/>
      <dgm:spPr/>
      <dgm:t>
        <a:bodyPr/>
        <a:lstStyle/>
        <a:p>
          <a:endParaRPr lang="en-US"/>
        </a:p>
      </dgm:t>
    </dgm:pt>
    <dgm:pt modelId="{00B956FC-F5A7-4A1E-BC6A-94B476616F16}">
      <dgm:prSet phldrT="[Text]" custT="1"/>
      <dgm:spPr/>
      <dgm:t>
        <a:bodyPr/>
        <a:lstStyle/>
        <a:p>
          <a:r>
            <a:rPr lang="ru-RU" sz="1400" dirty="0"/>
            <a:t>Тестирование на ВН через 3 месяца и на 34-36 неделе</a:t>
          </a:r>
          <a:endParaRPr lang="en-US" sz="1400" dirty="0"/>
        </a:p>
      </dgm:t>
    </dgm:pt>
    <dgm:pt modelId="{0B5C9C71-7B71-4315-8982-0E490C965B69}" type="parTrans" cxnId="{4DF7CFA7-9AB3-47FF-9761-ED64B5982566}">
      <dgm:prSet/>
      <dgm:spPr/>
      <dgm:t>
        <a:bodyPr/>
        <a:lstStyle/>
        <a:p>
          <a:endParaRPr lang="en-US"/>
        </a:p>
      </dgm:t>
    </dgm:pt>
    <dgm:pt modelId="{849B1411-CB88-4E5D-8335-AAA797292BDD}" type="sibTrans" cxnId="{4DF7CFA7-9AB3-47FF-9761-ED64B5982566}">
      <dgm:prSet/>
      <dgm:spPr/>
      <dgm:t>
        <a:bodyPr/>
        <a:lstStyle/>
        <a:p>
          <a:endParaRPr lang="en-US"/>
        </a:p>
      </dgm:t>
    </dgm:pt>
    <dgm:pt modelId="{CF75E8CE-9F0A-4B03-A394-6F795661EB61}">
      <dgm:prSet phldrT="[Text]" custT="1"/>
      <dgm:spPr/>
      <dgm:t>
        <a:bodyPr/>
        <a:lstStyle/>
        <a:p>
          <a:r>
            <a:rPr lang="ru-RU" sz="1400" dirty="0"/>
            <a:t>Тестирование партнера</a:t>
          </a:r>
          <a:endParaRPr lang="en-US" sz="1400" dirty="0"/>
        </a:p>
      </dgm:t>
    </dgm:pt>
    <dgm:pt modelId="{A68D63D1-B44B-428A-9ABF-C252F19E7672}" type="parTrans" cxnId="{DD062E94-C7C9-4AC9-A711-EDAFD562039C}">
      <dgm:prSet/>
      <dgm:spPr/>
      <dgm:t>
        <a:bodyPr/>
        <a:lstStyle/>
        <a:p>
          <a:endParaRPr lang="en-US"/>
        </a:p>
      </dgm:t>
    </dgm:pt>
    <dgm:pt modelId="{B9D7C2E9-C943-4B38-B065-864D02C466E6}" type="sibTrans" cxnId="{DD062E94-C7C9-4AC9-A711-EDAFD562039C}">
      <dgm:prSet/>
      <dgm:spPr/>
      <dgm:t>
        <a:bodyPr/>
        <a:lstStyle/>
        <a:p>
          <a:endParaRPr lang="en-US"/>
        </a:p>
      </dgm:t>
    </dgm:pt>
    <dgm:pt modelId="{056FF709-66E2-4584-89F9-FBE926EEBE0B}" type="pres">
      <dgm:prSet presAssocID="{6626DA29-0AD2-454E-966D-C67071349241}" presName="Name0" presStyleCnt="0">
        <dgm:presLayoutVars>
          <dgm:dir/>
          <dgm:resizeHandles val="exact"/>
        </dgm:presLayoutVars>
      </dgm:prSet>
      <dgm:spPr/>
      <dgm:t>
        <a:bodyPr/>
        <a:lstStyle/>
        <a:p>
          <a:endParaRPr lang="ru-RU"/>
        </a:p>
      </dgm:t>
    </dgm:pt>
    <dgm:pt modelId="{0379E77E-CAD2-4150-B746-1A9705B55669}" type="pres">
      <dgm:prSet presAssocID="{5FCF3FFA-C350-4333-A17A-67DE8411C195}" presName="composite" presStyleCnt="0"/>
      <dgm:spPr/>
    </dgm:pt>
    <dgm:pt modelId="{1526CC02-C272-4CFB-A87E-BD753B9DD924}" type="pres">
      <dgm:prSet presAssocID="{5FCF3FFA-C350-4333-A17A-67DE8411C195}" presName="imagSh" presStyleLbl="bgImgPlace1" presStyleIdx="0" presStyleCnt="4" custScaleX="92369" custScaleY="92536" custLinFactNeighborX="8212" custLinFactNeighborY="-35065"/>
      <dgm:spPr>
        <a:blipFill>
          <a:blip xmlns:r="http://schemas.openxmlformats.org/officeDocument/2006/relationships" r:embed="rId1"/>
          <a:srcRect/>
          <a:stretch>
            <a:fillRect t="-14000" b="-14000"/>
          </a:stretch>
        </a:blipFill>
      </dgm:spPr>
    </dgm:pt>
    <dgm:pt modelId="{C165AE01-2067-438B-A8EA-542B62230B2D}" type="pres">
      <dgm:prSet presAssocID="{5FCF3FFA-C350-4333-A17A-67DE8411C195}" presName="txNode" presStyleLbl="node1" presStyleIdx="0" presStyleCnt="4" custScaleX="128666" custScaleY="135142">
        <dgm:presLayoutVars>
          <dgm:bulletEnabled val="1"/>
        </dgm:presLayoutVars>
      </dgm:prSet>
      <dgm:spPr/>
      <dgm:t>
        <a:bodyPr/>
        <a:lstStyle/>
        <a:p>
          <a:endParaRPr lang="ru-RU"/>
        </a:p>
      </dgm:t>
    </dgm:pt>
    <dgm:pt modelId="{80B7992D-C318-4F88-83BA-3AE289AC8100}" type="pres">
      <dgm:prSet presAssocID="{B1EEEE03-2BA0-4375-B3CC-141E7B73CD38}" presName="sibTrans" presStyleLbl="sibTrans2D1" presStyleIdx="0" presStyleCnt="3" custAng="251828" custLinFactNeighborX="-1681" custLinFactNeighborY="14150"/>
      <dgm:spPr/>
      <dgm:t>
        <a:bodyPr/>
        <a:lstStyle/>
        <a:p>
          <a:endParaRPr lang="ru-RU"/>
        </a:p>
      </dgm:t>
    </dgm:pt>
    <dgm:pt modelId="{836E1314-6BA3-4686-B879-37320CDE09CE}" type="pres">
      <dgm:prSet presAssocID="{B1EEEE03-2BA0-4375-B3CC-141E7B73CD38}" presName="connTx" presStyleLbl="sibTrans2D1" presStyleIdx="0" presStyleCnt="3"/>
      <dgm:spPr/>
      <dgm:t>
        <a:bodyPr/>
        <a:lstStyle/>
        <a:p>
          <a:endParaRPr lang="ru-RU"/>
        </a:p>
      </dgm:t>
    </dgm:pt>
    <dgm:pt modelId="{157AA12F-3B8D-4D63-8604-2086F37AFCC4}" type="pres">
      <dgm:prSet presAssocID="{6EC436C5-C9D9-446D-9623-9FD51B195B48}" presName="composite" presStyleCnt="0"/>
      <dgm:spPr/>
    </dgm:pt>
    <dgm:pt modelId="{E93610E0-8A2F-41FE-B5F7-828A5E889175}" type="pres">
      <dgm:prSet presAssocID="{6EC436C5-C9D9-446D-9623-9FD51B195B48}" presName="imagSh" presStyleLbl="bgImgPlace1" presStyleIdx="1" presStyleCnt="4" custScaleX="91604" custScaleY="91581" custLinFactNeighborX="6576" custLinFactNeighborY="-34394"/>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2266C7C2-F134-4339-BA1A-D49897433A84}" type="pres">
      <dgm:prSet presAssocID="{6EC436C5-C9D9-446D-9623-9FD51B195B48}" presName="txNode" presStyleLbl="node1" presStyleIdx="1" presStyleCnt="4" custScaleX="144910" custScaleY="187920" custLinFactNeighborX="-3185" custLinFactNeighborY="35412">
        <dgm:presLayoutVars>
          <dgm:bulletEnabled val="1"/>
        </dgm:presLayoutVars>
      </dgm:prSet>
      <dgm:spPr/>
      <dgm:t>
        <a:bodyPr/>
        <a:lstStyle/>
        <a:p>
          <a:endParaRPr lang="ru-RU"/>
        </a:p>
      </dgm:t>
    </dgm:pt>
    <dgm:pt modelId="{3F638290-1185-442D-9E92-5071063F5DD2}" type="pres">
      <dgm:prSet presAssocID="{E00DC59E-7752-4094-AC5C-91A8C7B264A8}" presName="sibTrans" presStyleLbl="sibTrans2D1" presStyleIdx="1" presStyleCnt="3" custAng="21274649"/>
      <dgm:spPr/>
      <dgm:t>
        <a:bodyPr/>
        <a:lstStyle/>
        <a:p>
          <a:endParaRPr lang="ru-RU"/>
        </a:p>
      </dgm:t>
    </dgm:pt>
    <dgm:pt modelId="{53B57481-EC26-4A78-AF5E-6860533FC1E4}" type="pres">
      <dgm:prSet presAssocID="{E00DC59E-7752-4094-AC5C-91A8C7B264A8}" presName="connTx" presStyleLbl="sibTrans2D1" presStyleIdx="1" presStyleCnt="3"/>
      <dgm:spPr/>
      <dgm:t>
        <a:bodyPr/>
        <a:lstStyle/>
        <a:p>
          <a:endParaRPr lang="ru-RU"/>
        </a:p>
      </dgm:t>
    </dgm:pt>
    <dgm:pt modelId="{66022581-8748-41ED-9C0B-648EDB7C6564}" type="pres">
      <dgm:prSet presAssocID="{E0946A1E-8286-4065-9ED3-D0F94DD6ACAE}" presName="composite" presStyleCnt="0"/>
      <dgm:spPr/>
    </dgm:pt>
    <dgm:pt modelId="{2DE6430D-B2BE-40DC-8932-3F569F10A1B4}" type="pres">
      <dgm:prSet presAssocID="{E0946A1E-8286-4065-9ED3-D0F94DD6ACAE}" presName="imagSh" presStyleLbl="bgImgPlace1" presStyleIdx="2" presStyleCnt="4" custScaleX="105757" custScaleY="111365" custLinFactNeighborX="13122" custLinFactNeighborY="-37070"/>
      <dgm:spPr>
        <a:blipFill>
          <a:blip xmlns:r="http://schemas.openxmlformats.org/officeDocument/2006/relationships" r:embed="rId3">
            <a:extLst>
              <a:ext uri="{28A0092B-C50C-407E-A947-70E740481C1C}">
                <a14:useLocalDpi xmlns:a14="http://schemas.microsoft.com/office/drawing/2010/main" val="0"/>
              </a:ext>
            </a:extLst>
          </a:blip>
          <a:srcRect/>
          <a:stretch>
            <a:fillRect t="-4000" b="-4000"/>
          </a:stretch>
        </a:blipFill>
      </dgm:spPr>
    </dgm:pt>
    <dgm:pt modelId="{2B74664A-E4FB-483D-B781-5140FCEF44E1}" type="pres">
      <dgm:prSet presAssocID="{E0946A1E-8286-4065-9ED3-D0F94DD6ACAE}" presName="txNode" presStyleLbl="node1" presStyleIdx="2" presStyleCnt="4" custScaleX="124177" custScaleY="126029">
        <dgm:presLayoutVars>
          <dgm:bulletEnabled val="1"/>
        </dgm:presLayoutVars>
      </dgm:prSet>
      <dgm:spPr/>
      <dgm:t>
        <a:bodyPr/>
        <a:lstStyle/>
        <a:p>
          <a:endParaRPr lang="ru-RU"/>
        </a:p>
      </dgm:t>
    </dgm:pt>
    <dgm:pt modelId="{B32151F4-E30A-4C4D-8693-B8247F57501B}" type="pres">
      <dgm:prSet presAssocID="{3A1C3931-08B1-4616-A927-73BA42312952}" presName="sibTrans" presStyleLbl="sibTrans2D1" presStyleIdx="2" presStyleCnt="3" custAng="102405" custScaleX="169109" custLinFactNeighborX="7036" custLinFactNeighborY="-25332"/>
      <dgm:spPr/>
      <dgm:t>
        <a:bodyPr/>
        <a:lstStyle/>
        <a:p>
          <a:endParaRPr lang="ru-RU"/>
        </a:p>
      </dgm:t>
    </dgm:pt>
    <dgm:pt modelId="{8155D88C-CABC-4635-93E6-0BA0A73BDD85}" type="pres">
      <dgm:prSet presAssocID="{3A1C3931-08B1-4616-A927-73BA42312952}" presName="connTx" presStyleLbl="sibTrans2D1" presStyleIdx="2" presStyleCnt="3"/>
      <dgm:spPr/>
      <dgm:t>
        <a:bodyPr/>
        <a:lstStyle/>
        <a:p>
          <a:endParaRPr lang="ru-RU"/>
        </a:p>
      </dgm:t>
    </dgm:pt>
    <dgm:pt modelId="{E2F1EB38-7798-4C6E-A8C9-B79B71E49731}" type="pres">
      <dgm:prSet presAssocID="{6393AAD4-F250-4BDF-9629-B2A0476B20DF}" presName="composite" presStyleCnt="0"/>
      <dgm:spPr/>
    </dgm:pt>
    <dgm:pt modelId="{9204EE3F-581A-4DA4-A021-97FF7C080936}" type="pres">
      <dgm:prSet presAssocID="{6393AAD4-F250-4BDF-9629-B2A0476B20DF}" presName="imagSh" presStyleLbl="bgImgPlace1" presStyleIdx="3" presStyleCnt="4" custLinFactNeighborX="6626" custLinFactNeighborY="-39015"/>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9CDF2ECF-F3FF-4C21-841B-A4ADF43819E3}" type="pres">
      <dgm:prSet presAssocID="{6393AAD4-F250-4BDF-9629-B2A0476B20DF}" presName="txNode" presStyleLbl="node1" presStyleIdx="3" presStyleCnt="4" custScaleX="124177" custScaleY="126029">
        <dgm:presLayoutVars>
          <dgm:bulletEnabled val="1"/>
        </dgm:presLayoutVars>
      </dgm:prSet>
      <dgm:spPr/>
      <dgm:t>
        <a:bodyPr/>
        <a:lstStyle/>
        <a:p>
          <a:endParaRPr lang="ru-RU"/>
        </a:p>
      </dgm:t>
    </dgm:pt>
  </dgm:ptLst>
  <dgm:cxnLst>
    <dgm:cxn modelId="{73AB2016-CB2D-4722-890E-958AC4CB8BA3}" type="presOf" srcId="{3B6E0330-A212-4CAA-93A1-CC92D6273E44}" destId="{2B74664A-E4FB-483D-B781-5140FCEF44E1}" srcOrd="0" destOrd="3" presId="urn:microsoft.com/office/officeart/2005/8/layout/hProcess10"/>
    <dgm:cxn modelId="{EC681891-4008-4D4B-8F2D-99D1EFA1AB88}" srcId="{6EC436C5-C9D9-446D-9623-9FD51B195B48}" destId="{5B7B1801-6ED4-4126-BDB3-0F8207985F0F}" srcOrd="0" destOrd="0" parTransId="{45262B07-52EA-4687-A10D-1E8F11C9BB24}" sibTransId="{CE70716E-AE90-4908-9F52-85E980CF6AF7}"/>
    <dgm:cxn modelId="{54122D92-E5B1-4EBC-B8A0-57E2B4A7B74F}" srcId="{6EC436C5-C9D9-446D-9623-9FD51B195B48}" destId="{7D91C458-D238-43F8-85C8-AC8BF7DBCA19}" srcOrd="4" destOrd="0" parTransId="{876F8591-D1A5-4C7D-8125-13AEE9419A7F}" sibTransId="{CA6B1EB9-294E-4729-8520-AE2FAA4FFB0B}"/>
    <dgm:cxn modelId="{D2501FB0-A48A-4C87-9FC6-5F2A8D897A93}" srcId="{6EC436C5-C9D9-446D-9623-9FD51B195B48}" destId="{AEDFF4A5-6E04-49C4-8E35-0F7589628897}" srcOrd="1" destOrd="0" parTransId="{E570A514-EBFB-406A-96C6-8AD50306A810}" sibTransId="{2FB2E5EA-6C36-40FE-A8AE-B1FFB473452F}"/>
    <dgm:cxn modelId="{BE442EE8-7D8C-484F-8CB0-C2D2C5D3ED02}" type="presOf" srcId="{B08276E5-C488-485B-A4F6-CA3B9932002D}" destId="{9CDF2ECF-F3FF-4C21-841B-A4ADF43819E3}" srcOrd="0" destOrd="2" presId="urn:microsoft.com/office/officeart/2005/8/layout/hProcess10"/>
    <dgm:cxn modelId="{614CE193-A7E5-4F85-B995-83F59310ED1A}" type="presOf" srcId="{CB93E993-7F3A-48C1-B8D2-736D608E67D5}" destId="{9CDF2ECF-F3FF-4C21-841B-A4ADF43819E3}" srcOrd="0" destOrd="4" presId="urn:microsoft.com/office/officeart/2005/8/layout/hProcess10"/>
    <dgm:cxn modelId="{4F0BFCAF-42B1-4258-AFC7-C7EFFD9E876D}" type="presOf" srcId="{B1EEEE03-2BA0-4375-B3CC-141E7B73CD38}" destId="{80B7992D-C318-4F88-83BA-3AE289AC8100}" srcOrd="0" destOrd="0" presId="urn:microsoft.com/office/officeart/2005/8/layout/hProcess10"/>
    <dgm:cxn modelId="{F002D4C5-51C6-4AC2-B5DD-0EEB0D7C7BC1}" type="presOf" srcId="{36EB160F-9F4F-4450-B127-D98CB1D87F63}" destId="{2266C7C2-F134-4339-BA1A-D49897433A84}" srcOrd="0" destOrd="7" presId="urn:microsoft.com/office/officeart/2005/8/layout/hProcess10"/>
    <dgm:cxn modelId="{0C1D65BE-EB96-4FE8-B03F-7970921F9799}" srcId="{E0946A1E-8286-4065-9ED3-D0F94DD6ACAE}" destId="{3B6E0330-A212-4CAA-93A1-CC92D6273E44}" srcOrd="2" destOrd="0" parTransId="{6648F923-E927-4592-B008-016604B9F5E3}" sibTransId="{972F19DF-C0F1-4938-80DD-B573CD2CC7CB}"/>
    <dgm:cxn modelId="{887FE3B5-A6C1-4AF5-9255-987566C86D3F}" type="presOf" srcId="{7D91C458-D238-43F8-85C8-AC8BF7DBCA19}" destId="{2266C7C2-F134-4339-BA1A-D49897433A84}" srcOrd="0" destOrd="5" presId="urn:microsoft.com/office/officeart/2005/8/layout/hProcess10"/>
    <dgm:cxn modelId="{9CB56348-8C5A-484F-A501-190145807822}" type="presOf" srcId="{00B956FC-F5A7-4A1E-BC6A-94B476616F16}" destId="{2266C7C2-F134-4339-BA1A-D49897433A84}" srcOrd="0" destOrd="6" presId="urn:microsoft.com/office/officeart/2005/8/layout/hProcess10"/>
    <dgm:cxn modelId="{520A6AC7-B2D5-4292-8A19-515CD694CABC}" srcId="{6EC436C5-C9D9-446D-9623-9FD51B195B48}" destId="{36EB160F-9F4F-4450-B127-D98CB1D87F63}" srcOrd="6" destOrd="0" parTransId="{5311D013-EB35-4D07-9863-A3888102D135}" sibTransId="{23E4E72C-1878-40C0-A160-0DB8DABD6859}"/>
    <dgm:cxn modelId="{F94F70BC-9CE9-456C-9532-4097995F5DEF}" type="presOf" srcId="{FBD83C54-FE5D-417C-8C97-B47B6457C3DB}" destId="{C165AE01-2067-438B-A8EA-542B62230B2D}" srcOrd="0" destOrd="2" presId="urn:microsoft.com/office/officeart/2005/8/layout/hProcess10"/>
    <dgm:cxn modelId="{EAFD1124-F2A9-4EC5-8EC8-DC0866EC0A11}" srcId="{5FCF3FFA-C350-4333-A17A-67DE8411C195}" destId="{C96BE201-6A1E-4CF3-BAB7-F6CB682EAC97}" srcOrd="0" destOrd="0" parTransId="{5B7B4218-C5E8-4424-99EE-82EC872F7F30}" sibTransId="{5BB1FEC5-50C3-45DB-BD76-4688304252F5}"/>
    <dgm:cxn modelId="{DD062E94-C7C9-4AC9-A711-EDAFD562039C}" srcId="{6EC436C5-C9D9-446D-9623-9FD51B195B48}" destId="{CF75E8CE-9F0A-4B03-A394-6F795661EB61}" srcOrd="2" destOrd="0" parTransId="{A68D63D1-B44B-428A-9ABF-C252F19E7672}" sibTransId="{B9D7C2E9-C943-4B38-B065-864D02C466E6}"/>
    <dgm:cxn modelId="{D6362577-FF9A-4110-A0BD-C52AF0CAC842}" type="presOf" srcId="{E00DC59E-7752-4094-AC5C-91A8C7B264A8}" destId="{53B57481-EC26-4A78-AF5E-6860533FC1E4}" srcOrd="1" destOrd="0" presId="urn:microsoft.com/office/officeart/2005/8/layout/hProcess10"/>
    <dgm:cxn modelId="{EE6805F5-40DF-4F25-837C-3DDC571A1A10}" type="presOf" srcId="{C65AB38A-F471-41EB-9B6D-6D596FEA966F}" destId="{9CDF2ECF-F3FF-4C21-841B-A4ADF43819E3}" srcOrd="0" destOrd="1" presId="urn:microsoft.com/office/officeart/2005/8/layout/hProcess10"/>
    <dgm:cxn modelId="{D192E912-F7B8-41E3-A954-3C524B220DB9}" srcId="{6EC436C5-C9D9-446D-9623-9FD51B195B48}" destId="{D591E966-2247-4B58-BB6B-31AB2E5683FA}" srcOrd="3" destOrd="0" parTransId="{8712CC37-2FE3-47B8-9BFA-F7B24A408278}" sibTransId="{2A902BDF-2130-4AB7-92DA-9C7F2B6F0E04}"/>
    <dgm:cxn modelId="{38B42CFF-08EB-41FA-8E74-1B40FC0C0AA4}" srcId="{5FCF3FFA-C350-4333-A17A-67DE8411C195}" destId="{FBD83C54-FE5D-417C-8C97-B47B6457C3DB}" srcOrd="1" destOrd="0" parTransId="{7FA62914-B918-4551-85B3-1F371C996A50}" sibTransId="{02C80CA5-BAAE-4F13-9580-30CCA670DDE4}"/>
    <dgm:cxn modelId="{A08E5EB5-E24B-42E8-8313-14C1CF8233A4}" type="presOf" srcId="{6626DA29-0AD2-454E-966D-C67071349241}" destId="{056FF709-66E2-4584-89F9-FBE926EEBE0B}" srcOrd="0" destOrd="0" presId="urn:microsoft.com/office/officeart/2005/8/layout/hProcess10"/>
    <dgm:cxn modelId="{FAF4E35C-7A81-45F0-A34F-AF5465FCA17E}" type="presOf" srcId="{AEDFF4A5-6E04-49C4-8E35-0F7589628897}" destId="{2266C7C2-F134-4339-BA1A-D49897433A84}" srcOrd="0" destOrd="2" presId="urn:microsoft.com/office/officeart/2005/8/layout/hProcess10"/>
    <dgm:cxn modelId="{FBAAB891-6A4C-474A-AFB2-F4A8169DD7BF}" type="presOf" srcId="{CF75E8CE-9F0A-4B03-A394-6F795661EB61}" destId="{2266C7C2-F134-4339-BA1A-D49897433A84}" srcOrd="0" destOrd="3" presId="urn:microsoft.com/office/officeart/2005/8/layout/hProcess10"/>
    <dgm:cxn modelId="{B0C5AF6D-A9AA-49BE-80F3-6E247447CEFD}" type="presOf" srcId="{DD954E51-DD08-46AD-87BF-8D6403585466}" destId="{9CDF2ECF-F3FF-4C21-841B-A4ADF43819E3}" srcOrd="0" destOrd="3" presId="urn:microsoft.com/office/officeart/2005/8/layout/hProcess10"/>
    <dgm:cxn modelId="{D1E8FC8D-4916-42F9-940A-E18AD9FBCF97}" type="presOf" srcId="{D591E966-2247-4B58-BB6B-31AB2E5683FA}" destId="{2266C7C2-F134-4339-BA1A-D49897433A84}" srcOrd="0" destOrd="4" presId="urn:microsoft.com/office/officeart/2005/8/layout/hProcess10"/>
    <dgm:cxn modelId="{F0C9CD14-8C68-4160-9FC8-355635F27C2A}" srcId="{6393AAD4-F250-4BDF-9629-B2A0476B20DF}" destId="{CB93E993-7F3A-48C1-B8D2-736D608E67D5}" srcOrd="3" destOrd="0" parTransId="{D10C6B36-91D1-4C11-9127-3CEEF3D64397}" sibTransId="{0D17888F-0D68-4B6A-ACAE-CA033E098321}"/>
    <dgm:cxn modelId="{A8C67970-9992-4C11-8FDF-93C45E385D0A}" type="presOf" srcId="{6393AAD4-F250-4BDF-9629-B2A0476B20DF}" destId="{9CDF2ECF-F3FF-4C21-841B-A4ADF43819E3}" srcOrd="0" destOrd="0" presId="urn:microsoft.com/office/officeart/2005/8/layout/hProcess10"/>
    <dgm:cxn modelId="{91B119BE-BB6D-4781-87DB-44971A880DD4}" srcId="{E0946A1E-8286-4065-9ED3-D0F94DD6ACAE}" destId="{4F0970D5-7865-43F5-94AA-74F2F9B3E87B}" srcOrd="0" destOrd="0" parTransId="{96C2992C-807B-48AC-A98C-D1092E0D2079}" sibTransId="{CA123F56-81C9-4A72-AEB7-C296E436CFB9}"/>
    <dgm:cxn modelId="{CAEF9920-86C6-4EE4-B0F3-7456F6CD58C0}" srcId="{6393AAD4-F250-4BDF-9629-B2A0476B20DF}" destId="{B08276E5-C488-485B-A4F6-CA3B9932002D}" srcOrd="1" destOrd="0" parTransId="{55C43698-BE3C-4A3D-BF01-A10BB60F494A}" sibTransId="{8A01F855-9450-4818-9818-D99D142C695F}"/>
    <dgm:cxn modelId="{94B81861-D702-43B2-AE71-C975F4CE1BF7}" type="presOf" srcId="{4F0970D5-7865-43F5-94AA-74F2F9B3E87B}" destId="{2B74664A-E4FB-483D-B781-5140FCEF44E1}" srcOrd="0" destOrd="1" presId="urn:microsoft.com/office/officeart/2005/8/layout/hProcess10"/>
    <dgm:cxn modelId="{8ECB8914-4AA4-4194-AB09-D69D05D6BC29}" type="presOf" srcId="{6EC436C5-C9D9-446D-9623-9FD51B195B48}" destId="{2266C7C2-F134-4339-BA1A-D49897433A84}" srcOrd="0" destOrd="0" presId="urn:microsoft.com/office/officeart/2005/8/layout/hProcess10"/>
    <dgm:cxn modelId="{29ED306F-36BF-4D91-ACB8-665AAB9F62CA}" srcId="{6626DA29-0AD2-454E-966D-C67071349241}" destId="{5FCF3FFA-C350-4333-A17A-67DE8411C195}" srcOrd="0" destOrd="0" parTransId="{067AA223-7A04-46FA-8117-C520CA5FD751}" sibTransId="{B1EEEE03-2BA0-4375-B3CC-141E7B73CD38}"/>
    <dgm:cxn modelId="{8896A987-CE3C-40AE-B92E-80E2F63CA5F3}" srcId="{6626DA29-0AD2-454E-966D-C67071349241}" destId="{6EC436C5-C9D9-446D-9623-9FD51B195B48}" srcOrd="1" destOrd="0" parTransId="{2D713589-DF4A-4CEA-AF22-8C797A48B99E}" sibTransId="{E00DC59E-7752-4094-AC5C-91A8C7B264A8}"/>
    <dgm:cxn modelId="{FDCBBD29-5844-4EE3-B783-DBEA0710D6B1}" srcId="{6626DA29-0AD2-454E-966D-C67071349241}" destId="{E0946A1E-8286-4065-9ED3-D0F94DD6ACAE}" srcOrd="2" destOrd="0" parTransId="{444F129A-558E-4272-B995-A3DB532767BF}" sibTransId="{3A1C3931-08B1-4616-A927-73BA42312952}"/>
    <dgm:cxn modelId="{E70D53BA-1AFF-45D2-BEA9-32A9FBCA7E50}" type="presOf" srcId="{B1EEEE03-2BA0-4375-B3CC-141E7B73CD38}" destId="{836E1314-6BA3-4686-B879-37320CDE09CE}" srcOrd="1" destOrd="0" presId="urn:microsoft.com/office/officeart/2005/8/layout/hProcess10"/>
    <dgm:cxn modelId="{5BABFD37-7F13-41AF-B059-2A8C1D55BAFE}" srcId="{6626DA29-0AD2-454E-966D-C67071349241}" destId="{6393AAD4-F250-4BDF-9629-B2A0476B20DF}" srcOrd="3" destOrd="0" parTransId="{C18CFEB2-441E-4225-8415-326397AE582C}" sibTransId="{110AA3D3-4D85-4DFB-B2D1-97593AA2DEA4}"/>
    <dgm:cxn modelId="{F6B25981-7398-464C-889E-A9F95D71B820}" srcId="{E0946A1E-8286-4065-9ED3-D0F94DD6ACAE}" destId="{1F015BA8-4CAB-4AF6-BDC6-B586915F5CBF}" srcOrd="1" destOrd="0" parTransId="{1BADB825-0E5A-4348-ADB5-ED84D8524791}" sibTransId="{8E799633-5497-4C38-B115-A5B7D137DFB1}"/>
    <dgm:cxn modelId="{D4712B88-FED7-4E97-9AC3-A4AC13E0C395}" type="presOf" srcId="{C96BE201-6A1E-4CF3-BAB7-F6CB682EAC97}" destId="{C165AE01-2067-438B-A8EA-542B62230B2D}" srcOrd="0" destOrd="1" presId="urn:microsoft.com/office/officeart/2005/8/layout/hProcess10"/>
    <dgm:cxn modelId="{1FA3D6A3-5E09-46AF-A33E-9DE0467DC406}" type="presOf" srcId="{3A1C3931-08B1-4616-A927-73BA42312952}" destId="{B32151F4-E30A-4C4D-8693-B8247F57501B}" srcOrd="0" destOrd="0" presId="urn:microsoft.com/office/officeart/2005/8/layout/hProcess10"/>
    <dgm:cxn modelId="{45295E5C-0307-4E52-87D5-8DEE629388AA}" type="presOf" srcId="{1F015BA8-4CAB-4AF6-BDC6-B586915F5CBF}" destId="{2B74664A-E4FB-483D-B781-5140FCEF44E1}" srcOrd="0" destOrd="2" presId="urn:microsoft.com/office/officeart/2005/8/layout/hProcess10"/>
    <dgm:cxn modelId="{3BC4A77A-B875-41F5-952B-4F599044A68A}" type="presOf" srcId="{5B7B1801-6ED4-4126-BDB3-0F8207985F0F}" destId="{2266C7C2-F134-4339-BA1A-D49897433A84}" srcOrd="0" destOrd="1" presId="urn:microsoft.com/office/officeart/2005/8/layout/hProcess10"/>
    <dgm:cxn modelId="{8B7F72DD-E1C3-423D-B0E6-D54E65ECEA58}" type="presOf" srcId="{3A1C3931-08B1-4616-A927-73BA42312952}" destId="{8155D88C-CABC-4635-93E6-0BA0A73BDD85}" srcOrd="1" destOrd="0" presId="urn:microsoft.com/office/officeart/2005/8/layout/hProcess10"/>
    <dgm:cxn modelId="{E401EFB5-1311-48B0-984C-945B06287303}" srcId="{6393AAD4-F250-4BDF-9629-B2A0476B20DF}" destId="{C65AB38A-F471-41EB-9B6D-6D596FEA966F}" srcOrd="0" destOrd="0" parTransId="{30259E51-E35E-46EA-BE34-84309E36BFA4}" sibTransId="{CC7BBE6D-F934-45DD-81CF-23FDC90AE17C}"/>
    <dgm:cxn modelId="{C26BE653-FAFD-4FC6-A096-185EFA40E7AE}" type="presOf" srcId="{E0946A1E-8286-4065-9ED3-D0F94DD6ACAE}" destId="{2B74664A-E4FB-483D-B781-5140FCEF44E1}" srcOrd="0" destOrd="0" presId="urn:microsoft.com/office/officeart/2005/8/layout/hProcess10"/>
    <dgm:cxn modelId="{8CC03A22-F0BD-48DC-B248-FFDF9B1B37BF}" srcId="{6393AAD4-F250-4BDF-9629-B2A0476B20DF}" destId="{DD954E51-DD08-46AD-87BF-8D6403585466}" srcOrd="2" destOrd="0" parTransId="{3AC6EA83-50E5-4CAE-BAFD-BE0A73C1663F}" sibTransId="{7EEA9413-8691-4157-BE2A-E33FA0CD265D}"/>
    <dgm:cxn modelId="{3EF0EF3A-8D22-46E7-BE1C-C57AE08E4771}" type="presOf" srcId="{E00DC59E-7752-4094-AC5C-91A8C7B264A8}" destId="{3F638290-1185-442D-9E92-5071063F5DD2}" srcOrd="0" destOrd="0" presId="urn:microsoft.com/office/officeart/2005/8/layout/hProcess10"/>
    <dgm:cxn modelId="{4DF7CFA7-9AB3-47FF-9761-ED64B5982566}" srcId="{6EC436C5-C9D9-446D-9623-9FD51B195B48}" destId="{00B956FC-F5A7-4A1E-BC6A-94B476616F16}" srcOrd="5" destOrd="0" parTransId="{0B5C9C71-7B71-4315-8982-0E490C965B69}" sibTransId="{849B1411-CB88-4E5D-8335-AAA797292BDD}"/>
    <dgm:cxn modelId="{8DFC3C4E-20F4-4B27-8778-55F0273ADB7C}" type="presOf" srcId="{5FCF3FFA-C350-4333-A17A-67DE8411C195}" destId="{C165AE01-2067-438B-A8EA-542B62230B2D}" srcOrd="0" destOrd="0" presId="urn:microsoft.com/office/officeart/2005/8/layout/hProcess10"/>
    <dgm:cxn modelId="{BC11CA13-B2AD-4FA7-A422-019FB4620AEB}" type="presParOf" srcId="{056FF709-66E2-4584-89F9-FBE926EEBE0B}" destId="{0379E77E-CAD2-4150-B746-1A9705B55669}" srcOrd="0" destOrd="0" presId="urn:microsoft.com/office/officeart/2005/8/layout/hProcess10"/>
    <dgm:cxn modelId="{C6F53EF9-46D6-4598-8C50-19E1E418F843}" type="presParOf" srcId="{0379E77E-CAD2-4150-B746-1A9705B55669}" destId="{1526CC02-C272-4CFB-A87E-BD753B9DD924}" srcOrd="0" destOrd="0" presId="urn:microsoft.com/office/officeart/2005/8/layout/hProcess10"/>
    <dgm:cxn modelId="{D25F8922-2989-4BCD-83C9-37D8E979C88F}" type="presParOf" srcId="{0379E77E-CAD2-4150-B746-1A9705B55669}" destId="{C165AE01-2067-438B-A8EA-542B62230B2D}" srcOrd="1" destOrd="0" presId="urn:microsoft.com/office/officeart/2005/8/layout/hProcess10"/>
    <dgm:cxn modelId="{9BE33FC4-DECC-4465-B698-CF50042259EA}" type="presParOf" srcId="{056FF709-66E2-4584-89F9-FBE926EEBE0B}" destId="{80B7992D-C318-4F88-83BA-3AE289AC8100}" srcOrd="1" destOrd="0" presId="urn:microsoft.com/office/officeart/2005/8/layout/hProcess10"/>
    <dgm:cxn modelId="{C48949F3-B5FA-4093-B846-E0BE2A8E4186}" type="presParOf" srcId="{80B7992D-C318-4F88-83BA-3AE289AC8100}" destId="{836E1314-6BA3-4686-B879-37320CDE09CE}" srcOrd="0" destOrd="0" presId="urn:microsoft.com/office/officeart/2005/8/layout/hProcess10"/>
    <dgm:cxn modelId="{1FECF515-5B9B-4316-999F-9E6819455AC3}" type="presParOf" srcId="{056FF709-66E2-4584-89F9-FBE926EEBE0B}" destId="{157AA12F-3B8D-4D63-8604-2086F37AFCC4}" srcOrd="2" destOrd="0" presId="urn:microsoft.com/office/officeart/2005/8/layout/hProcess10"/>
    <dgm:cxn modelId="{A46F5D80-7930-44F0-B022-512F6BCE8133}" type="presParOf" srcId="{157AA12F-3B8D-4D63-8604-2086F37AFCC4}" destId="{E93610E0-8A2F-41FE-B5F7-828A5E889175}" srcOrd="0" destOrd="0" presId="urn:microsoft.com/office/officeart/2005/8/layout/hProcess10"/>
    <dgm:cxn modelId="{4F22C40F-867E-4EC2-9260-DA719081F08A}" type="presParOf" srcId="{157AA12F-3B8D-4D63-8604-2086F37AFCC4}" destId="{2266C7C2-F134-4339-BA1A-D49897433A84}" srcOrd="1" destOrd="0" presId="urn:microsoft.com/office/officeart/2005/8/layout/hProcess10"/>
    <dgm:cxn modelId="{ECD90228-46BA-43DA-AFDB-4519A7A0AC30}" type="presParOf" srcId="{056FF709-66E2-4584-89F9-FBE926EEBE0B}" destId="{3F638290-1185-442D-9E92-5071063F5DD2}" srcOrd="3" destOrd="0" presId="urn:microsoft.com/office/officeart/2005/8/layout/hProcess10"/>
    <dgm:cxn modelId="{01ADEBB8-34E4-4671-BCBF-463A9ABD4386}" type="presParOf" srcId="{3F638290-1185-442D-9E92-5071063F5DD2}" destId="{53B57481-EC26-4A78-AF5E-6860533FC1E4}" srcOrd="0" destOrd="0" presId="urn:microsoft.com/office/officeart/2005/8/layout/hProcess10"/>
    <dgm:cxn modelId="{10704BC5-D515-4206-856A-685B55FC4B18}" type="presParOf" srcId="{056FF709-66E2-4584-89F9-FBE926EEBE0B}" destId="{66022581-8748-41ED-9C0B-648EDB7C6564}" srcOrd="4" destOrd="0" presId="urn:microsoft.com/office/officeart/2005/8/layout/hProcess10"/>
    <dgm:cxn modelId="{FE4E8852-0B36-4804-BE09-AC49A9DC86D4}" type="presParOf" srcId="{66022581-8748-41ED-9C0B-648EDB7C6564}" destId="{2DE6430D-B2BE-40DC-8932-3F569F10A1B4}" srcOrd="0" destOrd="0" presId="urn:microsoft.com/office/officeart/2005/8/layout/hProcess10"/>
    <dgm:cxn modelId="{45F6CE86-1925-4624-A008-4D5FBCE41DD8}" type="presParOf" srcId="{66022581-8748-41ED-9C0B-648EDB7C6564}" destId="{2B74664A-E4FB-483D-B781-5140FCEF44E1}" srcOrd="1" destOrd="0" presId="urn:microsoft.com/office/officeart/2005/8/layout/hProcess10"/>
    <dgm:cxn modelId="{B6728D7A-AA28-4DC9-AAC3-0518287443DD}" type="presParOf" srcId="{056FF709-66E2-4584-89F9-FBE926EEBE0B}" destId="{B32151F4-E30A-4C4D-8693-B8247F57501B}" srcOrd="5" destOrd="0" presId="urn:microsoft.com/office/officeart/2005/8/layout/hProcess10"/>
    <dgm:cxn modelId="{E7ED55D1-C46B-4D81-B44E-0D71A9516070}" type="presParOf" srcId="{B32151F4-E30A-4C4D-8693-B8247F57501B}" destId="{8155D88C-CABC-4635-93E6-0BA0A73BDD85}" srcOrd="0" destOrd="0" presId="urn:microsoft.com/office/officeart/2005/8/layout/hProcess10"/>
    <dgm:cxn modelId="{C13BC81D-BCC3-4FEC-BDF1-386F834C0F4C}" type="presParOf" srcId="{056FF709-66E2-4584-89F9-FBE926EEBE0B}" destId="{E2F1EB38-7798-4C6E-A8C9-B79B71E49731}" srcOrd="6" destOrd="0" presId="urn:microsoft.com/office/officeart/2005/8/layout/hProcess10"/>
    <dgm:cxn modelId="{865E1C0D-A3B6-43BC-B4EB-7ADD0D89BF65}" type="presParOf" srcId="{E2F1EB38-7798-4C6E-A8C9-B79B71E49731}" destId="{9204EE3F-581A-4DA4-A021-97FF7C080936}" srcOrd="0" destOrd="0" presId="urn:microsoft.com/office/officeart/2005/8/layout/hProcess10"/>
    <dgm:cxn modelId="{CD30CC03-EE02-4A32-8FBC-37BB04880242}" type="presParOf" srcId="{E2F1EB38-7798-4C6E-A8C9-B79B71E49731}" destId="{9CDF2ECF-F3FF-4C21-841B-A4ADF43819E3}" srcOrd="1" destOrd="0" presId="urn:microsoft.com/office/officeart/2005/8/layout/hProcess10"/>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D00FE1B-6037-4B1E-A110-C308A2711237}" type="doc">
      <dgm:prSet loTypeId="urn:microsoft.com/office/officeart/2005/8/layout/arrow2" loCatId="process" qsTypeId="urn:microsoft.com/office/officeart/2005/8/quickstyle/simple3" qsCatId="simple" csTypeId="urn:microsoft.com/office/officeart/2005/8/colors/accent1_2" csCatId="accent1" phldr="1"/>
      <dgm:spPr/>
      <dgm:t>
        <a:bodyPr/>
        <a:lstStyle/>
        <a:p>
          <a:endParaRPr lang="en-US"/>
        </a:p>
      </dgm:t>
    </dgm:pt>
    <dgm:pt modelId="{72522DB6-FBE3-4E17-873C-4FD86152FB54}">
      <dgm:prSet phldrT="[Text]" custT="1"/>
      <dgm:spPr/>
      <dgm:t>
        <a:bodyPr/>
        <a:lstStyle/>
        <a:p>
          <a:pPr algn="l"/>
          <a:endParaRPr lang="en-US" sz="1400" b="0" dirty="0">
            <a:solidFill>
              <a:srgbClr val="7030A0"/>
            </a:solidFill>
          </a:endParaRPr>
        </a:p>
      </dgm:t>
    </dgm:pt>
    <dgm:pt modelId="{7EEEAE91-A5E5-4623-96F2-22DF5FB5BFA3}" type="sibTrans" cxnId="{90CFCF02-32EF-441A-B77C-8AA7DC189777}">
      <dgm:prSet/>
      <dgm:spPr/>
      <dgm:t>
        <a:bodyPr/>
        <a:lstStyle/>
        <a:p>
          <a:endParaRPr lang="en-US" sz="1400"/>
        </a:p>
      </dgm:t>
    </dgm:pt>
    <dgm:pt modelId="{6E3C87C1-DC92-4C1C-8A6F-1CFB82458045}" type="parTrans" cxnId="{90CFCF02-32EF-441A-B77C-8AA7DC189777}">
      <dgm:prSet/>
      <dgm:spPr/>
      <dgm:t>
        <a:bodyPr/>
        <a:lstStyle/>
        <a:p>
          <a:endParaRPr lang="en-US" sz="1400"/>
        </a:p>
      </dgm:t>
    </dgm:pt>
    <dgm:pt modelId="{6155B89F-8A51-411D-9023-7780099784CD}" type="pres">
      <dgm:prSet presAssocID="{7D00FE1B-6037-4B1E-A110-C308A2711237}" presName="arrowDiagram" presStyleCnt="0">
        <dgm:presLayoutVars>
          <dgm:chMax val="5"/>
          <dgm:dir/>
          <dgm:resizeHandles val="exact"/>
        </dgm:presLayoutVars>
      </dgm:prSet>
      <dgm:spPr/>
      <dgm:t>
        <a:bodyPr/>
        <a:lstStyle/>
        <a:p>
          <a:endParaRPr lang="ru-RU"/>
        </a:p>
      </dgm:t>
    </dgm:pt>
    <dgm:pt modelId="{6F1FA151-1282-4268-B088-BB3BF80D7EEC}" type="pres">
      <dgm:prSet presAssocID="{7D00FE1B-6037-4B1E-A110-C308A2711237}" presName="arrow" presStyleLbl="bgShp" presStyleIdx="0" presStyleCnt="1" custScaleX="123753" custScaleY="56649" custLinFactNeighborX="-5305" custLinFactNeighborY="9824"/>
      <dgm:spPr>
        <a:solidFill>
          <a:schemeClr val="accent2">
            <a:lumMod val="75000"/>
          </a:schemeClr>
        </a:solidFill>
      </dgm:spPr>
    </dgm:pt>
    <dgm:pt modelId="{8B654F40-7CEB-4301-8079-FA9C0DB87E23}" type="pres">
      <dgm:prSet presAssocID="{7D00FE1B-6037-4B1E-A110-C308A2711237}" presName="arrowDiagram1" presStyleCnt="0">
        <dgm:presLayoutVars>
          <dgm:bulletEnabled val="1"/>
        </dgm:presLayoutVars>
      </dgm:prSet>
      <dgm:spPr/>
    </dgm:pt>
    <dgm:pt modelId="{BF614A2F-0B92-485B-992E-C6BB529ABDD1}" type="pres">
      <dgm:prSet presAssocID="{72522DB6-FBE3-4E17-873C-4FD86152FB54}" presName="bullet1" presStyleLbl="node1" presStyleIdx="0" presStyleCnt="1" custScaleX="39784" custScaleY="35479" custLinFactX="-400000" custLinFactY="100000" custLinFactNeighborX="-475865" custLinFactNeighborY="153237"/>
      <dgm:spPr>
        <a:prstGeom prst="star5">
          <a:avLst/>
        </a:prstGeom>
      </dgm:spPr>
    </dgm:pt>
    <dgm:pt modelId="{52227650-2577-4031-ACBF-4F3C7FC9CF4D}" type="pres">
      <dgm:prSet presAssocID="{72522DB6-FBE3-4E17-873C-4FD86152FB54}" presName="textBox1" presStyleLbl="revTx" presStyleIdx="0" presStyleCnt="1" custScaleX="84099" custScaleY="10896" custLinFactNeighborX="84413" custLinFactNeighborY="18943">
        <dgm:presLayoutVars>
          <dgm:bulletEnabled val="1"/>
        </dgm:presLayoutVars>
      </dgm:prSet>
      <dgm:spPr/>
      <dgm:t>
        <a:bodyPr/>
        <a:lstStyle/>
        <a:p>
          <a:endParaRPr lang="ru-RU"/>
        </a:p>
      </dgm:t>
    </dgm:pt>
  </dgm:ptLst>
  <dgm:cxnLst>
    <dgm:cxn modelId="{3B313B68-F254-4909-9E28-6E0D26AB42D0}" type="presOf" srcId="{72522DB6-FBE3-4E17-873C-4FD86152FB54}" destId="{52227650-2577-4031-ACBF-4F3C7FC9CF4D}" srcOrd="0" destOrd="0" presId="urn:microsoft.com/office/officeart/2005/8/layout/arrow2"/>
    <dgm:cxn modelId="{90CFCF02-32EF-441A-B77C-8AA7DC189777}" srcId="{7D00FE1B-6037-4B1E-A110-C308A2711237}" destId="{72522DB6-FBE3-4E17-873C-4FD86152FB54}" srcOrd="0" destOrd="0" parTransId="{6E3C87C1-DC92-4C1C-8A6F-1CFB82458045}" sibTransId="{7EEEAE91-A5E5-4623-96F2-22DF5FB5BFA3}"/>
    <dgm:cxn modelId="{E963B590-72A5-4B06-B01B-FB7F9A97AAD2}" type="presOf" srcId="{7D00FE1B-6037-4B1E-A110-C308A2711237}" destId="{6155B89F-8A51-411D-9023-7780099784CD}" srcOrd="0" destOrd="0" presId="urn:microsoft.com/office/officeart/2005/8/layout/arrow2"/>
    <dgm:cxn modelId="{16D112CD-A188-455A-AE3A-8D33A598CF87}" type="presParOf" srcId="{6155B89F-8A51-411D-9023-7780099784CD}" destId="{6F1FA151-1282-4268-B088-BB3BF80D7EEC}" srcOrd="0" destOrd="0" presId="urn:microsoft.com/office/officeart/2005/8/layout/arrow2"/>
    <dgm:cxn modelId="{BEA66702-48CB-4F7B-AB7C-BEB4ABFB3085}" type="presParOf" srcId="{6155B89F-8A51-411D-9023-7780099784CD}" destId="{8B654F40-7CEB-4301-8079-FA9C0DB87E23}" srcOrd="1" destOrd="0" presId="urn:microsoft.com/office/officeart/2005/8/layout/arrow2"/>
    <dgm:cxn modelId="{15FFDB1F-E05F-42B2-96A9-509ADC3842ED}" type="presParOf" srcId="{8B654F40-7CEB-4301-8079-FA9C0DB87E23}" destId="{BF614A2F-0B92-485B-992E-C6BB529ABDD1}" srcOrd="0" destOrd="0" presId="urn:microsoft.com/office/officeart/2005/8/layout/arrow2"/>
    <dgm:cxn modelId="{CB3FA26B-B3AF-4D55-B39D-DEC8F4C58AED}" type="presParOf" srcId="{8B654F40-7CEB-4301-8079-FA9C0DB87E23}" destId="{52227650-2577-4031-ACBF-4F3C7FC9CF4D}" srcOrd="1"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846FC76-B0CF-495F-A0C9-6F922C650431}" type="doc">
      <dgm:prSet loTypeId="urn:microsoft.com/office/officeart/2005/8/layout/vList5" loCatId="list" qsTypeId="urn:microsoft.com/office/officeart/2005/8/quickstyle/simple1" qsCatId="simple" csTypeId="urn:microsoft.com/office/officeart/2005/8/colors/accent0_3" csCatId="mainScheme" phldr="1"/>
      <dgm:spPr/>
      <dgm:t>
        <a:bodyPr/>
        <a:lstStyle/>
        <a:p>
          <a:endParaRPr lang="en-CA"/>
        </a:p>
      </dgm:t>
    </dgm:pt>
    <dgm:pt modelId="{E0B92B70-4897-4CAF-A1D2-5CDC0E027F91}">
      <dgm:prSet phldrT="[Text]" custT="1"/>
      <dgm:spPr/>
      <dgm:t>
        <a:bodyPr/>
        <a:lstStyle/>
        <a:p>
          <a:r>
            <a:rPr lang="en-029" sz="1800" b="0" dirty="0">
              <a:latin typeface="+mn-lt"/>
            </a:rPr>
            <a:t>Public and Private high quality ANC services available  </a:t>
          </a:r>
          <a:endParaRPr lang="en-CA" sz="1800" b="0" dirty="0">
            <a:latin typeface="+mn-lt"/>
          </a:endParaRPr>
        </a:p>
      </dgm:t>
    </dgm:pt>
    <dgm:pt modelId="{A94F3D3D-8620-4A8D-B2D5-E0C8F47E3C1B}" type="parTrans" cxnId="{1071CC0A-B258-413B-A73A-A131C175530E}">
      <dgm:prSet/>
      <dgm:spPr/>
      <dgm:t>
        <a:bodyPr/>
        <a:lstStyle/>
        <a:p>
          <a:endParaRPr lang="en-CA"/>
        </a:p>
      </dgm:t>
    </dgm:pt>
    <dgm:pt modelId="{DDE7A2C4-F3D3-4BA5-8C0B-AAB04281ACA5}" type="sibTrans" cxnId="{1071CC0A-B258-413B-A73A-A131C175530E}">
      <dgm:prSet/>
      <dgm:spPr/>
      <dgm:t>
        <a:bodyPr/>
        <a:lstStyle/>
        <a:p>
          <a:endParaRPr lang="en-CA"/>
        </a:p>
      </dgm:t>
    </dgm:pt>
    <dgm:pt modelId="{F0627888-C3CC-4856-9A33-530F6E0F207C}">
      <dgm:prSet phldrT="[Text]" custT="1"/>
      <dgm:spPr>
        <a:solidFill>
          <a:srgbClr val="00B050"/>
        </a:solidFill>
      </dgm:spPr>
      <dgm:t>
        <a:bodyPr/>
        <a:lstStyle/>
        <a:p>
          <a:r>
            <a:rPr lang="ru-RU" sz="2400" b="1" dirty="0">
              <a:latin typeface="+mn-lt"/>
            </a:rPr>
            <a:t>Лабораторные услуги</a:t>
          </a:r>
          <a:endParaRPr lang="en-CA" sz="2400" b="1" dirty="0">
            <a:latin typeface="+mn-lt"/>
          </a:endParaRPr>
        </a:p>
      </dgm:t>
    </dgm:pt>
    <dgm:pt modelId="{0301E528-A31D-4FFB-863F-A95AD35C1CB3}" type="parTrans" cxnId="{113B7C7E-BCC8-4830-AD0C-3B9B4550BE43}">
      <dgm:prSet/>
      <dgm:spPr/>
      <dgm:t>
        <a:bodyPr/>
        <a:lstStyle/>
        <a:p>
          <a:endParaRPr lang="en-CA"/>
        </a:p>
      </dgm:t>
    </dgm:pt>
    <dgm:pt modelId="{5249FD9E-8D69-4621-8B56-747A5AC94348}" type="sibTrans" cxnId="{113B7C7E-BCC8-4830-AD0C-3B9B4550BE43}">
      <dgm:prSet/>
      <dgm:spPr/>
      <dgm:t>
        <a:bodyPr/>
        <a:lstStyle/>
        <a:p>
          <a:endParaRPr lang="en-CA"/>
        </a:p>
      </dgm:t>
    </dgm:pt>
    <dgm:pt modelId="{0924ADAB-413F-4F1D-97CF-4EEE967056ED}">
      <dgm:prSet phldrT="[Text]" custT="1"/>
      <dgm:spPr/>
      <dgm:t>
        <a:bodyPr/>
        <a:lstStyle/>
        <a:p>
          <a:r>
            <a:rPr lang="en-029" sz="1800" b="0" dirty="0">
              <a:latin typeface="+mn-lt"/>
            </a:rPr>
            <a:t>Internal and external quality assurance  </a:t>
          </a:r>
          <a:endParaRPr lang="en-CA" sz="1800" b="0" dirty="0">
            <a:latin typeface="+mn-lt"/>
          </a:endParaRPr>
        </a:p>
      </dgm:t>
    </dgm:pt>
    <dgm:pt modelId="{13B097C8-8A58-4E5D-A811-DC3048A5192F}" type="parTrans" cxnId="{6B108533-E900-48AB-8451-C27075E51C2C}">
      <dgm:prSet/>
      <dgm:spPr/>
      <dgm:t>
        <a:bodyPr/>
        <a:lstStyle/>
        <a:p>
          <a:endParaRPr lang="en-CA"/>
        </a:p>
      </dgm:t>
    </dgm:pt>
    <dgm:pt modelId="{42AA3A2B-3B74-4470-BBED-37A11F25CDB2}" type="sibTrans" cxnId="{6B108533-E900-48AB-8451-C27075E51C2C}">
      <dgm:prSet/>
      <dgm:spPr/>
      <dgm:t>
        <a:bodyPr/>
        <a:lstStyle/>
        <a:p>
          <a:endParaRPr lang="en-CA"/>
        </a:p>
      </dgm:t>
    </dgm:pt>
    <dgm:pt modelId="{3102EE51-7001-48DF-9DBB-F0A3D32A98DB}">
      <dgm:prSet phldrT="[Text]" custT="1"/>
      <dgm:spPr>
        <a:solidFill>
          <a:srgbClr val="7030A0"/>
        </a:solidFill>
      </dgm:spPr>
      <dgm:t>
        <a:bodyPr/>
        <a:lstStyle/>
        <a:p>
          <a:r>
            <a:rPr lang="ru-RU" sz="2400" b="1" dirty="0" err="1">
              <a:latin typeface="+mn-lt"/>
            </a:rPr>
            <a:t>Эпиднадзор</a:t>
          </a:r>
          <a:r>
            <a:rPr lang="ru-RU" sz="2400" b="1" dirty="0">
              <a:latin typeface="+mn-lt"/>
            </a:rPr>
            <a:t> и оценка данных</a:t>
          </a:r>
          <a:endParaRPr lang="en-CA" sz="2400" b="1" dirty="0">
            <a:latin typeface="+mn-lt"/>
          </a:endParaRPr>
        </a:p>
      </dgm:t>
    </dgm:pt>
    <dgm:pt modelId="{2D40F422-B760-46D6-B6EF-7083F638B216}" type="parTrans" cxnId="{BC006702-FA2E-4D5A-AE73-D9F03BC62B3D}">
      <dgm:prSet/>
      <dgm:spPr/>
      <dgm:t>
        <a:bodyPr/>
        <a:lstStyle/>
        <a:p>
          <a:endParaRPr lang="en-CA"/>
        </a:p>
      </dgm:t>
    </dgm:pt>
    <dgm:pt modelId="{04D3746E-9B98-4BCB-B97D-23C038467A97}" type="sibTrans" cxnId="{BC006702-FA2E-4D5A-AE73-D9F03BC62B3D}">
      <dgm:prSet/>
      <dgm:spPr/>
      <dgm:t>
        <a:bodyPr/>
        <a:lstStyle/>
        <a:p>
          <a:endParaRPr lang="en-CA"/>
        </a:p>
      </dgm:t>
    </dgm:pt>
    <dgm:pt modelId="{24441FFB-C202-47D2-8D31-9BCD34E80B94}">
      <dgm:prSet phldrT="[Text]" custT="1"/>
      <dgm:spPr/>
      <dgm:t>
        <a:bodyPr/>
        <a:lstStyle/>
        <a:p>
          <a:r>
            <a:rPr lang="en-029" sz="1800" b="0" dirty="0">
              <a:latin typeface="+mn-lt"/>
            </a:rPr>
            <a:t>A robust M and E system that captures EMTCT  criteria data and infant and child outcomes and can detect most cases of MTCT of HIV, syphilis and HBV</a:t>
          </a:r>
          <a:endParaRPr lang="en-CA" sz="1800" b="0" dirty="0">
            <a:latin typeface="+mn-lt"/>
          </a:endParaRPr>
        </a:p>
      </dgm:t>
    </dgm:pt>
    <dgm:pt modelId="{1630BCE1-1AB6-47D4-A086-1F55D8A1E4AB}" type="parTrans" cxnId="{58EF2053-A52D-4BA7-B8D4-89143A74EDBE}">
      <dgm:prSet/>
      <dgm:spPr/>
      <dgm:t>
        <a:bodyPr/>
        <a:lstStyle/>
        <a:p>
          <a:endParaRPr lang="en-CA"/>
        </a:p>
      </dgm:t>
    </dgm:pt>
    <dgm:pt modelId="{0E15D3EB-A69A-4B3D-AEFF-950B45403A82}" type="sibTrans" cxnId="{58EF2053-A52D-4BA7-B8D4-89143A74EDBE}">
      <dgm:prSet/>
      <dgm:spPr/>
      <dgm:t>
        <a:bodyPr/>
        <a:lstStyle/>
        <a:p>
          <a:endParaRPr lang="en-CA"/>
        </a:p>
      </dgm:t>
    </dgm:pt>
    <dgm:pt modelId="{A62E1791-0083-44F4-B534-D9EADC4AB0C8}">
      <dgm:prSet phldrT="[Text]" custT="1"/>
      <dgm:spPr/>
      <dgm:t>
        <a:bodyPr/>
        <a:lstStyle/>
        <a:p>
          <a:r>
            <a:rPr lang="en-029" sz="1800" b="1" dirty="0">
              <a:latin typeface="+mn-lt"/>
            </a:rPr>
            <a:t>Services for EMTCT implemented in a manner based on human rights principles, gender equality and the meaningful engagement of civil society, most importantly women living with HIV and HBV.</a:t>
          </a:r>
          <a:endParaRPr lang="en-CA" sz="1800" b="1" dirty="0">
            <a:latin typeface="+mn-lt"/>
          </a:endParaRPr>
        </a:p>
      </dgm:t>
    </dgm:pt>
    <dgm:pt modelId="{C2960ED7-F655-4674-BDB2-ED1C047CAC22}" type="parTrans" cxnId="{57734323-7744-448C-91BB-1CE71FA0D419}">
      <dgm:prSet/>
      <dgm:spPr/>
      <dgm:t>
        <a:bodyPr/>
        <a:lstStyle/>
        <a:p>
          <a:endParaRPr lang="en-CA"/>
        </a:p>
      </dgm:t>
    </dgm:pt>
    <dgm:pt modelId="{3D30B653-EB59-4CD9-9F56-0AF82130F1AA}" type="sibTrans" cxnId="{57734323-7744-448C-91BB-1CE71FA0D419}">
      <dgm:prSet/>
      <dgm:spPr/>
      <dgm:t>
        <a:bodyPr/>
        <a:lstStyle/>
        <a:p>
          <a:endParaRPr lang="en-CA"/>
        </a:p>
      </dgm:t>
    </dgm:pt>
    <dgm:pt modelId="{19368B5D-942D-43D2-BA73-E668B4F4CEB5}">
      <dgm:prSet phldrT="[Text]" custT="1"/>
      <dgm:spPr>
        <a:solidFill>
          <a:srgbClr val="C00000"/>
        </a:solidFill>
      </dgm:spPr>
      <dgm:t>
        <a:bodyPr/>
        <a:lstStyle/>
        <a:p>
          <a:r>
            <a:rPr lang="ru-RU" sz="2400" b="1" dirty="0">
              <a:latin typeface="+mn-lt"/>
            </a:rPr>
            <a:t>Права человека, гендерные вопросы и участие сообществ</a:t>
          </a:r>
          <a:endParaRPr lang="en-CA" sz="2400" b="1" dirty="0">
            <a:latin typeface="+mn-lt"/>
          </a:endParaRPr>
        </a:p>
      </dgm:t>
    </dgm:pt>
    <dgm:pt modelId="{377E70C4-21AE-4079-A924-0AA6620630DE}" type="parTrans" cxnId="{74119B42-7A9A-4CC9-A621-2EEABF8B4323}">
      <dgm:prSet/>
      <dgm:spPr/>
      <dgm:t>
        <a:bodyPr/>
        <a:lstStyle/>
        <a:p>
          <a:endParaRPr lang="en-CA"/>
        </a:p>
      </dgm:t>
    </dgm:pt>
    <dgm:pt modelId="{33CA57B1-F313-43EE-95D3-5B7000B3A2D1}" type="sibTrans" cxnId="{74119B42-7A9A-4CC9-A621-2EEABF8B4323}">
      <dgm:prSet/>
      <dgm:spPr/>
      <dgm:t>
        <a:bodyPr/>
        <a:lstStyle/>
        <a:p>
          <a:endParaRPr lang="en-CA"/>
        </a:p>
      </dgm:t>
    </dgm:pt>
    <dgm:pt modelId="{8D30A8D3-14F0-4518-9397-7ECCBEEC4B97}">
      <dgm:prSet phldrT="[Text]" custT="1"/>
      <dgm:spPr/>
      <dgm:t>
        <a:bodyPr/>
        <a:lstStyle/>
        <a:p>
          <a:r>
            <a:rPr lang="en-029" sz="1800" b="0" dirty="0">
              <a:latin typeface="+mn-lt"/>
            </a:rPr>
            <a:t>Proficiency testing, documented results, national lab policy and network available. </a:t>
          </a:r>
          <a:endParaRPr lang="en-CA" sz="1800" b="0" dirty="0">
            <a:latin typeface="+mn-lt"/>
          </a:endParaRPr>
        </a:p>
      </dgm:t>
    </dgm:pt>
    <dgm:pt modelId="{81102761-00B2-416D-8948-C4181AE1C064}" type="parTrans" cxnId="{01C31F26-EFAE-438D-8B4B-9BF7B7239CFC}">
      <dgm:prSet/>
      <dgm:spPr/>
      <dgm:t>
        <a:bodyPr/>
        <a:lstStyle/>
        <a:p>
          <a:endParaRPr lang="en-CA"/>
        </a:p>
      </dgm:t>
    </dgm:pt>
    <dgm:pt modelId="{C111729D-EC4F-4CAC-840A-3A4105FA53A0}" type="sibTrans" cxnId="{01C31F26-EFAE-438D-8B4B-9BF7B7239CFC}">
      <dgm:prSet/>
      <dgm:spPr/>
      <dgm:t>
        <a:bodyPr/>
        <a:lstStyle/>
        <a:p>
          <a:endParaRPr lang="en-CA"/>
        </a:p>
      </dgm:t>
    </dgm:pt>
    <dgm:pt modelId="{6E9BAA8F-42ED-4AB6-BCD2-361284D9F857}">
      <dgm:prSet phldrT="[Text]" custT="1"/>
      <dgm:spPr>
        <a:solidFill>
          <a:srgbClr val="3366CC"/>
        </a:solidFill>
      </dgm:spPr>
      <dgm:t>
        <a:bodyPr/>
        <a:lstStyle/>
        <a:p>
          <a:r>
            <a:rPr lang="ru-RU" sz="2400" b="1" dirty="0">
              <a:latin typeface="+mn-lt"/>
            </a:rPr>
            <a:t>Программа и услуги</a:t>
          </a:r>
          <a:endParaRPr lang="en-CA" sz="2400" b="1" dirty="0">
            <a:latin typeface="+mn-lt"/>
          </a:endParaRPr>
        </a:p>
      </dgm:t>
    </dgm:pt>
    <dgm:pt modelId="{D6DDF6DE-C632-4E8C-BE41-98267F4E28F4}" type="parTrans" cxnId="{B2D2830F-43F9-4715-A72E-28DD8FFA64DA}">
      <dgm:prSet/>
      <dgm:spPr/>
      <dgm:t>
        <a:bodyPr/>
        <a:lstStyle/>
        <a:p>
          <a:endParaRPr lang="en-CA"/>
        </a:p>
      </dgm:t>
    </dgm:pt>
    <dgm:pt modelId="{59FEFFFA-3B77-4544-B9E0-94B7153BDBD1}" type="sibTrans" cxnId="{B2D2830F-43F9-4715-A72E-28DD8FFA64DA}">
      <dgm:prSet/>
      <dgm:spPr/>
      <dgm:t>
        <a:bodyPr/>
        <a:lstStyle/>
        <a:p>
          <a:endParaRPr lang="en-CA"/>
        </a:p>
      </dgm:t>
    </dgm:pt>
    <dgm:pt modelId="{EB9CC46E-3993-44D5-B7BF-DD8561A89347}">
      <dgm:prSet phldrT="[Text]" custT="1"/>
      <dgm:spPr/>
      <dgm:t>
        <a:bodyPr/>
        <a:lstStyle/>
        <a:p>
          <a:r>
            <a:rPr lang="en-029" sz="1800" b="0" dirty="0">
              <a:latin typeface="+mn-lt"/>
            </a:rPr>
            <a:t>Services that are available, accessible, acceptable, affordable and appropriate with high coverage of ANC </a:t>
          </a:r>
          <a:endParaRPr lang="en-CA" sz="1800" b="0" dirty="0">
            <a:latin typeface="+mn-lt"/>
          </a:endParaRPr>
        </a:p>
      </dgm:t>
    </dgm:pt>
    <dgm:pt modelId="{E8245927-5303-4E69-85CD-B9F75ACBD076}" type="sibTrans" cxnId="{F8A53461-7EB3-4EB4-947B-BBE0391E0AB0}">
      <dgm:prSet/>
      <dgm:spPr/>
      <dgm:t>
        <a:bodyPr/>
        <a:lstStyle/>
        <a:p>
          <a:endParaRPr lang="en-CA"/>
        </a:p>
      </dgm:t>
    </dgm:pt>
    <dgm:pt modelId="{2D977417-6626-49C7-B15D-0F29C774597E}" type="parTrans" cxnId="{F8A53461-7EB3-4EB4-947B-BBE0391E0AB0}">
      <dgm:prSet/>
      <dgm:spPr/>
      <dgm:t>
        <a:bodyPr/>
        <a:lstStyle/>
        <a:p>
          <a:endParaRPr lang="en-CA"/>
        </a:p>
      </dgm:t>
    </dgm:pt>
    <dgm:pt modelId="{11BA13EC-B520-4E4B-BCFC-D9969E459D9E}" type="pres">
      <dgm:prSet presAssocID="{1846FC76-B0CF-495F-A0C9-6F922C650431}" presName="Name0" presStyleCnt="0">
        <dgm:presLayoutVars>
          <dgm:dir/>
          <dgm:animLvl val="lvl"/>
          <dgm:resizeHandles val="exact"/>
        </dgm:presLayoutVars>
      </dgm:prSet>
      <dgm:spPr/>
      <dgm:t>
        <a:bodyPr/>
        <a:lstStyle/>
        <a:p>
          <a:endParaRPr lang="ru-RU"/>
        </a:p>
      </dgm:t>
    </dgm:pt>
    <dgm:pt modelId="{3490F928-5416-467D-9692-DB579A5DCC06}" type="pres">
      <dgm:prSet presAssocID="{6E9BAA8F-42ED-4AB6-BCD2-361284D9F857}" presName="linNode" presStyleCnt="0"/>
      <dgm:spPr/>
    </dgm:pt>
    <dgm:pt modelId="{835D9959-5FF1-4971-83C7-EBFD81AF67E3}" type="pres">
      <dgm:prSet presAssocID="{6E9BAA8F-42ED-4AB6-BCD2-361284D9F857}" presName="parentText" presStyleLbl="node1" presStyleIdx="0" presStyleCnt="4" custLinFactNeighborX="-159" custLinFactNeighborY="1403">
        <dgm:presLayoutVars>
          <dgm:chMax val="1"/>
          <dgm:bulletEnabled val="1"/>
        </dgm:presLayoutVars>
      </dgm:prSet>
      <dgm:spPr/>
      <dgm:t>
        <a:bodyPr/>
        <a:lstStyle/>
        <a:p>
          <a:endParaRPr lang="ru-RU"/>
        </a:p>
      </dgm:t>
    </dgm:pt>
    <dgm:pt modelId="{DA44F7ED-3B6D-40BB-9265-FF12BD2BB55D}" type="pres">
      <dgm:prSet presAssocID="{6E9BAA8F-42ED-4AB6-BCD2-361284D9F857}" presName="descendantText" presStyleLbl="alignAccFollowNode1" presStyleIdx="0" presStyleCnt="4">
        <dgm:presLayoutVars>
          <dgm:bulletEnabled val="1"/>
        </dgm:presLayoutVars>
      </dgm:prSet>
      <dgm:spPr/>
      <dgm:t>
        <a:bodyPr/>
        <a:lstStyle/>
        <a:p>
          <a:endParaRPr lang="ru-RU"/>
        </a:p>
      </dgm:t>
    </dgm:pt>
    <dgm:pt modelId="{44E213DC-BA07-4A5A-ABE8-716A9CB7A8A5}" type="pres">
      <dgm:prSet presAssocID="{59FEFFFA-3B77-4544-B9E0-94B7153BDBD1}" presName="sp" presStyleCnt="0"/>
      <dgm:spPr/>
    </dgm:pt>
    <dgm:pt modelId="{D81B46D1-41BD-45C0-9B25-679B525E074A}" type="pres">
      <dgm:prSet presAssocID="{F0627888-C3CC-4856-9A33-530F6E0F207C}" presName="linNode" presStyleCnt="0"/>
      <dgm:spPr/>
    </dgm:pt>
    <dgm:pt modelId="{14D40C63-0E71-4136-A179-94A361C42DBF}" type="pres">
      <dgm:prSet presAssocID="{F0627888-C3CC-4856-9A33-530F6E0F207C}" presName="parentText" presStyleLbl="node1" presStyleIdx="1" presStyleCnt="4">
        <dgm:presLayoutVars>
          <dgm:chMax val="1"/>
          <dgm:bulletEnabled val="1"/>
        </dgm:presLayoutVars>
      </dgm:prSet>
      <dgm:spPr/>
      <dgm:t>
        <a:bodyPr/>
        <a:lstStyle/>
        <a:p>
          <a:endParaRPr lang="ru-RU"/>
        </a:p>
      </dgm:t>
    </dgm:pt>
    <dgm:pt modelId="{B9D79E15-1B2E-4584-BAF7-1F00526C520F}" type="pres">
      <dgm:prSet presAssocID="{F0627888-C3CC-4856-9A33-530F6E0F207C}" presName="descendantText" presStyleLbl="alignAccFollowNode1" presStyleIdx="1" presStyleCnt="4">
        <dgm:presLayoutVars>
          <dgm:bulletEnabled val="1"/>
        </dgm:presLayoutVars>
      </dgm:prSet>
      <dgm:spPr/>
      <dgm:t>
        <a:bodyPr/>
        <a:lstStyle/>
        <a:p>
          <a:endParaRPr lang="ru-RU"/>
        </a:p>
      </dgm:t>
    </dgm:pt>
    <dgm:pt modelId="{43622413-E67A-4E46-B789-B08D74DC4FC1}" type="pres">
      <dgm:prSet presAssocID="{5249FD9E-8D69-4621-8B56-747A5AC94348}" presName="sp" presStyleCnt="0"/>
      <dgm:spPr/>
    </dgm:pt>
    <dgm:pt modelId="{E3A00D3B-2A83-4DD4-9D2D-AA8A1AB7C7A4}" type="pres">
      <dgm:prSet presAssocID="{3102EE51-7001-48DF-9DBB-F0A3D32A98DB}" presName="linNode" presStyleCnt="0"/>
      <dgm:spPr/>
    </dgm:pt>
    <dgm:pt modelId="{DC13F438-E187-48FB-8848-A37564E7CDF8}" type="pres">
      <dgm:prSet presAssocID="{3102EE51-7001-48DF-9DBB-F0A3D32A98DB}" presName="parentText" presStyleLbl="node1" presStyleIdx="2" presStyleCnt="4">
        <dgm:presLayoutVars>
          <dgm:chMax val="1"/>
          <dgm:bulletEnabled val="1"/>
        </dgm:presLayoutVars>
      </dgm:prSet>
      <dgm:spPr/>
      <dgm:t>
        <a:bodyPr/>
        <a:lstStyle/>
        <a:p>
          <a:endParaRPr lang="ru-RU"/>
        </a:p>
      </dgm:t>
    </dgm:pt>
    <dgm:pt modelId="{936F4DBC-4209-4A19-880C-A1989D051F0A}" type="pres">
      <dgm:prSet presAssocID="{3102EE51-7001-48DF-9DBB-F0A3D32A98DB}" presName="descendantText" presStyleLbl="alignAccFollowNode1" presStyleIdx="2" presStyleCnt="4" custLinFactNeighborX="3677" custLinFactNeighborY="-6907">
        <dgm:presLayoutVars>
          <dgm:bulletEnabled val="1"/>
        </dgm:presLayoutVars>
      </dgm:prSet>
      <dgm:spPr/>
      <dgm:t>
        <a:bodyPr/>
        <a:lstStyle/>
        <a:p>
          <a:endParaRPr lang="ru-RU"/>
        </a:p>
      </dgm:t>
    </dgm:pt>
    <dgm:pt modelId="{BD7B5DC5-493E-442E-8FC7-C9F50DB5E878}" type="pres">
      <dgm:prSet presAssocID="{04D3746E-9B98-4BCB-B97D-23C038467A97}" presName="sp" presStyleCnt="0"/>
      <dgm:spPr/>
    </dgm:pt>
    <dgm:pt modelId="{6D4DCD44-77BE-4721-8FC5-CBC4817C9388}" type="pres">
      <dgm:prSet presAssocID="{19368B5D-942D-43D2-BA73-E668B4F4CEB5}" presName="linNode" presStyleCnt="0"/>
      <dgm:spPr/>
    </dgm:pt>
    <dgm:pt modelId="{0BA2074B-2BEC-423B-9481-4E0B9159B16D}" type="pres">
      <dgm:prSet presAssocID="{19368B5D-942D-43D2-BA73-E668B4F4CEB5}" presName="parentText" presStyleLbl="node1" presStyleIdx="3" presStyleCnt="4" custLinFactNeighborY="-1881">
        <dgm:presLayoutVars>
          <dgm:chMax val="1"/>
          <dgm:bulletEnabled val="1"/>
        </dgm:presLayoutVars>
      </dgm:prSet>
      <dgm:spPr/>
      <dgm:t>
        <a:bodyPr/>
        <a:lstStyle/>
        <a:p>
          <a:endParaRPr lang="ru-RU"/>
        </a:p>
      </dgm:t>
    </dgm:pt>
    <dgm:pt modelId="{9EF263C0-2744-4BF7-A683-677CCEFFC061}" type="pres">
      <dgm:prSet presAssocID="{19368B5D-942D-43D2-BA73-E668B4F4CEB5}" presName="descendantText" presStyleLbl="alignAccFollowNode1" presStyleIdx="3" presStyleCnt="4" custLinFactNeighborX="0" custLinFactNeighborY="279">
        <dgm:presLayoutVars>
          <dgm:bulletEnabled val="1"/>
        </dgm:presLayoutVars>
      </dgm:prSet>
      <dgm:spPr/>
      <dgm:t>
        <a:bodyPr/>
        <a:lstStyle/>
        <a:p>
          <a:endParaRPr lang="ru-RU"/>
        </a:p>
      </dgm:t>
    </dgm:pt>
  </dgm:ptLst>
  <dgm:cxnLst>
    <dgm:cxn modelId="{F8A53461-7EB3-4EB4-947B-BBE0391E0AB0}" srcId="{6E9BAA8F-42ED-4AB6-BCD2-361284D9F857}" destId="{EB9CC46E-3993-44D5-B7BF-DD8561A89347}" srcOrd="1" destOrd="0" parTransId="{2D977417-6626-49C7-B15D-0F29C774597E}" sibTransId="{E8245927-5303-4E69-85CD-B9F75ACBD076}"/>
    <dgm:cxn modelId="{57734323-7744-448C-91BB-1CE71FA0D419}" srcId="{19368B5D-942D-43D2-BA73-E668B4F4CEB5}" destId="{A62E1791-0083-44F4-B534-D9EADC4AB0C8}" srcOrd="0" destOrd="0" parTransId="{C2960ED7-F655-4674-BDB2-ED1C047CAC22}" sibTransId="{3D30B653-EB59-4CD9-9F56-0AF82130F1AA}"/>
    <dgm:cxn modelId="{1071CC0A-B258-413B-A73A-A131C175530E}" srcId="{6E9BAA8F-42ED-4AB6-BCD2-361284D9F857}" destId="{E0B92B70-4897-4CAF-A1D2-5CDC0E027F91}" srcOrd="0" destOrd="0" parTransId="{A94F3D3D-8620-4A8D-B2D5-E0C8F47E3C1B}" sibTransId="{DDE7A2C4-F3D3-4BA5-8C0B-AAB04281ACA5}"/>
    <dgm:cxn modelId="{BC006702-FA2E-4D5A-AE73-D9F03BC62B3D}" srcId="{1846FC76-B0CF-495F-A0C9-6F922C650431}" destId="{3102EE51-7001-48DF-9DBB-F0A3D32A98DB}" srcOrd="2" destOrd="0" parTransId="{2D40F422-B760-46D6-B6EF-7083F638B216}" sibTransId="{04D3746E-9B98-4BCB-B97D-23C038467A97}"/>
    <dgm:cxn modelId="{58EF2053-A52D-4BA7-B8D4-89143A74EDBE}" srcId="{3102EE51-7001-48DF-9DBB-F0A3D32A98DB}" destId="{24441FFB-C202-47D2-8D31-9BCD34E80B94}" srcOrd="0" destOrd="0" parTransId="{1630BCE1-1AB6-47D4-A086-1F55D8A1E4AB}" sibTransId="{0E15D3EB-A69A-4B3D-AEFF-950B45403A82}"/>
    <dgm:cxn modelId="{74119B42-7A9A-4CC9-A621-2EEABF8B4323}" srcId="{1846FC76-B0CF-495F-A0C9-6F922C650431}" destId="{19368B5D-942D-43D2-BA73-E668B4F4CEB5}" srcOrd="3" destOrd="0" parTransId="{377E70C4-21AE-4079-A924-0AA6620630DE}" sibTransId="{33CA57B1-F313-43EE-95D3-5B7000B3A2D1}"/>
    <dgm:cxn modelId="{98E82348-3A90-4F04-846D-1CFC91303926}" type="presOf" srcId="{F0627888-C3CC-4856-9A33-530F6E0F207C}" destId="{14D40C63-0E71-4136-A179-94A361C42DBF}" srcOrd="0" destOrd="0" presId="urn:microsoft.com/office/officeart/2005/8/layout/vList5"/>
    <dgm:cxn modelId="{01C31F26-EFAE-438D-8B4B-9BF7B7239CFC}" srcId="{F0627888-C3CC-4856-9A33-530F6E0F207C}" destId="{8D30A8D3-14F0-4518-9397-7ECCBEEC4B97}" srcOrd="1" destOrd="0" parTransId="{81102761-00B2-416D-8948-C4181AE1C064}" sibTransId="{C111729D-EC4F-4CAC-840A-3A4105FA53A0}"/>
    <dgm:cxn modelId="{113B7C7E-BCC8-4830-AD0C-3B9B4550BE43}" srcId="{1846FC76-B0CF-495F-A0C9-6F922C650431}" destId="{F0627888-C3CC-4856-9A33-530F6E0F207C}" srcOrd="1" destOrd="0" parTransId="{0301E528-A31D-4FFB-863F-A95AD35C1CB3}" sibTransId="{5249FD9E-8D69-4621-8B56-747A5AC94348}"/>
    <dgm:cxn modelId="{0DD3446A-B13A-4157-A2D8-32390470D3CF}" type="presOf" srcId="{A62E1791-0083-44F4-B534-D9EADC4AB0C8}" destId="{9EF263C0-2744-4BF7-A683-677CCEFFC061}" srcOrd="0" destOrd="0" presId="urn:microsoft.com/office/officeart/2005/8/layout/vList5"/>
    <dgm:cxn modelId="{74B01722-CA01-48A5-B697-4688F688FC37}" type="presOf" srcId="{8D30A8D3-14F0-4518-9397-7ECCBEEC4B97}" destId="{B9D79E15-1B2E-4584-BAF7-1F00526C520F}" srcOrd="0" destOrd="1" presId="urn:microsoft.com/office/officeart/2005/8/layout/vList5"/>
    <dgm:cxn modelId="{AE9D66DB-70F3-4FBC-9B2A-91C8B83D7FCB}" type="presOf" srcId="{3102EE51-7001-48DF-9DBB-F0A3D32A98DB}" destId="{DC13F438-E187-48FB-8848-A37564E7CDF8}" srcOrd="0" destOrd="0" presId="urn:microsoft.com/office/officeart/2005/8/layout/vList5"/>
    <dgm:cxn modelId="{6B108533-E900-48AB-8451-C27075E51C2C}" srcId="{F0627888-C3CC-4856-9A33-530F6E0F207C}" destId="{0924ADAB-413F-4F1D-97CF-4EEE967056ED}" srcOrd="0" destOrd="0" parTransId="{13B097C8-8A58-4E5D-A811-DC3048A5192F}" sibTransId="{42AA3A2B-3B74-4470-BBED-37A11F25CDB2}"/>
    <dgm:cxn modelId="{8A476188-A3C0-402B-9BF4-44676911B7E9}" type="presOf" srcId="{24441FFB-C202-47D2-8D31-9BCD34E80B94}" destId="{936F4DBC-4209-4A19-880C-A1989D051F0A}" srcOrd="0" destOrd="0" presId="urn:microsoft.com/office/officeart/2005/8/layout/vList5"/>
    <dgm:cxn modelId="{A7C9058B-54F9-46B2-A887-362A1DBFD4A9}" type="presOf" srcId="{6E9BAA8F-42ED-4AB6-BCD2-361284D9F857}" destId="{835D9959-5FF1-4971-83C7-EBFD81AF67E3}" srcOrd="0" destOrd="0" presId="urn:microsoft.com/office/officeart/2005/8/layout/vList5"/>
    <dgm:cxn modelId="{B2D2830F-43F9-4715-A72E-28DD8FFA64DA}" srcId="{1846FC76-B0CF-495F-A0C9-6F922C650431}" destId="{6E9BAA8F-42ED-4AB6-BCD2-361284D9F857}" srcOrd="0" destOrd="0" parTransId="{D6DDF6DE-C632-4E8C-BE41-98267F4E28F4}" sibTransId="{59FEFFFA-3B77-4544-B9E0-94B7153BDBD1}"/>
    <dgm:cxn modelId="{E1DF97FD-1634-46C2-B388-18FD517C9C18}" type="presOf" srcId="{19368B5D-942D-43D2-BA73-E668B4F4CEB5}" destId="{0BA2074B-2BEC-423B-9481-4E0B9159B16D}" srcOrd="0" destOrd="0" presId="urn:microsoft.com/office/officeart/2005/8/layout/vList5"/>
    <dgm:cxn modelId="{B4FA7D7E-7E82-4325-83D8-28780654B758}" type="presOf" srcId="{E0B92B70-4897-4CAF-A1D2-5CDC0E027F91}" destId="{DA44F7ED-3B6D-40BB-9265-FF12BD2BB55D}" srcOrd="0" destOrd="0" presId="urn:microsoft.com/office/officeart/2005/8/layout/vList5"/>
    <dgm:cxn modelId="{A7814F1C-9696-4668-BD9E-2C258FAE8325}" type="presOf" srcId="{1846FC76-B0CF-495F-A0C9-6F922C650431}" destId="{11BA13EC-B520-4E4B-BCFC-D9969E459D9E}" srcOrd="0" destOrd="0" presId="urn:microsoft.com/office/officeart/2005/8/layout/vList5"/>
    <dgm:cxn modelId="{0380EC99-E7B4-48BB-A1C6-DF86094C07BD}" type="presOf" srcId="{0924ADAB-413F-4F1D-97CF-4EEE967056ED}" destId="{B9D79E15-1B2E-4584-BAF7-1F00526C520F}" srcOrd="0" destOrd="0" presId="urn:microsoft.com/office/officeart/2005/8/layout/vList5"/>
    <dgm:cxn modelId="{0C0C8664-D117-4B36-9841-FDB61BBEE727}" type="presOf" srcId="{EB9CC46E-3993-44D5-B7BF-DD8561A89347}" destId="{DA44F7ED-3B6D-40BB-9265-FF12BD2BB55D}" srcOrd="0" destOrd="1" presId="urn:microsoft.com/office/officeart/2005/8/layout/vList5"/>
    <dgm:cxn modelId="{7FF0AAD4-05AD-4F0B-BDAC-B48214F41806}" type="presParOf" srcId="{11BA13EC-B520-4E4B-BCFC-D9969E459D9E}" destId="{3490F928-5416-467D-9692-DB579A5DCC06}" srcOrd="0" destOrd="0" presId="urn:microsoft.com/office/officeart/2005/8/layout/vList5"/>
    <dgm:cxn modelId="{1315D5E5-FF98-4798-A378-6A258022F763}" type="presParOf" srcId="{3490F928-5416-467D-9692-DB579A5DCC06}" destId="{835D9959-5FF1-4971-83C7-EBFD81AF67E3}" srcOrd="0" destOrd="0" presId="urn:microsoft.com/office/officeart/2005/8/layout/vList5"/>
    <dgm:cxn modelId="{54D2A4EC-A353-4C3D-B3D4-E634EEFC27C1}" type="presParOf" srcId="{3490F928-5416-467D-9692-DB579A5DCC06}" destId="{DA44F7ED-3B6D-40BB-9265-FF12BD2BB55D}" srcOrd="1" destOrd="0" presId="urn:microsoft.com/office/officeart/2005/8/layout/vList5"/>
    <dgm:cxn modelId="{AC0103AD-EDEB-406F-AA63-0F5CBB886416}" type="presParOf" srcId="{11BA13EC-B520-4E4B-BCFC-D9969E459D9E}" destId="{44E213DC-BA07-4A5A-ABE8-716A9CB7A8A5}" srcOrd="1" destOrd="0" presId="urn:microsoft.com/office/officeart/2005/8/layout/vList5"/>
    <dgm:cxn modelId="{5B33C41D-BEA4-4043-ACFE-C16681D548A1}" type="presParOf" srcId="{11BA13EC-B520-4E4B-BCFC-D9969E459D9E}" destId="{D81B46D1-41BD-45C0-9B25-679B525E074A}" srcOrd="2" destOrd="0" presId="urn:microsoft.com/office/officeart/2005/8/layout/vList5"/>
    <dgm:cxn modelId="{BD67C89D-418F-4A12-B8C0-E3B57E00BF87}" type="presParOf" srcId="{D81B46D1-41BD-45C0-9B25-679B525E074A}" destId="{14D40C63-0E71-4136-A179-94A361C42DBF}" srcOrd="0" destOrd="0" presId="urn:microsoft.com/office/officeart/2005/8/layout/vList5"/>
    <dgm:cxn modelId="{23AC5EB8-E8F2-4D99-B4A7-823AB0C273D7}" type="presParOf" srcId="{D81B46D1-41BD-45C0-9B25-679B525E074A}" destId="{B9D79E15-1B2E-4584-BAF7-1F00526C520F}" srcOrd="1" destOrd="0" presId="urn:microsoft.com/office/officeart/2005/8/layout/vList5"/>
    <dgm:cxn modelId="{3CB8126A-81AB-4453-9CBA-8FD8C2B75734}" type="presParOf" srcId="{11BA13EC-B520-4E4B-BCFC-D9969E459D9E}" destId="{43622413-E67A-4E46-B789-B08D74DC4FC1}" srcOrd="3" destOrd="0" presId="urn:microsoft.com/office/officeart/2005/8/layout/vList5"/>
    <dgm:cxn modelId="{6F35F1EC-368A-4529-B079-355E7801BF02}" type="presParOf" srcId="{11BA13EC-B520-4E4B-BCFC-D9969E459D9E}" destId="{E3A00D3B-2A83-4DD4-9D2D-AA8A1AB7C7A4}" srcOrd="4" destOrd="0" presId="urn:microsoft.com/office/officeart/2005/8/layout/vList5"/>
    <dgm:cxn modelId="{6C3F462D-1A70-402D-BB2B-23F9757158E2}" type="presParOf" srcId="{E3A00D3B-2A83-4DD4-9D2D-AA8A1AB7C7A4}" destId="{DC13F438-E187-48FB-8848-A37564E7CDF8}" srcOrd="0" destOrd="0" presId="urn:microsoft.com/office/officeart/2005/8/layout/vList5"/>
    <dgm:cxn modelId="{DE1833C6-D8C6-4854-A356-A2C3AAEA2558}" type="presParOf" srcId="{E3A00D3B-2A83-4DD4-9D2D-AA8A1AB7C7A4}" destId="{936F4DBC-4209-4A19-880C-A1989D051F0A}" srcOrd="1" destOrd="0" presId="urn:microsoft.com/office/officeart/2005/8/layout/vList5"/>
    <dgm:cxn modelId="{E648341C-C11F-49BA-81B5-2ABD7DBF4086}" type="presParOf" srcId="{11BA13EC-B520-4E4B-BCFC-D9969E459D9E}" destId="{BD7B5DC5-493E-442E-8FC7-C9F50DB5E878}" srcOrd="5" destOrd="0" presId="urn:microsoft.com/office/officeart/2005/8/layout/vList5"/>
    <dgm:cxn modelId="{D20E6129-6261-4E64-8D7C-E0C21EAFB800}" type="presParOf" srcId="{11BA13EC-B520-4E4B-BCFC-D9969E459D9E}" destId="{6D4DCD44-77BE-4721-8FC5-CBC4817C9388}" srcOrd="6" destOrd="0" presId="urn:microsoft.com/office/officeart/2005/8/layout/vList5"/>
    <dgm:cxn modelId="{BB29FB9E-CFEA-4508-88A6-A36A81E21B9C}" type="presParOf" srcId="{6D4DCD44-77BE-4721-8FC5-CBC4817C9388}" destId="{0BA2074B-2BEC-423B-9481-4E0B9159B16D}" srcOrd="0" destOrd="0" presId="urn:microsoft.com/office/officeart/2005/8/layout/vList5"/>
    <dgm:cxn modelId="{9A872FE2-D0CF-4E4E-8851-7149736626EF}" type="presParOf" srcId="{6D4DCD44-77BE-4721-8FC5-CBC4817C9388}" destId="{9EF263C0-2744-4BF7-A683-677CCEFFC061}" srcOrd="1" destOrd="0" presId="urn:microsoft.com/office/officeart/2005/8/layout/vList5"/>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ED21D2-7B8A-40BC-8365-E44B654FB29D}" type="doc">
      <dgm:prSet loTypeId="urn:microsoft.com/office/officeart/2009/layout/CircleArrowProcess" loCatId="cycle" qsTypeId="urn:microsoft.com/office/officeart/2005/8/quickstyle/simple1" qsCatId="simple" csTypeId="urn:microsoft.com/office/officeart/2005/8/colors/colorful1" csCatId="colorful" phldr="1"/>
      <dgm:spPr/>
      <dgm:t>
        <a:bodyPr/>
        <a:lstStyle/>
        <a:p>
          <a:endParaRPr lang="en-US"/>
        </a:p>
      </dgm:t>
    </dgm:pt>
    <dgm:pt modelId="{52459853-DBE2-40AF-B8F6-B9130C5EE1B2}">
      <dgm:prSet phldrT="[Text]" custT="1"/>
      <dgm:spPr/>
      <dgm:t>
        <a:bodyPr/>
        <a:lstStyle/>
        <a:p>
          <a:r>
            <a:rPr lang="ru-RU" sz="2000" b="1" dirty="0"/>
            <a:t>Региональный </a:t>
          </a:r>
          <a:r>
            <a:rPr lang="ru-RU" sz="2000" b="1" dirty="0" err="1"/>
            <a:t>валидационный</a:t>
          </a:r>
          <a:r>
            <a:rPr lang="ru-RU" sz="2000" b="1" dirty="0"/>
            <a:t> комитет </a:t>
          </a:r>
          <a:r>
            <a:rPr lang="en-US" sz="2000" b="1" dirty="0"/>
            <a:t>(RVC) </a:t>
          </a:r>
        </a:p>
      </dgm:t>
    </dgm:pt>
    <dgm:pt modelId="{A63F3F9D-FC2F-4A79-AC40-FCD1BE3CD414}" type="parTrans" cxnId="{981DF019-8DF7-45DE-8FC0-A349D06A7C0E}">
      <dgm:prSet/>
      <dgm:spPr/>
      <dgm:t>
        <a:bodyPr/>
        <a:lstStyle/>
        <a:p>
          <a:endParaRPr lang="en-US"/>
        </a:p>
      </dgm:t>
    </dgm:pt>
    <dgm:pt modelId="{699DC588-FABD-4FCF-8316-BC5A26899832}" type="sibTrans" cxnId="{981DF019-8DF7-45DE-8FC0-A349D06A7C0E}">
      <dgm:prSet/>
      <dgm:spPr/>
      <dgm:t>
        <a:bodyPr/>
        <a:lstStyle/>
        <a:p>
          <a:endParaRPr lang="en-US"/>
        </a:p>
      </dgm:t>
    </dgm:pt>
    <dgm:pt modelId="{AFF97A32-9033-43D4-84AA-6166DF36AE5F}">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000" b="1" dirty="0"/>
            <a:t>Глобальный консультативный комитет по валидации </a:t>
          </a:r>
          <a:r>
            <a:rPr lang="en-US" sz="2000" b="1" dirty="0"/>
            <a:t>(GVAC)</a:t>
          </a:r>
        </a:p>
      </dgm:t>
    </dgm:pt>
    <dgm:pt modelId="{AD6EA4E6-D34F-45DF-A1F6-1B2BCED88F18}" type="parTrans" cxnId="{214BF7F3-B8ED-4804-B7DA-808D9C4E171C}">
      <dgm:prSet/>
      <dgm:spPr/>
      <dgm:t>
        <a:bodyPr/>
        <a:lstStyle/>
        <a:p>
          <a:endParaRPr lang="en-US"/>
        </a:p>
      </dgm:t>
    </dgm:pt>
    <dgm:pt modelId="{5E6B8143-5C29-40BA-BF94-2ED3771B468D}" type="sibTrans" cxnId="{214BF7F3-B8ED-4804-B7DA-808D9C4E171C}">
      <dgm:prSet/>
      <dgm:spPr/>
      <dgm:t>
        <a:bodyPr/>
        <a:lstStyle/>
        <a:p>
          <a:endParaRPr lang="en-US"/>
        </a:p>
      </dgm:t>
    </dgm:pt>
    <dgm:pt modelId="{900CEC88-23A7-4D5B-A696-CEADC97EA676}">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000" b="1" dirty="0"/>
            <a:t>Национальный </a:t>
          </a:r>
          <a:r>
            <a:rPr lang="ru-RU" sz="2000" b="1" dirty="0" err="1"/>
            <a:t>валидационный</a:t>
          </a:r>
          <a:r>
            <a:rPr lang="ru-RU" sz="2000" b="1" dirty="0"/>
            <a:t> комитет </a:t>
          </a:r>
          <a:r>
            <a:rPr lang="en-US" sz="2000" b="1" dirty="0"/>
            <a:t>(NVC)</a:t>
          </a:r>
        </a:p>
        <a:p>
          <a:endParaRPr lang="en-US" sz="2000" dirty="0"/>
        </a:p>
      </dgm:t>
    </dgm:pt>
    <dgm:pt modelId="{17782D15-682A-460A-8CE8-9FEDB7FCC3B9}" type="parTrans" cxnId="{FDE810E4-606D-48B9-B1B0-24B143F426DE}">
      <dgm:prSet/>
      <dgm:spPr/>
      <dgm:t>
        <a:bodyPr/>
        <a:lstStyle/>
        <a:p>
          <a:endParaRPr lang="en-US"/>
        </a:p>
      </dgm:t>
    </dgm:pt>
    <dgm:pt modelId="{A9412C89-E72A-4123-90A4-EEFA87C9FC72}" type="sibTrans" cxnId="{FDE810E4-606D-48B9-B1B0-24B143F426DE}">
      <dgm:prSet/>
      <dgm:spPr/>
      <dgm:t>
        <a:bodyPr/>
        <a:lstStyle/>
        <a:p>
          <a:endParaRPr lang="en-US"/>
        </a:p>
      </dgm:t>
    </dgm:pt>
    <dgm:pt modelId="{1176D187-6A4E-40B8-994A-E3AD7C0B5045}" type="pres">
      <dgm:prSet presAssocID="{53ED21D2-7B8A-40BC-8365-E44B654FB29D}" presName="Name0" presStyleCnt="0">
        <dgm:presLayoutVars>
          <dgm:chMax val="7"/>
          <dgm:chPref val="7"/>
          <dgm:dir/>
          <dgm:animLvl val="lvl"/>
        </dgm:presLayoutVars>
      </dgm:prSet>
      <dgm:spPr/>
      <dgm:t>
        <a:bodyPr/>
        <a:lstStyle/>
        <a:p>
          <a:endParaRPr lang="ru-RU"/>
        </a:p>
      </dgm:t>
    </dgm:pt>
    <dgm:pt modelId="{5F914FC0-AA91-400A-A66C-E5C9B05EF02E}" type="pres">
      <dgm:prSet presAssocID="{900CEC88-23A7-4D5B-A696-CEADC97EA676}" presName="Accent1" presStyleCnt="0"/>
      <dgm:spPr/>
    </dgm:pt>
    <dgm:pt modelId="{DAA26A06-FE9C-4730-8D0A-B959E757BFE2}" type="pres">
      <dgm:prSet presAssocID="{900CEC88-23A7-4D5B-A696-CEADC97EA676}" presName="Accent" presStyleLbl="node1" presStyleIdx="0" presStyleCnt="3" custScaleX="251754" custLinFactX="30375" custLinFactNeighborX="100000" custLinFactNeighborY="-25685"/>
      <dgm:spPr/>
    </dgm:pt>
    <dgm:pt modelId="{06A02D14-7701-4A1D-9030-FD0AECC4C21D}" type="pres">
      <dgm:prSet presAssocID="{900CEC88-23A7-4D5B-A696-CEADC97EA676}" presName="Parent1" presStyleLbl="revTx" presStyleIdx="0" presStyleCnt="3" custScaleX="182150" custLinFactX="100000" custLinFactY="-9813" custLinFactNeighborX="137931" custLinFactNeighborY="-100000">
        <dgm:presLayoutVars>
          <dgm:chMax val="1"/>
          <dgm:chPref val="1"/>
          <dgm:bulletEnabled val="1"/>
        </dgm:presLayoutVars>
      </dgm:prSet>
      <dgm:spPr/>
      <dgm:t>
        <a:bodyPr/>
        <a:lstStyle/>
        <a:p>
          <a:endParaRPr lang="ru-RU"/>
        </a:p>
      </dgm:t>
    </dgm:pt>
    <dgm:pt modelId="{4C1FE00A-9B7B-4145-9A26-A3CC54ED3DF0}" type="pres">
      <dgm:prSet presAssocID="{52459853-DBE2-40AF-B8F6-B9130C5EE1B2}" presName="Accent2" presStyleCnt="0"/>
      <dgm:spPr/>
    </dgm:pt>
    <dgm:pt modelId="{25912F3D-84EE-4988-9421-8D9D2430362F}" type="pres">
      <dgm:prSet presAssocID="{52459853-DBE2-40AF-B8F6-B9130C5EE1B2}" presName="Accent" presStyleLbl="node1" presStyleIdx="1" presStyleCnt="3" custScaleX="256429" custScaleY="104351" custLinFactX="32044" custLinFactNeighborX="100000" custLinFactNeighborY="-29483"/>
      <dgm:spPr/>
    </dgm:pt>
    <dgm:pt modelId="{3CB5E24B-4709-4FBF-8A56-7DA576AEA94B}" type="pres">
      <dgm:prSet presAssocID="{52459853-DBE2-40AF-B8F6-B9130C5EE1B2}" presName="Parent2" presStyleLbl="revTx" presStyleIdx="1" presStyleCnt="3" custScaleX="193678" custLinFactX="81921" custLinFactY="-15782" custLinFactNeighborX="100000" custLinFactNeighborY="-100000">
        <dgm:presLayoutVars>
          <dgm:chMax val="1"/>
          <dgm:chPref val="1"/>
          <dgm:bulletEnabled val="1"/>
        </dgm:presLayoutVars>
      </dgm:prSet>
      <dgm:spPr/>
      <dgm:t>
        <a:bodyPr/>
        <a:lstStyle/>
        <a:p>
          <a:endParaRPr lang="ru-RU"/>
        </a:p>
      </dgm:t>
    </dgm:pt>
    <dgm:pt modelId="{59B8A6A9-2918-4259-860B-AFE2C3DE09CB}" type="pres">
      <dgm:prSet presAssocID="{AFF97A32-9033-43D4-84AA-6166DF36AE5F}" presName="Accent3" presStyleCnt="0"/>
      <dgm:spPr/>
    </dgm:pt>
    <dgm:pt modelId="{3F47E9EC-6E8E-4109-ACBE-B059688490F0}" type="pres">
      <dgm:prSet presAssocID="{AFF97A32-9033-43D4-84AA-6166DF36AE5F}" presName="Accent" presStyleLbl="node1" presStyleIdx="2" presStyleCnt="3" custScaleX="265806" custLinFactX="56771" custLinFactNeighborX="100000" custLinFactNeighborY="-30528"/>
      <dgm:spPr/>
    </dgm:pt>
    <dgm:pt modelId="{3936BC8C-78DD-48C4-9605-C9616A8FB56C}" type="pres">
      <dgm:prSet presAssocID="{AFF97A32-9033-43D4-84AA-6166DF36AE5F}" presName="Parent3" presStyleLbl="revTx" presStyleIdx="2" presStyleCnt="3" custScaleX="235382" custLinFactX="100000" custLinFactNeighborX="134589" custLinFactNeighborY="-69310">
        <dgm:presLayoutVars>
          <dgm:chMax val="1"/>
          <dgm:chPref val="1"/>
          <dgm:bulletEnabled val="1"/>
        </dgm:presLayoutVars>
      </dgm:prSet>
      <dgm:spPr/>
      <dgm:t>
        <a:bodyPr/>
        <a:lstStyle/>
        <a:p>
          <a:endParaRPr lang="ru-RU"/>
        </a:p>
      </dgm:t>
    </dgm:pt>
  </dgm:ptLst>
  <dgm:cxnLst>
    <dgm:cxn modelId="{C0A19379-5FF0-4344-9633-36B01F5A6F57}" type="presOf" srcId="{AFF97A32-9033-43D4-84AA-6166DF36AE5F}" destId="{3936BC8C-78DD-48C4-9605-C9616A8FB56C}" srcOrd="0" destOrd="0" presId="urn:microsoft.com/office/officeart/2009/layout/CircleArrowProcess"/>
    <dgm:cxn modelId="{214BF7F3-B8ED-4804-B7DA-808D9C4E171C}" srcId="{53ED21D2-7B8A-40BC-8365-E44B654FB29D}" destId="{AFF97A32-9033-43D4-84AA-6166DF36AE5F}" srcOrd="2" destOrd="0" parTransId="{AD6EA4E6-D34F-45DF-A1F6-1B2BCED88F18}" sibTransId="{5E6B8143-5C29-40BA-BF94-2ED3771B468D}"/>
    <dgm:cxn modelId="{981DF019-8DF7-45DE-8FC0-A349D06A7C0E}" srcId="{53ED21D2-7B8A-40BC-8365-E44B654FB29D}" destId="{52459853-DBE2-40AF-B8F6-B9130C5EE1B2}" srcOrd="1" destOrd="0" parTransId="{A63F3F9D-FC2F-4A79-AC40-FCD1BE3CD414}" sibTransId="{699DC588-FABD-4FCF-8316-BC5A26899832}"/>
    <dgm:cxn modelId="{FDE810E4-606D-48B9-B1B0-24B143F426DE}" srcId="{53ED21D2-7B8A-40BC-8365-E44B654FB29D}" destId="{900CEC88-23A7-4D5B-A696-CEADC97EA676}" srcOrd="0" destOrd="0" parTransId="{17782D15-682A-460A-8CE8-9FEDB7FCC3B9}" sibTransId="{A9412C89-E72A-4123-90A4-EEFA87C9FC72}"/>
    <dgm:cxn modelId="{87E9A38A-509D-4533-BA2A-8A11CB5D608C}" type="presOf" srcId="{900CEC88-23A7-4D5B-A696-CEADC97EA676}" destId="{06A02D14-7701-4A1D-9030-FD0AECC4C21D}" srcOrd="0" destOrd="0" presId="urn:microsoft.com/office/officeart/2009/layout/CircleArrowProcess"/>
    <dgm:cxn modelId="{122A4F88-D2DE-4B31-AFCD-F0622978B58D}" type="presOf" srcId="{52459853-DBE2-40AF-B8F6-B9130C5EE1B2}" destId="{3CB5E24B-4709-4FBF-8A56-7DA576AEA94B}" srcOrd="0" destOrd="0" presId="urn:microsoft.com/office/officeart/2009/layout/CircleArrowProcess"/>
    <dgm:cxn modelId="{1B8328F0-3EFC-4DF2-9C13-648B78576255}" type="presOf" srcId="{53ED21D2-7B8A-40BC-8365-E44B654FB29D}" destId="{1176D187-6A4E-40B8-994A-E3AD7C0B5045}" srcOrd="0" destOrd="0" presId="urn:microsoft.com/office/officeart/2009/layout/CircleArrowProcess"/>
    <dgm:cxn modelId="{36AC09AE-ED16-42AE-8A22-8D7B1397D586}" type="presParOf" srcId="{1176D187-6A4E-40B8-994A-E3AD7C0B5045}" destId="{5F914FC0-AA91-400A-A66C-E5C9B05EF02E}" srcOrd="0" destOrd="0" presId="urn:microsoft.com/office/officeart/2009/layout/CircleArrowProcess"/>
    <dgm:cxn modelId="{4E3ED4EB-CC7B-4C6D-930D-A4E9163BD739}" type="presParOf" srcId="{5F914FC0-AA91-400A-A66C-E5C9B05EF02E}" destId="{DAA26A06-FE9C-4730-8D0A-B959E757BFE2}" srcOrd="0" destOrd="0" presId="urn:microsoft.com/office/officeart/2009/layout/CircleArrowProcess"/>
    <dgm:cxn modelId="{B8CB1FD5-807C-4510-9BA3-DC6F29A487A3}" type="presParOf" srcId="{1176D187-6A4E-40B8-994A-E3AD7C0B5045}" destId="{06A02D14-7701-4A1D-9030-FD0AECC4C21D}" srcOrd="1" destOrd="0" presId="urn:microsoft.com/office/officeart/2009/layout/CircleArrowProcess"/>
    <dgm:cxn modelId="{48FF3EB1-CBAE-48E7-92C2-A6BFE76AB406}" type="presParOf" srcId="{1176D187-6A4E-40B8-994A-E3AD7C0B5045}" destId="{4C1FE00A-9B7B-4145-9A26-A3CC54ED3DF0}" srcOrd="2" destOrd="0" presId="urn:microsoft.com/office/officeart/2009/layout/CircleArrowProcess"/>
    <dgm:cxn modelId="{34B77E84-0EC0-40FA-80FC-AB8AF00E1832}" type="presParOf" srcId="{4C1FE00A-9B7B-4145-9A26-A3CC54ED3DF0}" destId="{25912F3D-84EE-4988-9421-8D9D2430362F}" srcOrd="0" destOrd="0" presId="urn:microsoft.com/office/officeart/2009/layout/CircleArrowProcess"/>
    <dgm:cxn modelId="{16DF4BF6-5E6B-4528-9C0F-3414944555B8}" type="presParOf" srcId="{1176D187-6A4E-40B8-994A-E3AD7C0B5045}" destId="{3CB5E24B-4709-4FBF-8A56-7DA576AEA94B}" srcOrd="3" destOrd="0" presId="urn:microsoft.com/office/officeart/2009/layout/CircleArrowProcess"/>
    <dgm:cxn modelId="{A23AEEC1-4E6B-43FC-A9E5-414D93F8E5B2}" type="presParOf" srcId="{1176D187-6A4E-40B8-994A-E3AD7C0B5045}" destId="{59B8A6A9-2918-4259-860B-AFE2C3DE09CB}" srcOrd="4" destOrd="0" presId="urn:microsoft.com/office/officeart/2009/layout/CircleArrowProcess"/>
    <dgm:cxn modelId="{4BF9ADF0-B720-4F3F-B5A9-58DAC52C6953}" type="presParOf" srcId="{59B8A6A9-2918-4259-860B-AFE2C3DE09CB}" destId="{3F47E9EC-6E8E-4109-ACBE-B059688490F0}" srcOrd="0" destOrd="0" presId="urn:microsoft.com/office/officeart/2009/layout/CircleArrowProcess"/>
    <dgm:cxn modelId="{8F0D54CA-F4B7-46E5-89C5-1B75972BB1CD}" type="presParOf" srcId="{1176D187-6A4E-40B8-994A-E3AD7C0B5045}" destId="{3936BC8C-78DD-48C4-9605-C9616A8FB56C}"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26CC02-C272-4CFB-A87E-BD753B9DD924}">
      <dsp:nvSpPr>
        <dsp:cNvPr id="0" name=""/>
        <dsp:cNvSpPr/>
      </dsp:nvSpPr>
      <dsp:spPr>
        <a:xfrm>
          <a:off x="177665" y="343627"/>
          <a:ext cx="1603191" cy="1606090"/>
        </a:xfrm>
        <a:prstGeom prst="roundRect">
          <a:avLst>
            <a:gd name="adj" fmla="val 10000"/>
          </a:avLst>
        </a:prstGeom>
        <a:blipFill>
          <a:blip xmlns:r="http://schemas.openxmlformats.org/officeDocument/2006/relationships" r:embed="rId1"/>
          <a:srcRect/>
          <a:stretch>
            <a:fillRect t="-14000" b="-1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65AE01-2067-438B-A8EA-542B62230B2D}">
      <dsp:nvSpPr>
        <dsp:cNvPr id="0" name=""/>
        <dsp:cNvSpPr/>
      </dsp:nvSpPr>
      <dsp:spPr>
        <a:xfrm>
          <a:off x="2687" y="1623868"/>
          <a:ext cx="2233176" cy="23455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ru-RU" sz="1600" b="1" kern="1200" dirty="0"/>
            <a:t>Планирование семьи (беременности) среди ЖЖВ</a:t>
          </a:r>
          <a:r>
            <a:rPr lang="en-US" sz="1600" b="1" kern="1200" dirty="0"/>
            <a:t> </a:t>
          </a:r>
        </a:p>
        <a:p>
          <a:pPr marL="114300" lvl="1" indent="-114300" algn="l" defTabSz="622300">
            <a:lnSpc>
              <a:spcPct val="90000"/>
            </a:lnSpc>
            <a:spcBef>
              <a:spcPct val="0"/>
            </a:spcBef>
            <a:spcAft>
              <a:spcPct val="15000"/>
            </a:spcAft>
            <a:buChar char="••"/>
          </a:pPr>
          <a:r>
            <a:rPr lang="ru-RU" sz="1400" kern="1200" dirty="0"/>
            <a:t>Достижение неопределяемой ВН, приверженность лечению</a:t>
          </a:r>
          <a:endParaRPr lang="en-US" sz="1400" kern="1200" dirty="0"/>
        </a:p>
        <a:p>
          <a:pPr marL="114300" lvl="1" indent="-114300" algn="l" defTabSz="622300">
            <a:lnSpc>
              <a:spcPct val="90000"/>
            </a:lnSpc>
            <a:spcBef>
              <a:spcPct val="0"/>
            </a:spcBef>
            <a:spcAft>
              <a:spcPct val="15000"/>
            </a:spcAft>
            <a:buChar char="••"/>
          </a:pPr>
          <a:r>
            <a:rPr lang="ru-RU" sz="1400" kern="1200" dirty="0"/>
            <a:t>Контрацепция</a:t>
          </a:r>
          <a:endParaRPr lang="en-US" sz="1400" kern="1200" dirty="0"/>
        </a:p>
      </dsp:txBody>
      <dsp:txXfrm>
        <a:off x="68094" y="1689275"/>
        <a:ext cx="2102362" cy="2214761"/>
      </dsp:txXfrm>
    </dsp:sp>
    <dsp:sp modelId="{80B7992D-C318-4F88-83BA-3AE289AC8100}">
      <dsp:nvSpPr>
        <dsp:cNvPr id="0" name=""/>
        <dsp:cNvSpPr/>
      </dsp:nvSpPr>
      <dsp:spPr>
        <a:xfrm rot="21600000">
          <a:off x="2269449" y="883554"/>
          <a:ext cx="498988" cy="4170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21600000">
        <a:off x="2269449" y="966964"/>
        <a:ext cx="373873" cy="250229"/>
      </dsp:txXfrm>
    </dsp:sp>
    <dsp:sp modelId="{E93610E0-8A2F-41FE-B5F7-828A5E889175}">
      <dsp:nvSpPr>
        <dsp:cNvPr id="0" name=""/>
        <dsp:cNvSpPr/>
      </dsp:nvSpPr>
      <dsp:spPr>
        <a:xfrm>
          <a:off x="3202714" y="130408"/>
          <a:ext cx="1589913" cy="158951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266C7C2-F134-4339-BA1A-D49897433A84}">
      <dsp:nvSpPr>
        <dsp:cNvPr id="0" name=""/>
        <dsp:cNvSpPr/>
      </dsp:nvSpPr>
      <dsp:spPr>
        <a:xfrm>
          <a:off x="2853244" y="1547322"/>
          <a:ext cx="2515113" cy="32616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ru-RU" sz="1800" b="1" kern="1200" dirty="0"/>
            <a:t>Беременность</a:t>
          </a:r>
          <a:endParaRPr lang="en-US" sz="1800" b="1" kern="1200" dirty="0"/>
        </a:p>
        <a:p>
          <a:pPr marL="114300" lvl="1" indent="-114300" algn="l" defTabSz="622300">
            <a:lnSpc>
              <a:spcPct val="90000"/>
            </a:lnSpc>
            <a:spcBef>
              <a:spcPct val="0"/>
            </a:spcBef>
            <a:spcAft>
              <a:spcPct val="15000"/>
            </a:spcAft>
            <a:buChar char="••"/>
          </a:pPr>
          <a:r>
            <a:rPr lang="ru-RU" sz="1400" kern="1200" dirty="0"/>
            <a:t>Ранняя постановка на учет</a:t>
          </a:r>
          <a:endParaRPr lang="en-US" sz="1400" kern="1200" dirty="0"/>
        </a:p>
        <a:p>
          <a:pPr marL="114300" lvl="1" indent="-114300" algn="l" defTabSz="622300">
            <a:lnSpc>
              <a:spcPct val="90000"/>
            </a:lnSpc>
            <a:spcBef>
              <a:spcPct val="0"/>
            </a:spcBef>
            <a:spcAft>
              <a:spcPct val="15000"/>
            </a:spcAft>
            <a:buChar char="••"/>
          </a:pPr>
          <a:r>
            <a:rPr lang="ru-RU" sz="1400" kern="1200" dirty="0"/>
            <a:t>Скрининг на ВИЧ, сифилис и ВГВ при первом визите</a:t>
          </a:r>
          <a:endParaRPr lang="en-US" sz="1400" kern="1200" dirty="0"/>
        </a:p>
        <a:p>
          <a:pPr marL="114300" lvl="1" indent="-114300" algn="l" defTabSz="622300">
            <a:lnSpc>
              <a:spcPct val="90000"/>
            </a:lnSpc>
            <a:spcBef>
              <a:spcPct val="0"/>
            </a:spcBef>
            <a:spcAft>
              <a:spcPct val="15000"/>
            </a:spcAft>
            <a:buChar char="••"/>
          </a:pPr>
          <a:r>
            <a:rPr lang="ru-RU" sz="1400" kern="1200" dirty="0"/>
            <a:t>Тестирование партнера</a:t>
          </a:r>
          <a:endParaRPr lang="en-US" sz="1400" kern="1200" dirty="0"/>
        </a:p>
        <a:p>
          <a:pPr marL="114300" lvl="1" indent="-114300" algn="l" defTabSz="622300">
            <a:lnSpc>
              <a:spcPct val="90000"/>
            </a:lnSpc>
            <a:spcBef>
              <a:spcPct val="0"/>
            </a:spcBef>
            <a:spcAft>
              <a:spcPct val="15000"/>
            </a:spcAft>
            <a:buChar char="••"/>
          </a:pPr>
          <a:r>
            <a:rPr lang="ru-RU" sz="1400" kern="1200" dirty="0"/>
            <a:t>Быстрое назначение лечения</a:t>
          </a:r>
          <a:endParaRPr lang="en-US" sz="1400" kern="1200" dirty="0"/>
        </a:p>
        <a:p>
          <a:pPr marL="114300" lvl="1" indent="-114300" algn="l" defTabSz="622300">
            <a:lnSpc>
              <a:spcPct val="90000"/>
            </a:lnSpc>
            <a:spcBef>
              <a:spcPct val="0"/>
            </a:spcBef>
            <a:spcAft>
              <a:spcPct val="15000"/>
            </a:spcAft>
            <a:buChar char="••"/>
          </a:pPr>
          <a:r>
            <a:rPr lang="ru-RU" sz="1400" kern="1200" dirty="0"/>
            <a:t>Работа по обеспечению приверженности</a:t>
          </a:r>
          <a:endParaRPr lang="en-US" sz="1400" kern="1200" dirty="0"/>
        </a:p>
        <a:p>
          <a:pPr marL="114300" lvl="1" indent="-114300" algn="l" defTabSz="622300">
            <a:lnSpc>
              <a:spcPct val="90000"/>
            </a:lnSpc>
            <a:spcBef>
              <a:spcPct val="0"/>
            </a:spcBef>
            <a:spcAft>
              <a:spcPct val="15000"/>
            </a:spcAft>
            <a:buChar char="••"/>
          </a:pPr>
          <a:r>
            <a:rPr lang="ru-RU" sz="1400" kern="1200" dirty="0"/>
            <a:t>Тестирование на ВН через 3 месяца и на 34-36 неделе</a:t>
          </a:r>
          <a:endParaRPr lang="en-US" sz="1400" kern="1200" dirty="0"/>
        </a:p>
        <a:p>
          <a:pPr marL="114300" lvl="1" indent="-114300" algn="l" defTabSz="622300">
            <a:lnSpc>
              <a:spcPct val="90000"/>
            </a:lnSpc>
            <a:spcBef>
              <a:spcPct val="0"/>
            </a:spcBef>
            <a:spcAft>
              <a:spcPct val="15000"/>
            </a:spcAft>
            <a:buChar char="••"/>
          </a:pPr>
          <a:r>
            <a:rPr lang="ru-RU" sz="1400" kern="1200" dirty="0"/>
            <a:t>Цель - достижение </a:t>
          </a:r>
          <a:r>
            <a:rPr lang="ru-RU" sz="1400" kern="1200" dirty="0" err="1"/>
            <a:t>неопределямой</a:t>
          </a:r>
          <a:r>
            <a:rPr lang="ru-RU" sz="1400" kern="1200" dirty="0"/>
            <a:t> ВН к родам</a:t>
          </a:r>
          <a:endParaRPr lang="en-US" sz="1400" kern="1200" dirty="0"/>
        </a:p>
      </dsp:txBody>
      <dsp:txXfrm>
        <a:off x="2926909" y="1620987"/>
        <a:ext cx="2367783" cy="3114281"/>
      </dsp:txXfrm>
    </dsp:sp>
    <dsp:sp modelId="{3F638290-1185-442D-9E92-5071063F5DD2}">
      <dsp:nvSpPr>
        <dsp:cNvPr id="0" name=""/>
        <dsp:cNvSpPr/>
      </dsp:nvSpPr>
      <dsp:spPr>
        <a:xfrm>
          <a:off x="5327420" y="868420"/>
          <a:ext cx="538406" cy="4170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5327420" y="951830"/>
        <a:ext cx="413291" cy="250229"/>
      </dsp:txXfrm>
    </dsp:sp>
    <dsp:sp modelId="{2DE6430D-B2BE-40DC-8932-3F569F10A1B4}">
      <dsp:nvSpPr>
        <dsp:cNvPr id="0" name=""/>
        <dsp:cNvSpPr/>
      </dsp:nvSpPr>
      <dsp:spPr>
        <a:xfrm>
          <a:off x="6324048" y="266668"/>
          <a:ext cx="1835558" cy="193289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74664A-E4FB-483D-B781-5140FCEF44E1}">
      <dsp:nvSpPr>
        <dsp:cNvPr id="0" name=""/>
        <dsp:cNvSpPr/>
      </dsp:nvSpPr>
      <dsp:spPr>
        <a:xfrm>
          <a:off x="6218991" y="1824195"/>
          <a:ext cx="2155263" cy="21874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ru-RU" sz="1800" b="1" kern="1200" dirty="0"/>
            <a:t>Роды</a:t>
          </a:r>
          <a:endParaRPr lang="en-US" sz="1800" b="1" kern="1200" dirty="0"/>
        </a:p>
        <a:p>
          <a:pPr marL="114300" lvl="1" indent="-114300" algn="l" defTabSz="622300">
            <a:lnSpc>
              <a:spcPct val="90000"/>
            </a:lnSpc>
            <a:spcBef>
              <a:spcPct val="0"/>
            </a:spcBef>
            <a:spcAft>
              <a:spcPct val="15000"/>
            </a:spcAft>
            <a:buChar char="••"/>
          </a:pPr>
          <a:r>
            <a:rPr lang="ru-RU" sz="1400" kern="1200" dirty="0"/>
            <a:t>Проверка сведений о тестировании на ВИЧ</a:t>
          </a:r>
          <a:endParaRPr lang="en-US" sz="1400" kern="1200" dirty="0"/>
        </a:p>
        <a:p>
          <a:pPr marL="114300" lvl="1" indent="-114300" algn="l" defTabSz="622300">
            <a:lnSpc>
              <a:spcPct val="90000"/>
            </a:lnSpc>
            <a:spcBef>
              <a:spcPct val="0"/>
            </a:spcBef>
            <a:spcAft>
              <a:spcPct val="15000"/>
            </a:spcAft>
            <a:buChar char="••"/>
          </a:pPr>
          <a:r>
            <a:rPr lang="ru-RU" sz="1400" kern="1200" dirty="0"/>
            <a:t>Быстрый тест на ВИЧ в случае отсутствия данных</a:t>
          </a:r>
          <a:endParaRPr lang="en-US" sz="1400" kern="1200" dirty="0"/>
        </a:p>
        <a:p>
          <a:pPr marL="114300" lvl="1" indent="-114300" algn="l" defTabSz="622300">
            <a:lnSpc>
              <a:spcPct val="90000"/>
            </a:lnSpc>
            <a:spcBef>
              <a:spcPct val="0"/>
            </a:spcBef>
            <a:spcAft>
              <a:spcPct val="15000"/>
            </a:spcAft>
            <a:buChar char="••"/>
          </a:pPr>
          <a:r>
            <a:rPr lang="ru-RU" sz="1400" kern="1200" dirty="0"/>
            <a:t>Естественные роды в случае неопределяемой ВН</a:t>
          </a:r>
          <a:endParaRPr lang="en-US" sz="1400" kern="1200" dirty="0"/>
        </a:p>
      </dsp:txBody>
      <dsp:txXfrm>
        <a:off x="6282116" y="1887320"/>
        <a:ext cx="2029013" cy="2061157"/>
      </dsp:txXfrm>
    </dsp:sp>
    <dsp:sp modelId="{B32151F4-E30A-4C4D-8693-B8247F57501B}">
      <dsp:nvSpPr>
        <dsp:cNvPr id="0" name=""/>
        <dsp:cNvSpPr/>
      </dsp:nvSpPr>
      <dsp:spPr>
        <a:xfrm rot="21600000">
          <a:off x="8413758" y="875916"/>
          <a:ext cx="593513" cy="4170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21600000">
        <a:off x="8413758" y="959326"/>
        <a:ext cx="468398" cy="250229"/>
      </dsp:txXfrm>
    </dsp:sp>
    <dsp:sp modelId="{9204EE3F-581A-4DA4-A021-97FF7C080936}">
      <dsp:nvSpPr>
        <dsp:cNvPr id="0" name=""/>
        <dsp:cNvSpPr/>
      </dsp:nvSpPr>
      <dsp:spPr>
        <a:xfrm>
          <a:off x="9161919" y="282224"/>
          <a:ext cx="1735638" cy="1735638"/>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DF2ECF-F3FF-4C21-841B-A4ADF43819E3}">
      <dsp:nvSpPr>
        <dsp:cNvPr id="0" name=""/>
        <dsp:cNvSpPr/>
      </dsp:nvSpPr>
      <dsp:spPr>
        <a:xfrm>
          <a:off x="9119648" y="1774881"/>
          <a:ext cx="2155263" cy="21874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ru-RU" sz="1800" b="1" kern="1200" dirty="0"/>
            <a:t>После родов</a:t>
          </a:r>
          <a:endParaRPr lang="en-US" sz="1800" b="1" kern="1200" dirty="0"/>
        </a:p>
        <a:p>
          <a:pPr marL="114300" lvl="1" indent="-114300" algn="l" defTabSz="622300">
            <a:lnSpc>
              <a:spcPct val="90000"/>
            </a:lnSpc>
            <a:spcBef>
              <a:spcPct val="0"/>
            </a:spcBef>
            <a:spcAft>
              <a:spcPct val="15000"/>
            </a:spcAft>
            <a:buChar char="••"/>
          </a:pPr>
          <a:r>
            <a:rPr lang="ru-RU" sz="1400" kern="1200" dirty="0"/>
            <a:t>Икусственное вскармливание?</a:t>
          </a:r>
          <a:endParaRPr lang="en-US" sz="1400" kern="1200" dirty="0"/>
        </a:p>
        <a:p>
          <a:pPr marL="114300" lvl="1" indent="-114300" algn="l" defTabSz="622300">
            <a:lnSpc>
              <a:spcPct val="90000"/>
            </a:lnSpc>
            <a:spcBef>
              <a:spcPct val="0"/>
            </a:spcBef>
            <a:spcAft>
              <a:spcPct val="15000"/>
            </a:spcAft>
            <a:buChar char="••"/>
          </a:pPr>
          <a:r>
            <a:rPr lang="ru-RU" sz="1400" kern="1200"/>
            <a:t>Ранняя диагностика у младенцев</a:t>
          </a:r>
          <a:endParaRPr lang="ru-RU" sz="1400" kern="1200" dirty="0"/>
        </a:p>
        <a:p>
          <a:pPr marL="114300" lvl="1" indent="-114300" algn="l" defTabSz="622300">
            <a:lnSpc>
              <a:spcPct val="90000"/>
            </a:lnSpc>
            <a:spcBef>
              <a:spcPct val="0"/>
            </a:spcBef>
            <a:spcAft>
              <a:spcPct val="15000"/>
            </a:spcAft>
            <a:buChar char="••"/>
          </a:pPr>
          <a:r>
            <a:rPr lang="ru-RU" sz="1400" kern="1200"/>
            <a:t>АРВ-профилактика</a:t>
          </a:r>
          <a:endParaRPr lang="ru-RU" sz="1400" kern="1200" dirty="0"/>
        </a:p>
        <a:p>
          <a:pPr marL="114300" lvl="1" indent="-114300" algn="l" defTabSz="622300">
            <a:lnSpc>
              <a:spcPct val="90000"/>
            </a:lnSpc>
            <a:spcBef>
              <a:spcPct val="0"/>
            </a:spcBef>
            <a:spcAft>
              <a:spcPct val="15000"/>
            </a:spcAft>
            <a:buChar char="••"/>
          </a:pPr>
          <a:r>
            <a:rPr lang="ru-RU" sz="1400" kern="1200" dirty="0"/>
            <a:t>Работа по приверженности</a:t>
          </a:r>
          <a:endParaRPr lang="en-US" sz="1400" kern="1200" dirty="0"/>
        </a:p>
      </dsp:txBody>
      <dsp:txXfrm>
        <a:off x="9182773" y="1838006"/>
        <a:ext cx="2029013" cy="20611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26CC02-C272-4CFB-A87E-BD753B9DD924}">
      <dsp:nvSpPr>
        <dsp:cNvPr id="0" name=""/>
        <dsp:cNvSpPr/>
      </dsp:nvSpPr>
      <dsp:spPr>
        <a:xfrm>
          <a:off x="177665" y="343627"/>
          <a:ext cx="1603191" cy="1606090"/>
        </a:xfrm>
        <a:prstGeom prst="roundRect">
          <a:avLst>
            <a:gd name="adj" fmla="val 10000"/>
          </a:avLst>
        </a:prstGeom>
        <a:blipFill>
          <a:blip xmlns:r="http://schemas.openxmlformats.org/officeDocument/2006/relationships" r:embed="rId1"/>
          <a:srcRect/>
          <a:stretch>
            <a:fillRect t="-14000" b="-1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65AE01-2067-438B-A8EA-542B62230B2D}">
      <dsp:nvSpPr>
        <dsp:cNvPr id="0" name=""/>
        <dsp:cNvSpPr/>
      </dsp:nvSpPr>
      <dsp:spPr>
        <a:xfrm>
          <a:off x="2687" y="1623868"/>
          <a:ext cx="2233176" cy="234557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ru-RU" sz="1600" b="1" kern="1200" dirty="0"/>
            <a:t>Планирование семьи (беременности) среди ЖЖВ</a:t>
          </a:r>
          <a:r>
            <a:rPr lang="en-US" sz="1600" b="1" kern="1200" dirty="0"/>
            <a:t> </a:t>
          </a:r>
        </a:p>
        <a:p>
          <a:pPr marL="114300" lvl="1" indent="-114300" algn="l" defTabSz="622300">
            <a:lnSpc>
              <a:spcPct val="90000"/>
            </a:lnSpc>
            <a:spcBef>
              <a:spcPct val="0"/>
            </a:spcBef>
            <a:spcAft>
              <a:spcPct val="15000"/>
            </a:spcAft>
            <a:buChar char="••"/>
          </a:pPr>
          <a:r>
            <a:rPr lang="ru-RU" sz="1400" kern="1200" dirty="0"/>
            <a:t>Достижение неопределяемой ВН, приверженность лечению</a:t>
          </a:r>
          <a:endParaRPr lang="en-US" sz="1400" kern="1200" dirty="0"/>
        </a:p>
        <a:p>
          <a:pPr marL="114300" lvl="1" indent="-114300" algn="l" defTabSz="622300">
            <a:lnSpc>
              <a:spcPct val="90000"/>
            </a:lnSpc>
            <a:spcBef>
              <a:spcPct val="0"/>
            </a:spcBef>
            <a:spcAft>
              <a:spcPct val="15000"/>
            </a:spcAft>
            <a:buChar char="••"/>
          </a:pPr>
          <a:r>
            <a:rPr lang="ru-RU" sz="1400" kern="1200" dirty="0"/>
            <a:t>Контрацепция</a:t>
          </a:r>
          <a:endParaRPr lang="en-US" sz="1400" kern="1200" dirty="0"/>
        </a:p>
      </dsp:txBody>
      <dsp:txXfrm>
        <a:off x="68094" y="1689275"/>
        <a:ext cx="2102362" cy="2214761"/>
      </dsp:txXfrm>
    </dsp:sp>
    <dsp:sp modelId="{80B7992D-C318-4F88-83BA-3AE289AC8100}">
      <dsp:nvSpPr>
        <dsp:cNvPr id="0" name=""/>
        <dsp:cNvSpPr/>
      </dsp:nvSpPr>
      <dsp:spPr>
        <a:xfrm rot="21600000">
          <a:off x="2269449" y="883554"/>
          <a:ext cx="498988" cy="4170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21600000">
        <a:off x="2269449" y="966964"/>
        <a:ext cx="373873" cy="250229"/>
      </dsp:txXfrm>
    </dsp:sp>
    <dsp:sp modelId="{E93610E0-8A2F-41FE-B5F7-828A5E889175}">
      <dsp:nvSpPr>
        <dsp:cNvPr id="0" name=""/>
        <dsp:cNvSpPr/>
      </dsp:nvSpPr>
      <dsp:spPr>
        <a:xfrm>
          <a:off x="3202714" y="130408"/>
          <a:ext cx="1589913" cy="158951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266C7C2-F134-4339-BA1A-D49897433A84}">
      <dsp:nvSpPr>
        <dsp:cNvPr id="0" name=""/>
        <dsp:cNvSpPr/>
      </dsp:nvSpPr>
      <dsp:spPr>
        <a:xfrm>
          <a:off x="2853244" y="1547322"/>
          <a:ext cx="2515113" cy="32616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ru-RU" sz="1800" b="1" kern="1200" dirty="0"/>
            <a:t>Беременность</a:t>
          </a:r>
          <a:endParaRPr lang="en-US" sz="1800" b="1" kern="1200" dirty="0"/>
        </a:p>
        <a:p>
          <a:pPr marL="114300" lvl="1" indent="-114300" algn="l" defTabSz="622300">
            <a:lnSpc>
              <a:spcPct val="90000"/>
            </a:lnSpc>
            <a:spcBef>
              <a:spcPct val="0"/>
            </a:spcBef>
            <a:spcAft>
              <a:spcPct val="15000"/>
            </a:spcAft>
            <a:buChar char="••"/>
          </a:pPr>
          <a:r>
            <a:rPr lang="ru-RU" sz="1400" kern="1200" dirty="0"/>
            <a:t>Ранняя постановка на учет</a:t>
          </a:r>
          <a:endParaRPr lang="en-US" sz="1400" kern="1200" dirty="0"/>
        </a:p>
        <a:p>
          <a:pPr marL="114300" lvl="1" indent="-114300" algn="l" defTabSz="622300">
            <a:lnSpc>
              <a:spcPct val="90000"/>
            </a:lnSpc>
            <a:spcBef>
              <a:spcPct val="0"/>
            </a:spcBef>
            <a:spcAft>
              <a:spcPct val="15000"/>
            </a:spcAft>
            <a:buChar char="••"/>
          </a:pPr>
          <a:r>
            <a:rPr lang="ru-RU" sz="1400" kern="1200" dirty="0"/>
            <a:t>Скрининг на ВИЧ, сифилис и ВГВ при первом визите</a:t>
          </a:r>
          <a:endParaRPr lang="en-US" sz="1400" kern="1200" dirty="0"/>
        </a:p>
        <a:p>
          <a:pPr marL="114300" lvl="1" indent="-114300" algn="l" defTabSz="622300">
            <a:lnSpc>
              <a:spcPct val="90000"/>
            </a:lnSpc>
            <a:spcBef>
              <a:spcPct val="0"/>
            </a:spcBef>
            <a:spcAft>
              <a:spcPct val="15000"/>
            </a:spcAft>
            <a:buChar char="••"/>
          </a:pPr>
          <a:r>
            <a:rPr lang="ru-RU" sz="1400" kern="1200" dirty="0"/>
            <a:t>Тестирование партнера</a:t>
          </a:r>
          <a:endParaRPr lang="en-US" sz="1400" kern="1200" dirty="0"/>
        </a:p>
        <a:p>
          <a:pPr marL="114300" lvl="1" indent="-114300" algn="l" defTabSz="622300">
            <a:lnSpc>
              <a:spcPct val="90000"/>
            </a:lnSpc>
            <a:spcBef>
              <a:spcPct val="0"/>
            </a:spcBef>
            <a:spcAft>
              <a:spcPct val="15000"/>
            </a:spcAft>
            <a:buChar char="••"/>
          </a:pPr>
          <a:r>
            <a:rPr lang="ru-RU" sz="1400" kern="1200" dirty="0"/>
            <a:t>Быстрое назначение лечения</a:t>
          </a:r>
          <a:endParaRPr lang="en-US" sz="1400" kern="1200" dirty="0"/>
        </a:p>
        <a:p>
          <a:pPr marL="114300" lvl="1" indent="-114300" algn="l" defTabSz="622300">
            <a:lnSpc>
              <a:spcPct val="90000"/>
            </a:lnSpc>
            <a:spcBef>
              <a:spcPct val="0"/>
            </a:spcBef>
            <a:spcAft>
              <a:spcPct val="15000"/>
            </a:spcAft>
            <a:buChar char="••"/>
          </a:pPr>
          <a:r>
            <a:rPr lang="ru-RU" sz="1400" kern="1200" dirty="0"/>
            <a:t>Работа по обеспечению приверженности</a:t>
          </a:r>
          <a:endParaRPr lang="en-US" sz="1400" kern="1200" dirty="0"/>
        </a:p>
        <a:p>
          <a:pPr marL="114300" lvl="1" indent="-114300" algn="l" defTabSz="622300">
            <a:lnSpc>
              <a:spcPct val="90000"/>
            </a:lnSpc>
            <a:spcBef>
              <a:spcPct val="0"/>
            </a:spcBef>
            <a:spcAft>
              <a:spcPct val="15000"/>
            </a:spcAft>
            <a:buChar char="••"/>
          </a:pPr>
          <a:r>
            <a:rPr lang="ru-RU" sz="1400" kern="1200" dirty="0"/>
            <a:t>Тестирование на ВН через 3 месяца и на 34-36 неделе</a:t>
          </a:r>
          <a:endParaRPr lang="en-US" sz="1400" kern="1200" dirty="0"/>
        </a:p>
        <a:p>
          <a:pPr marL="114300" lvl="1" indent="-114300" algn="l" defTabSz="622300">
            <a:lnSpc>
              <a:spcPct val="90000"/>
            </a:lnSpc>
            <a:spcBef>
              <a:spcPct val="0"/>
            </a:spcBef>
            <a:spcAft>
              <a:spcPct val="15000"/>
            </a:spcAft>
            <a:buChar char="••"/>
          </a:pPr>
          <a:r>
            <a:rPr lang="ru-RU" sz="1400" kern="1200" dirty="0"/>
            <a:t>Цель - достижение </a:t>
          </a:r>
          <a:r>
            <a:rPr lang="ru-RU" sz="1400" kern="1200" dirty="0" err="1"/>
            <a:t>неопределямой</a:t>
          </a:r>
          <a:r>
            <a:rPr lang="ru-RU" sz="1400" kern="1200" dirty="0"/>
            <a:t> ВН к родам</a:t>
          </a:r>
          <a:endParaRPr lang="en-US" sz="1400" kern="1200" dirty="0"/>
        </a:p>
      </dsp:txBody>
      <dsp:txXfrm>
        <a:off x="2926909" y="1620987"/>
        <a:ext cx="2367783" cy="3114281"/>
      </dsp:txXfrm>
    </dsp:sp>
    <dsp:sp modelId="{3F638290-1185-442D-9E92-5071063F5DD2}">
      <dsp:nvSpPr>
        <dsp:cNvPr id="0" name=""/>
        <dsp:cNvSpPr/>
      </dsp:nvSpPr>
      <dsp:spPr>
        <a:xfrm>
          <a:off x="5327420" y="868420"/>
          <a:ext cx="538406" cy="4170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5327420" y="951830"/>
        <a:ext cx="413291" cy="250229"/>
      </dsp:txXfrm>
    </dsp:sp>
    <dsp:sp modelId="{2DE6430D-B2BE-40DC-8932-3F569F10A1B4}">
      <dsp:nvSpPr>
        <dsp:cNvPr id="0" name=""/>
        <dsp:cNvSpPr/>
      </dsp:nvSpPr>
      <dsp:spPr>
        <a:xfrm>
          <a:off x="6324048" y="266668"/>
          <a:ext cx="1835558" cy="193289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74664A-E4FB-483D-B781-5140FCEF44E1}">
      <dsp:nvSpPr>
        <dsp:cNvPr id="0" name=""/>
        <dsp:cNvSpPr/>
      </dsp:nvSpPr>
      <dsp:spPr>
        <a:xfrm>
          <a:off x="6218991" y="1824195"/>
          <a:ext cx="2155263" cy="21874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ru-RU" sz="1800" b="1" kern="1200" dirty="0"/>
            <a:t>Роды</a:t>
          </a:r>
          <a:endParaRPr lang="en-US" sz="1800" b="1" kern="1200" dirty="0"/>
        </a:p>
        <a:p>
          <a:pPr marL="114300" lvl="1" indent="-114300" algn="l" defTabSz="622300">
            <a:lnSpc>
              <a:spcPct val="90000"/>
            </a:lnSpc>
            <a:spcBef>
              <a:spcPct val="0"/>
            </a:spcBef>
            <a:spcAft>
              <a:spcPct val="15000"/>
            </a:spcAft>
            <a:buChar char="••"/>
          </a:pPr>
          <a:r>
            <a:rPr lang="ru-RU" sz="1400" kern="1200" dirty="0"/>
            <a:t>Проверка сведений о тестировании на ВИЧ</a:t>
          </a:r>
          <a:endParaRPr lang="en-US" sz="1400" kern="1200" dirty="0"/>
        </a:p>
        <a:p>
          <a:pPr marL="114300" lvl="1" indent="-114300" algn="l" defTabSz="622300">
            <a:lnSpc>
              <a:spcPct val="90000"/>
            </a:lnSpc>
            <a:spcBef>
              <a:spcPct val="0"/>
            </a:spcBef>
            <a:spcAft>
              <a:spcPct val="15000"/>
            </a:spcAft>
            <a:buChar char="••"/>
          </a:pPr>
          <a:r>
            <a:rPr lang="ru-RU" sz="1400" kern="1200" dirty="0"/>
            <a:t>Быстрый тест на ВИЧ в случае отсутствия данных</a:t>
          </a:r>
          <a:endParaRPr lang="en-US" sz="1400" kern="1200" dirty="0"/>
        </a:p>
        <a:p>
          <a:pPr marL="114300" lvl="1" indent="-114300" algn="l" defTabSz="622300">
            <a:lnSpc>
              <a:spcPct val="90000"/>
            </a:lnSpc>
            <a:spcBef>
              <a:spcPct val="0"/>
            </a:spcBef>
            <a:spcAft>
              <a:spcPct val="15000"/>
            </a:spcAft>
            <a:buChar char="••"/>
          </a:pPr>
          <a:r>
            <a:rPr lang="ru-RU" sz="1400" kern="1200" dirty="0"/>
            <a:t>Естественные роды в случае неопределяемой ВН</a:t>
          </a:r>
          <a:endParaRPr lang="en-US" sz="1400" kern="1200" dirty="0"/>
        </a:p>
      </dsp:txBody>
      <dsp:txXfrm>
        <a:off x="6282116" y="1887320"/>
        <a:ext cx="2029013" cy="2061157"/>
      </dsp:txXfrm>
    </dsp:sp>
    <dsp:sp modelId="{B32151F4-E30A-4C4D-8693-B8247F57501B}">
      <dsp:nvSpPr>
        <dsp:cNvPr id="0" name=""/>
        <dsp:cNvSpPr/>
      </dsp:nvSpPr>
      <dsp:spPr>
        <a:xfrm rot="21600000">
          <a:off x="8413758" y="875916"/>
          <a:ext cx="593513" cy="4170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21600000">
        <a:off x="8413758" y="959326"/>
        <a:ext cx="468398" cy="250229"/>
      </dsp:txXfrm>
    </dsp:sp>
    <dsp:sp modelId="{9204EE3F-581A-4DA4-A021-97FF7C080936}">
      <dsp:nvSpPr>
        <dsp:cNvPr id="0" name=""/>
        <dsp:cNvSpPr/>
      </dsp:nvSpPr>
      <dsp:spPr>
        <a:xfrm>
          <a:off x="9161919" y="282224"/>
          <a:ext cx="1735638" cy="1735638"/>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DF2ECF-F3FF-4C21-841B-A4ADF43819E3}">
      <dsp:nvSpPr>
        <dsp:cNvPr id="0" name=""/>
        <dsp:cNvSpPr/>
      </dsp:nvSpPr>
      <dsp:spPr>
        <a:xfrm>
          <a:off x="9119648" y="1774881"/>
          <a:ext cx="2155263" cy="21874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ru-RU" sz="1800" b="1" kern="1200" dirty="0"/>
            <a:t>После родов</a:t>
          </a:r>
          <a:endParaRPr lang="en-US" sz="1800" b="1" kern="1200" dirty="0"/>
        </a:p>
        <a:p>
          <a:pPr marL="114300" lvl="1" indent="-114300" algn="l" defTabSz="622300">
            <a:lnSpc>
              <a:spcPct val="90000"/>
            </a:lnSpc>
            <a:spcBef>
              <a:spcPct val="0"/>
            </a:spcBef>
            <a:spcAft>
              <a:spcPct val="15000"/>
            </a:spcAft>
            <a:buChar char="••"/>
          </a:pPr>
          <a:r>
            <a:rPr lang="ru-RU" sz="1400" kern="1200" dirty="0"/>
            <a:t>Икусственное вскармливание?</a:t>
          </a:r>
          <a:endParaRPr lang="en-US" sz="1400" kern="1200" dirty="0"/>
        </a:p>
        <a:p>
          <a:pPr marL="114300" lvl="1" indent="-114300" algn="l" defTabSz="622300">
            <a:lnSpc>
              <a:spcPct val="90000"/>
            </a:lnSpc>
            <a:spcBef>
              <a:spcPct val="0"/>
            </a:spcBef>
            <a:spcAft>
              <a:spcPct val="15000"/>
            </a:spcAft>
            <a:buChar char="••"/>
          </a:pPr>
          <a:r>
            <a:rPr lang="ru-RU" sz="1400" kern="1200"/>
            <a:t>Ранняя диагностика у младенцев</a:t>
          </a:r>
          <a:endParaRPr lang="ru-RU" sz="1400" kern="1200" dirty="0"/>
        </a:p>
        <a:p>
          <a:pPr marL="114300" lvl="1" indent="-114300" algn="l" defTabSz="622300">
            <a:lnSpc>
              <a:spcPct val="90000"/>
            </a:lnSpc>
            <a:spcBef>
              <a:spcPct val="0"/>
            </a:spcBef>
            <a:spcAft>
              <a:spcPct val="15000"/>
            </a:spcAft>
            <a:buChar char="••"/>
          </a:pPr>
          <a:r>
            <a:rPr lang="ru-RU" sz="1400" kern="1200"/>
            <a:t>АРВ-профилактика</a:t>
          </a:r>
          <a:endParaRPr lang="ru-RU" sz="1400" kern="1200" dirty="0"/>
        </a:p>
        <a:p>
          <a:pPr marL="114300" lvl="1" indent="-114300" algn="l" defTabSz="622300">
            <a:lnSpc>
              <a:spcPct val="90000"/>
            </a:lnSpc>
            <a:spcBef>
              <a:spcPct val="0"/>
            </a:spcBef>
            <a:spcAft>
              <a:spcPct val="15000"/>
            </a:spcAft>
            <a:buChar char="••"/>
          </a:pPr>
          <a:r>
            <a:rPr lang="ru-RU" sz="1400" kern="1200" dirty="0"/>
            <a:t>Работа по приверженности</a:t>
          </a:r>
          <a:endParaRPr lang="en-US" sz="1400" kern="1200" dirty="0"/>
        </a:p>
      </dsp:txBody>
      <dsp:txXfrm>
        <a:off x="9182773" y="1838006"/>
        <a:ext cx="2029013" cy="20611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FA151-1282-4268-B088-BB3BF80D7EEC}">
      <dsp:nvSpPr>
        <dsp:cNvPr id="0" name=""/>
        <dsp:cNvSpPr/>
      </dsp:nvSpPr>
      <dsp:spPr>
        <a:xfrm>
          <a:off x="0" y="1973398"/>
          <a:ext cx="12404715" cy="3548978"/>
        </a:xfrm>
        <a:prstGeom prst="swooshArrow">
          <a:avLst>
            <a:gd name="adj1" fmla="val 25000"/>
            <a:gd name="adj2" fmla="val 25000"/>
          </a:avLst>
        </a:prstGeom>
        <a:solidFill>
          <a:schemeClr val="accent2">
            <a:lumMod val="75000"/>
          </a:schemeClr>
        </a:solidFill>
        <a:ln>
          <a:noFill/>
        </a:ln>
        <a:effectLst/>
      </dsp:spPr>
      <dsp:style>
        <a:lnRef idx="0">
          <a:scrgbClr r="0" g="0" b="0"/>
        </a:lnRef>
        <a:fillRef idx="1">
          <a:scrgbClr r="0" g="0" b="0"/>
        </a:fillRef>
        <a:effectRef idx="1">
          <a:scrgbClr r="0" g="0" b="0"/>
        </a:effectRef>
        <a:fontRef idx="minor"/>
      </dsp:style>
    </dsp:sp>
    <dsp:sp modelId="{BF614A2F-0B92-485B-992E-C6BB529ABDD1}">
      <dsp:nvSpPr>
        <dsp:cNvPr id="0" name=""/>
        <dsp:cNvSpPr/>
      </dsp:nvSpPr>
      <dsp:spPr>
        <a:xfrm>
          <a:off x="2834199" y="3388216"/>
          <a:ext cx="295101" cy="263168"/>
        </a:xfrm>
        <a:prstGeom prst="star5">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2227650-2577-4031-ACBF-4F3C7FC9CF4D}">
      <dsp:nvSpPr>
        <dsp:cNvPr id="0" name=""/>
        <dsp:cNvSpPr/>
      </dsp:nvSpPr>
      <dsp:spPr>
        <a:xfrm>
          <a:off x="9172371" y="4577060"/>
          <a:ext cx="3371955" cy="503772"/>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93043" bIns="0" numCol="1" spcCol="1270" anchor="t" anchorCtr="0">
          <a:noAutofit/>
        </a:bodyPr>
        <a:lstStyle/>
        <a:p>
          <a:pPr lvl="0" algn="l" defTabSz="622300">
            <a:lnSpc>
              <a:spcPct val="90000"/>
            </a:lnSpc>
            <a:spcBef>
              <a:spcPct val="0"/>
            </a:spcBef>
            <a:spcAft>
              <a:spcPct val="35000"/>
            </a:spcAft>
          </a:pPr>
          <a:endParaRPr lang="en-US" sz="1400" b="0" kern="1200" dirty="0">
            <a:solidFill>
              <a:srgbClr val="7030A0"/>
            </a:solidFill>
          </a:endParaRPr>
        </a:p>
      </dsp:txBody>
      <dsp:txXfrm>
        <a:off x="9196963" y="4601652"/>
        <a:ext cx="3322771" cy="4545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4F7ED-3B6D-40BB-9265-FF12BD2BB55D}">
      <dsp:nvSpPr>
        <dsp:cNvPr id="0" name=""/>
        <dsp:cNvSpPr/>
      </dsp:nvSpPr>
      <dsp:spPr>
        <a:xfrm rot="5400000">
          <a:off x="5950953" y="-2412135"/>
          <a:ext cx="989826" cy="6066698"/>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029" sz="1800" b="0" kern="1200" dirty="0">
              <a:latin typeface="+mn-lt"/>
            </a:rPr>
            <a:t>Public and Private high quality ANC services available  </a:t>
          </a:r>
          <a:endParaRPr lang="en-CA" sz="1800" b="0" kern="1200" dirty="0">
            <a:latin typeface="+mn-lt"/>
          </a:endParaRPr>
        </a:p>
        <a:p>
          <a:pPr marL="171450" lvl="1" indent="-171450" algn="l" defTabSz="800100">
            <a:lnSpc>
              <a:spcPct val="90000"/>
            </a:lnSpc>
            <a:spcBef>
              <a:spcPct val="0"/>
            </a:spcBef>
            <a:spcAft>
              <a:spcPct val="15000"/>
            </a:spcAft>
            <a:buChar char="••"/>
          </a:pPr>
          <a:r>
            <a:rPr lang="en-029" sz="1800" b="0" kern="1200" dirty="0">
              <a:latin typeface="+mn-lt"/>
            </a:rPr>
            <a:t>Services that are available, accessible, acceptable, affordable and appropriate with high coverage of ANC </a:t>
          </a:r>
          <a:endParaRPr lang="en-CA" sz="1800" b="0" kern="1200" dirty="0">
            <a:latin typeface="+mn-lt"/>
          </a:endParaRPr>
        </a:p>
      </dsp:txBody>
      <dsp:txXfrm rot="-5400000">
        <a:off x="3412518" y="174619"/>
        <a:ext cx="6018379" cy="893188"/>
      </dsp:txXfrm>
    </dsp:sp>
    <dsp:sp modelId="{835D9959-5FF1-4971-83C7-EBFD81AF67E3}">
      <dsp:nvSpPr>
        <dsp:cNvPr id="0" name=""/>
        <dsp:cNvSpPr/>
      </dsp:nvSpPr>
      <dsp:spPr>
        <a:xfrm>
          <a:off x="0" y="19931"/>
          <a:ext cx="3412517" cy="1237282"/>
        </a:xfrm>
        <a:prstGeom prst="roundRect">
          <a:avLst/>
        </a:prstGeom>
        <a:solidFill>
          <a:srgbClr val="3366CC"/>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ru-RU" sz="2400" b="1" kern="1200" dirty="0">
              <a:latin typeface="+mn-lt"/>
            </a:rPr>
            <a:t>Программа и услуги</a:t>
          </a:r>
          <a:endParaRPr lang="en-CA" sz="2400" b="1" kern="1200" dirty="0">
            <a:latin typeface="+mn-lt"/>
          </a:endParaRPr>
        </a:p>
      </dsp:txBody>
      <dsp:txXfrm>
        <a:off x="60399" y="80330"/>
        <a:ext cx="3291719" cy="1116484"/>
      </dsp:txXfrm>
    </dsp:sp>
    <dsp:sp modelId="{B9D79E15-1B2E-4584-BAF7-1F00526C520F}">
      <dsp:nvSpPr>
        <dsp:cNvPr id="0" name=""/>
        <dsp:cNvSpPr/>
      </dsp:nvSpPr>
      <dsp:spPr>
        <a:xfrm rot="5400000">
          <a:off x="5950953" y="-1112988"/>
          <a:ext cx="989826" cy="6066698"/>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029" sz="1800" b="0" kern="1200" dirty="0">
              <a:latin typeface="+mn-lt"/>
            </a:rPr>
            <a:t>Internal and external quality assurance  </a:t>
          </a:r>
          <a:endParaRPr lang="en-CA" sz="1800" b="0" kern="1200" dirty="0">
            <a:latin typeface="+mn-lt"/>
          </a:endParaRPr>
        </a:p>
        <a:p>
          <a:pPr marL="171450" lvl="1" indent="-171450" algn="l" defTabSz="800100">
            <a:lnSpc>
              <a:spcPct val="90000"/>
            </a:lnSpc>
            <a:spcBef>
              <a:spcPct val="0"/>
            </a:spcBef>
            <a:spcAft>
              <a:spcPct val="15000"/>
            </a:spcAft>
            <a:buChar char="••"/>
          </a:pPr>
          <a:r>
            <a:rPr lang="en-029" sz="1800" b="0" kern="1200" dirty="0">
              <a:latin typeface="+mn-lt"/>
            </a:rPr>
            <a:t>Proficiency testing, documented results, national lab policy and network available. </a:t>
          </a:r>
          <a:endParaRPr lang="en-CA" sz="1800" b="0" kern="1200" dirty="0">
            <a:latin typeface="+mn-lt"/>
          </a:endParaRPr>
        </a:p>
      </dsp:txBody>
      <dsp:txXfrm rot="-5400000">
        <a:off x="3412518" y="1473766"/>
        <a:ext cx="6018379" cy="893188"/>
      </dsp:txXfrm>
    </dsp:sp>
    <dsp:sp modelId="{14D40C63-0E71-4136-A179-94A361C42DBF}">
      <dsp:nvSpPr>
        <dsp:cNvPr id="0" name=""/>
        <dsp:cNvSpPr/>
      </dsp:nvSpPr>
      <dsp:spPr>
        <a:xfrm>
          <a:off x="0" y="1301719"/>
          <a:ext cx="3412517" cy="1237282"/>
        </a:xfrm>
        <a:prstGeom prst="roundRect">
          <a:avLst/>
        </a:prstGeom>
        <a:solidFill>
          <a:srgbClr val="00B05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ru-RU" sz="2400" b="1" kern="1200" dirty="0">
              <a:latin typeface="+mn-lt"/>
            </a:rPr>
            <a:t>Лабораторные услуги</a:t>
          </a:r>
          <a:endParaRPr lang="en-CA" sz="2400" b="1" kern="1200" dirty="0">
            <a:latin typeface="+mn-lt"/>
          </a:endParaRPr>
        </a:p>
      </dsp:txBody>
      <dsp:txXfrm>
        <a:off x="60399" y="1362118"/>
        <a:ext cx="3291719" cy="1116484"/>
      </dsp:txXfrm>
    </dsp:sp>
    <dsp:sp modelId="{936F4DBC-4209-4A19-880C-A1989D051F0A}">
      <dsp:nvSpPr>
        <dsp:cNvPr id="0" name=""/>
        <dsp:cNvSpPr/>
      </dsp:nvSpPr>
      <dsp:spPr>
        <a:xfrm rot="5400000">
          <a:off x="5950953" y="117791"/>
          <a:ext cx="989826" cy="6066698"/>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029" sz="1800" b="0" kern="1200" dirty="0">
              <a:latin typeface="+mn-lt"/>
            </a:rPr>
            <a:t>A robust M and E system that captures EMTCT  criteria data and infant and child outcomes and can detect most cases of MTCT of HIV, syphilis and HBV</a:t>
          </a:r>
          <a:endParaRPr lang="en-CA" sz="1800" b="0" kern="1200" dirty="0">
            <a:latin typeface="+mn-lt"/>
          </a:endParaRPr>
        </a:p>
      </dsp:txBody>
      <dsp:txXfrm rot="-5400000">
        <a:off x="3412518" y="2704546"/>
        <a:ext cx="6018379" cy="893188"/>
      </dsp:txXfrm>
    </dsp:sp>
    <dsp:sp modelId="{DC13F438-E187-48FB-8848-A37564E7CDF8}">
      <dsp:nvSpPr>
        <dsp:cNvPr id="0" name=""/>
        <dsp:cNvSpPr/>
      </dsp:nvSpPr>
      <dsp:spPr>
        <a:xfrm>
          <a:off x="0" y="2600866"/>
          <a:ext cx="3412517" cy="1237282"/>
        </a:xfrm>
        <a:prstGeom prst="roundRect">
          <a:avLst/>
        </a:prstGeom>
        <a:solidFill>
          <a:srgbClr val="7030A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ru-RU" sz="2400" b="1" kern="1200" dirty="0" err="1">
              <a:latin typeface="+mn-lt"/>
            </a:rPr>
            <a:t>Эпиднадзор</a:t>
          </a:r>
          <a:r>
            <a:rPr lang="ru-RU" sz="2400" b="1" kern="1200" dirty="0">
              <a:latin typeface="+mn-lt"/>
            </a:rPr>
            <a:t> и оценка данных</a:t>
          </a:r>
          <a:endParaRPr lang="en-CA" sz="2400" b="1" kern="1200" dirty="0">
            <a:latin typeface="+mn-lt"/>
          </a:endParaRPr>
        </a:p>
      </dsp:txBody>
      <dsp:txXfrm>
        <a:off x="60399" y="2661265"/>
        <a:ext cx="3291719" cy="1116484"/>
      </dsp:txXfrm>
    </dsp:sp>
    <dsp:sp modelId="{9EF263C0-2744-4BF7-A683-677CCEFFC061}">
      <dsp:nvSpPr>
        <dsp:cNvPr id="0" name=""/>
        <dsp:cNvSpPr/>
      </dsp:nvSpPr>
      <dsp:spPr>
        <a:xfrm rot="5400000">
          <a:off x="5950953" y="1488067"/>
          <a:ext cx="989826" cy="6066698"/>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029" sz="1800" b="1" kern="1200" dirty="0">
              <a:latin typeface="+mn-lt"/>
            </a:rPr>
            <a:t>Services for EMTCT implemented in a manner based on human rights principles, gender equality and the meaningful engagement of civil society, most importantly women living with HIV and HBV.</a:t>
          </a:r>
          <a:endParaRPr lang="en-CA" sz="1800" b="1" kern="1200" dirty="0">
            <a:latin typeface="+mn-lt"/>
          </a:endParaRPr>
        </a:p>
      </dsp:txBody>
      <dsp:txXfrm rot="-5400000">
        <a:off x="3412518" y="4074822"/>
        <a:ext cx="6018379" cy="893188"/>
      </dsp:txXfrm>
    </dsp:sp>
    <dsp:sp modelId="{0BA2074B-2BEC-423B-9481-4E0B9159B16D}">
      <dsp:nvSpPr>
        <dsp:cNvPr id="0" name=""/>
        <dsp:cNvSpPr/>
      </dsp:nvSpPr>
      <dsp:spPr>
        <a:xfrm>
          <a:off x="0" y="3876740"/>
          <a:ext cx="3412517" cy="1237282"/>
        </a:xfrm>
        <a:prstGeom prst="roundRect">
          <a:avLst/>
        </a:prstGeom>
        <a:solidFill>
          <a:srgbClr val="C00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ru-RU" sz="2400" b="1" kern="1200" dirty="0">
              <a:latin typeface="+mn-lt"/>
            </a:rPr>
            <a:t>Права человека, гендерные вопросы и участие сообществ</a:t>
          </a:r>
          <a:endParaRPr lang="en-CA" sz="2400" b="1" kern="1200" dirty="0">
            <a:latin typeface="+mn-lt"/>
          </a:endParaRPr>
        </a:p>
      </dsp:txBody>
      <dsp:txXfrm>
        <a:off x="60399" y="3937139"/>
        <a:ext cx="3291719" cy="11164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A26A06-FE9C-4730-8D0A-B959E757BFE2}">
      <dsp:nvSpPr>
        <dsp:cNvPr id="0" name=""/>
        <dsp:cNvSpPr/>
      </dsp:nvSpPr>
      <dsp:spPr>
        <a:xfrm>
          <a:off x="5478535" y="-581760"/>
          <a:ext cx="5701318" cy="2264983"/>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A02D14-7701-4A1D-9030-FD0AECC4C21D}">
      <dsp:nvSpPr>
        <dsp:cNvPr id="0" name=""/>
        <dsp:cNvSpPr/>
      </dsp:nvSpPr>
      <dsp:spPr>
        <a:xfrm>
          <a:off x="7222179" y="126940"/>
          <a:ext cx="2292204" cy="6290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a:t>Национальный </a:t>
          </a:r>
          <a:r>
            <a:rPr lang="ru-RU" sz="2000" b="1" kern="1200" dirty="0" err="1"/>
            <a:t>валидационный</a:t>
          </a:r>
          <a:r>
            <a:rPr lang="ru-RU" sz="2000" b="1" kern="1200" dirty="0"/>
            <a:t> комитет </a:t>
          </a:r>
          <a:r>
            <a:rPr lang="en-US" sz="2000" b="1" kern="1200" dirty="0"/>
            <a:t>(NVC)</a:t>
          </a:r>
        </a:p>
        <a:p>
          <a:pPr algn="ctr">
            <a:spcBef>
              <a:spcPct val="0"/>
            </a:spcBef>
          </a:pPr>
          <a:endParaRPr lang="en-US" sz="2000" kern="1200" dirty="0"/>
        </a:p>
      </dsp:txBody>
      <dsp:txXfrm>
        <a:off x="7222179" y="126940"/>
        <a:ext cx="2292204" cy="629057"/>
      </dsp:txXfrm>
    </dsp:sp>
    <dsp:sp modelId="{25912F3D-84EE-4988-9421-8D9D2430362F}">
      <dsp:nvSpPr>
        <dsp:cNvPr id="0" name=""/>
        <dsp:cNvSpPr/>
      </dsp:nvSpPr>
      <dsp:spPr>
        <a:xfrm>
          <a:off x="4834400" y="584341"/>
          <a:ext cx="5807189" cy="2363532"/>
        </a:xfrm>
        <a:prstGeom prst="leftCircularArrow">
          <a:avLst>
            <a:gd name="adj1" fmla="val 10980"/>
            <a:gd name="adj2" fmla="val 1142322"/>
            <a:gd name="adj3" fmla="val 6300000"/>
            <a:gd name="adj4" fmla="val 18900000"/>
            <a:gd name="adj5" fmla="val 125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B5E24B-4709-4FBF-8A56-7DA576AEA94B}">
      <dsp:nvSpPr>
        <dsp:cNvPr id="0" name=""/>
        <dsp:cNvSpPr/>
      </dsp:nvSpPr>
      <dsp:spPr>
        <a:xfrm>
          <a:off x="5818361" y="1398321"/>
          <a:ext cx="2437274" cy="6290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ru-RU" sz="2000" b="1" kern="1200" dirty="0"/>
            <a:t>Региональный </a:t>
          </a:r>
          <a:r>
            <a:rPr lang="ru-RU" sz="2000" b="1" kern="1200" dirty="0" err="1"/>
            <a:t>валидационный</a:t>
          </a:r>
          <a:r>
            <a:rPr lang="ru-RU" sz="2000" b="1" kern="1200" dirty="0"/>
            <a:t> комитет </a:t>
          </a:r>
          <a:r>
            <a:rPr lang="en-US" sz="2000" b="1" kern="1200" dirty="0"/>
            <a:t>(RVC) </a:t>
          </a:r>
        </a:p>
      </dsp:txBody>
      <dsp:txXfrm>
        <a:off x="5818361" y="1398321"/>
        <a:ext cx="2437274" cy="629057"/>
      </dsp:txXfrm>
    </dsp:sp>
    <dsp:sp modelId="{3F47E9EC-6E8E-4109-ACBE-B059688490F0}">
      <dsp:nvSpPr>
        <dsp:cNvPr id="0" name=""/>
        <dsp:cNvSpPr/>
      </dsp:nvSpPr>
      <dsp:spPr>
        <a:xfrm>
          <a:off x="5842766" y="2164322"/>
          <a:ext cx="5171721" cy="1946455"/>
        </a:xfrm>
        <a:prstGeom prst="blockArc">
          <a:avLst>
            <a:gd name="adj1" fmla="val 13500000"/>
            <a:gd name="adj2" fmla="val 10800000"/>
            <a:gd name="adj3" fmla="val 1274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36BC8C-78DD-48C4-9605-C9616A8FB56C}">
      <dsp:nvSpPr>
        <dsp:cNvPr id="0" name=""/>
        <dsp:cNvSpPr/>
      </dsp:nvSpPr>
      <dsp:spPr>
        <a:xfrm>
          <a:off x="6848160" y="3001467"/>
          <a:ext cx="2962084" cy="6290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a:t>Глобальный консультативный комитет по валидации </a:t>
          </a:r>
          <a:r>
            <a:rPr lang="en-US" sz="2000" b="1" kern="1200" dirty="0"/>
            <a:t>(GVAC)</a:t>
          </a:r>
        </a:p>
      </dsp:txBody>
      <dsp:txXfrm>
        <a:off x="6848160" y="3001467"/>
        <a:ext cx="2962084" cy="62905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27A0D2-3E4A-4BD4-B80E-E55E5D65C20F}" type="datetimeFigureOut">
              <a:rPr lang="en-US" smtClean="0"/>
              <a:t>11/29/2024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A2ED4B-3AD9-494C-BD79-C30207CF4F0E}" type="slidenum">
              <a:rPr lang="en-US" smtClean="0"/>
              <a:t>‹#›</a:t>
            </a:fld>
            <a:endParaRPr lang="en-US"/>
          </a:p>
        </p:txBody>
      </p:sp>
    </p:spTree>
    <p:extLst>
      <p:ext uri="{BB962C8B-B14F-4D97-AF65-F5344CB8AC3E}">
        <p14:creationId xmlns:p14="http://schemas.microsoft.com/office/powerpoint/2010/main" val="3194916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9518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Validation as outlined in the “Orange Book, published in 2017</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16F9E2-FADB-43C3-B235-5CA14B206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5647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5B747-18E9-E746-A276-B387773C2A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3181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WHO guidelines provide a risk-based approach to PNP.  Infants born to mothers with recent VL&gt;1000, less than four weeks of ART, or identify postnatally are classified as high risk and eligible for enhanced PNP.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And enhanced PNP for the BF infant includes 6 weeks of combination daily oral therapy with AZT and NVP and another 6 weeks of continued therapy with two agents or just daily NVP.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2F4BC-D0AA-416C-9873-40318410F43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4872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sz="1200" b="1"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Oral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may also be considered for women who would like to become pregnant when they have a partner with HIV who is not virally </a:t>
            </a:r>
            <a:r>
              <a:rPr lang="en-US" sz="1200" b="0" i="0" kern="1200" dirty="0" err="1">
                <a:solidFill>
                  <a:schemeClr val="tx1"/>
                </a:solidFill>
                <a:effectLst/>
                <a:latin typeface="+mn-lt"/>
                <a:ea typeface="+mn-ea"/>
                <a:cs typeface="+mn-cs"/>
              </a:rPr>
              <a:t>supressed</a:t>
            </a:r>
            <a:r>
              <a:rPr lang="en-US" sz="1200" b="0" i="0" kern="1200" dirty="0">
                <a:solidFill>
                  <a:schemeClr val="tx1"/>
                </a:solidFill>
                <a:effectLst/>
                <a:latin typeface="+mn-lt"/>
                <a:ea typeface="+mn-ea"/>
                <a:cs typeface="+mn-cs"/>
              </a:rPr>
              <a:t> on ART or who has not been tested but is at high risk of HIV. Oral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is not suitable for everyone; moreover, it is not intended for lifelong use</a:t>
            </a:r>
            <a:endParaRPr lang="ru-RU" sz="1200" b="0" i="0" kern="1200" dirty="0">
              <a:solidFill>
                <a:schemeClr val="tx1"/>
              </a:solidFill>
              <a:effectLst/>
              <a:latin typeface="+mn-lt"/>
              <a:ea typeface="+mn-ea"/>
              <a:cs typeface="+mn-cs"/>
            </a:endParaRPr>
          </a:p>
          <a:p>
            <a:endParaRPr lang="ru-RU" sz="1200" b="1" i="0" kern="1200" dirty="0">
              <a:solidFill>
                <a:schemeClr val="tx1"/>
              </a:solidFill>
              <a:effectLst/>
              <a:latin typeface="+mn-lt"/>
              <a:ea typeface="+mn-ea"/>
              <a:cs typeface="+mn-cs"/>
            </a:endParaRPr>
          </a:p>
          <a:p>
            <a:endParaRPr lang="ru-RU"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Oral </a:t>
            </a:r>
            <a:r>
              <a:rPr lang="en-US" sz="1200" b="1" i="0" kern="1200" dirty="0" err="1">
                <a:solidFill>
                  <a:schemeClr val="tx1"/>
                </a:solidFill>
                <a:effectLst/>
                <a:latin typeface="+mn-lt"/>
                <a:ea typeface="+mn-ea"/>
                <a:cs typeface="+mn-cs"/>
              </a:rPr>
              <a:t>PrEP</a:t>
            </a:r>
            <a:r>
              <a:rPr lang="en-US" sz="1200" b="1" i="0" kern="1200" dirty="0">
                <a:solidFill>
                  <a:schemeClr val="tx1"/>
                </a:solidFill>
                <a:effectLst/>
                <a:latin typeface="+mn-lt"/>
                <a:ea typeface="+mn-ea"/>
                <a:cs typeface="+mn-cs"/>
              </a:rPr>
              <a:t> in pregnancy:</a:t>
            </a:r>
            <a:r>
              <a:rPr lang="en-US" dirty="0"/>
              <a:t/>
            </a:r>
            <a:br>
              <a:rPr lang="en-US" dirty="0"/>
            </a:br>
            <a:r>
              <a:rPr lang="en-US" sz="1200" b="0" i="0" kern="1200" dirty="0">
                <a:solidFill>
                  <a:schemeClr val="tx1"/>
                </a:solidFill>
                <a:effectLst/>
                <a:latin typeface="+mn-lt"/>
                <a:ea typeface="+mn-ea"/>
                <a:cs typeface="+mn-cs"/>
              </a:rPr>
              <a:t>Based on available safety data, WHO considers that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should not be discontinued during pregnancy and breastfeeding for women at substantial risk of HIV </a:t>
            </a:r>
            <a:r>
              <a:rPr lang="en-US" sz="1200" b="0" i="0" kern="1200" dirty="0" err="1">
                <a:solidFill>
                  <a:schemeClr val="tx1"/>
                </a:solidFill>
                <a:effectLst/>
                <a:latin typeface="+mn-lt"/>
                <a:ea typeface="+mn-ea"/>
                <a:cs typeface="+mn-cs"/>
              </a:rPr>
              <a:t>infectionPrEP</a:t>
            </a:r>
            <a:r>
              <a:rPr lang="en-US" sz="1200" b="0" i="0" kern="1200" dirty="0">
                <a:solidFill>
                  <a:schemeClr val="tx1"/>
                </a:solidFill>
                <a:effectLst/>
                <a:latin typeface="+mn-lt"/>
                <a:ea typeface="+mn-ea"/>
                <a:cs typeface="+mn-cs"/>
              </a:rPr>
              <a:t> can be considered as an additional prevention choice for HIV-negative pregnant women as part of comprehensive </a:t>
            </a:r>
            <a:r>
              <a:rPr lang="en-US" sz="1200" b="0" i="0" kern="1200" dirty="0" err="1">
                <a:solidFill>
                  <a:schemeClr val="tx1"/>
                </a:solidFill>
                <a:effectLst/>
                <a:latin typeface="+mn-lt"/>
                <a:ea typeface="+mn-ea"/>
                <a:cs typeface="+mn-cs"/>
              </a:rPr>
              <a:t>PMTCT.PrEP</a:t>
            </a:r>
            <a:r>
              <a:rPr lang="en-US" sz="1200" b="0" i="0" kern="1200" dirty="0">
                <a:solidFill>
                  <a:schemeClr val="tx1"/>
                </a:solidFill>
                <a:effectLst/>
                <a:latin typeface="+mn-lt"/>
                <a:ea typeface="+mn-ea"/>
                <a:cs typeface="+mn-cs"/>
              </a:rPr>
              <a:t> benefits for women at high risk of HIV acquisition appear to outweigh any risks observed to date.</a:t>
            </a:r>
            <a:r>
              <a:rPr lang="ru-RU"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Continued surveillance </a:t>
            </a:r>
            <a:endParaRPr lang="ru-RU" sz="1200" b="0" i="0" kern="1200" dirty="0">
              <a:solidFill>
                <a:schemeClr val="tx1"/>
              </a:solidFill>
              <a:effectLst/>
              <a:latin typeface="+mn-lt"/>
              <a:ea typeface="+mn-ea"/>
              <a:cs typeface="+mn-cs"/>
            </a:endParaRPr>
          </a:p>
          <a:p>
            <a:endParaRPr lang="ru-RU" sz="1200" b="0" i="0" kern="1200" dirty="0">
              <a:solidFill>
                <a:schemeClr val="tx1"/>
              </a:solidFill>
              <a:effectLst/>
              <a:latin typeface="+mn-lt"/>
              <a:ea typeface="+mn-ea"/>
              <a:cs typeface="+mn-cs"/>
            </a:endParaRPr>
          </a:p>
          <a:p>
            <a:pPr marL="285750" indent="-285750">
              <a:lnSpc>
                <a:spcPct val="100000"/>
              </a:lnSpc>
              <a:buFont typeface="Arial" panose="020B0604020202020204" pitchFamily="34" charset="0"/>
              <a:buChar char="•"/>
            </a:pPr>
            <a:r>
              <a:rPr lang="ru-RU" altLang="en-US" sz="1600" dirty="0">
                <a:latin typeface="Arial Unicode MS"/>
                <a:ea typeface="Times New Roman" panose="02020603050405020304" pitchFamily="18" charset="0"/>
                <a:cs typeface="Courier New" panose="02070309020205020404" pitchFamily="49" charset="0"/>
              </a:rPr>
              <a:t>Основываясь на имеющихся данных по безопасности, ВОЗ считает, что </a:t>
            </a:r>
            <a:r>
              <a:rPr lang="ru-RU" altLang="en-US" sz="1600" u="sng" dirty="0">
                <a:latin typeface="Arial Unicode MS"/>
                <a:ea typeface="Times New Roman" panose="02020603050405020304" pitchFamily="18" charset="0"/>
                <a:cs typeface="Courier New" panose="02070309020205020404" pitchFamily="49" charset="0"/>
              </a:rPr>
              <a:t>не</a:t>
            </a:r>
            <a:r>
              <a:rPr lang="ru-RU" altLang="en-US" sz="1600" dirty="0">
                <a:latin typeface="Arial Unicode MS"/>
                <a:ea typeface="Times New Roman" panose="02020603050405020304" pitchFamily="18" charset="0"/>
                <a:cs typeface="Courier New" panose="02070309020205020404" pitchFamily="49" charset="0"/>
              </a:rPr>
              <a:t> следует прекращать прием ДКП во время беременности и кормления грудью женщинам, подвергающимся значительному риску заражения ВИЧ.</a:t>
            </a:r>
          </a:p>
          <a:p>
            <a:pPr marL="285750" indent="-285750">
              <a:lnSpc>
                <a:spcPct val="100000"/>
              </a:lnSpc>
              <a:buFont typeface="Arial" panose="020B0604020202020204" pitchFamily="34" charset="0"/>
              <a:buChar char="•"/>
            </a:pPr>
            <a:r>
              <a:rPr lang="ru-RU" altLang="en-US" sz="1600" dirty="0">
                <a:latin typeface="Arial Unicode MS"/>
                <a:ea typeface="Times New Roman" panose="02020603050405020304" pitchFamily="18" charset="0"/>
                <a:cs typeface="Courier New" panose="02070309020205020404" pitchFamily="49" charset="0"/>
              </a:rPr>
              <a:t>ДКП можно рассматривать как дополнительную профилактику для ВИЧ-отрицательных беременных женщин в рамках комплексной ППМР.</a:t>
            </a:r>
          </a:p>
          <a:p>
            <a:pPr marL="285750" indent="-285750">
              <a:lnSpc>
                <a:spcPct val="100000"/>
              </a:lnSpc>
              <a:buFont typeface="Arial" panose="020B0604020202020204" pitchFamily="34" charset="0"/>
              <a:buChar char="•"/>
            </a:pPr>
            <a:r>
              <a:rPr lang="ru-RU" altLang="en-US" sz="1600" dirty="0">
                <a:latin typeface="Arial Unicode MS"/>
                <a:ea typeface="Times New Roman" panose="02020603050405020304" pitchFamily="18" charset="0"/>
                <a:cs typeface="Courier New" panose="02070309020205020404" pitchFamily="49" charset="0"/>
              </a:rPr>
              <a:t>Преимущества ДКП для женщин с высоким риском заражения ВИЧ перевешивают любые риски заражения, известные на сегодняшний день.</a:t>
            </a:r>
          </a:p>
          <a:p>
            <a:pPr marL="752475" lvl="1">
              <a:lnSpc>
                <a:spcPct val="100000"/>
              </a:lnSpc>
            </a:pPr>
            <a:r>
              <a:rPr lang="ru-RU" altLang="en-US" i="1" dirty="0">
                <a:solidFill>
                  <a:srgbClr val="202124"/>
                </a:solidFill>
                <a:latin typeface="Google Sans"/>
              </a:rPr>
              <a:t>«Услуги ДКП предоставляются для девочек-подростков и женщин во многих местах с высокой распространенностью ВИЧ-инфекции. Женщинам, которые желают забеременеть или подтверждают </a:t>
            </a:r>
            <a:r>
              <a:rPr lang="ru-RU" altLang="en-US" i="1" dirty="0" err="1">
                <a:solidFill>
                  <a:srgbClr val="202124"/>
                </a:solidFill>
                <a:latin typeface="Google Sans"/>
              </a:rPr>
              <a:t>беременностьво</a:t>
            </a:r>
            <a:r>
              <a:rPr lang="ru-RU" altLang="en-US" i="1" dirty="0">
                <a:solidFill>
                  <a:srgbClr val="202124"/>
                </a:solidFill>
                <a:latin typeface="Google Sans"/>
              </a:rPr>
              <a:t> время приема </a:t>
            </a:r>
            <a:r>
              <a:rPr lang="ru-RU" altLang="en-US" i="1" dirty="0" err="1">
                <a:solidFill>
                  <a:srgbClr val="202124"/>
                </a:solidFill>
                <a:latin typeface="Google Sans"/>
              </a:rPr>
              <a:t>PrEP</a:t>
            </a:r>
            <a:r>
              <a:rPr lang="ru-RU" altLang="en-US" i="1" dirty="0">
                <a:solidFill>
                  <a:srgbClr val="202124"/>
                </a:solidFill>
                <a:latin typeface="Google Sans"/>
              </a:rPr>
              <a:t>, следует продолжать </a:t>
            </a:r>
            <a:r>
              <a:rPr lang="ru-RU" altLang="en-US" i="1" dirty="0" err="1">
                <a:solidFill>
                  <a:srgbClr val="202124"/>
                </a:solidFill>
                <a:latin typeface="Google Sans"/>
              </a:rPr>
              <a:t>PrEP</a:t>
            </a:r>
            <a:r>
              <a:rPr lang="ru-RU" altLang="en-US" i="1" dirty="0">
                <a:solidFill>
                  <a:srgbClr val="202124"/>
                </a:solidFill>
                <a:latin typeface="Google Sans"/>
              </a:rPr>
              <a:t> во время беременности </a:t>
            </a:r>
            <a:r>
              <a:rPr lang="ru-RU" altLang="en-US" i="1" dirty="0">
                <a:solidFill>
                  <a:schemeClr val="bg1">
                    <a:lumMod val="50000"/>
                  </a:schemeClr>
                </a:solidFill>
                <a:latin typeface="Google Sans"/>
              </a:rPr>
              <a:t>(и грудного вскармливания)</a:t>
            </a:r>
            <a:r>
              <a:rPr lang="ru-RU" altLang="en-US" i="1" dirty="0">
                <a:solidFill>
                  <a:srgbClr val="202124"/>
                </a:solidFill>
                <a:latin typeface="Google Sans"/>
              </a:rPr>
              <a:t>, если они продолжают подвергаться значительному риску заражения ВИЧ» </a:t>
            </a:r>
          </a:p>
          <a:p>
            <a:pPr marL="285750" indent="-285750">
              <a:lnSpc>
                <a:spcPct val="100000"/>
              </a:lnSpc>
              <a:buFont typeface="Arial" panose="020B0604020202020204" pitchFamily="34" charset="0"/>
              <a:buChar char="•"/>
            </a:pPr>
            <a:r>
              <a:rPr lang="ru-RU" altLang="en-US" sz="1600" dirty="0">
                <a:solidFill>
                  <a:srgbClr val="202124"/>
                </a:solidFill>
                <a:latin typeface="Google Sans"/>
              </a:rPr>
              <a:t>Пероральная ДКП может быть рассмотрена для женщин, которые хотели бы забеременеть, когда у них есть партнер с ВИЧ+, который на АРТ но еще не достиг </a:t>
            </a:r>
            <a:r>
              <a:rPr lang="ru-RU" altLang="en-US" sz="1600" dirty="0" err="1">
                <a:solidFill>
                  <a:srgbClr val="202124"/>
                </a:solidFill>
                <a:latin typeface="Google Sans"/>
              </a:rPr>
              <a:t>непоределяемой</a:t>
            </a:r>
            <a:r>
              <a:rPr lang="ru-RU" altLang="en-US" sz="1600" dirty="0">
                <a:solidFill>
                  <a:srgbClr val="202124"/>
                </a:solidFill>
                <a:latin typeface="Google Sans"/>
              </a:rPr>
              <a:t> ВН или который не прошел тестирование, но находится в группе высокого риска заражения ВИЧ. </a:t>
            </a:r>
          </a:p>
          <a:p>
            <a:pPr marL="285750" indent="-285750">
              <a:lnSpc>
                <a:spcPct val="100000"/>
              </a:lnSpc>
              <a:buFont typeface="Arial" panose="020B0604020202020204" pitchFamily="34" charset="0"/>
              <a:buChar char="•"/>
            </a:pPr>
            <a:r>
              <a:rPr lang="ru-RU" altLang="en-US" sz="1600" dirty="0">
                <a:solidFill>
                  <a:srgbClr val="202124"/>
                </a:solidFill>
                <a:latin typeface="Google Sans"/>
              </a:rPr>
              <a:t>В </a:t>
            </a:r>
            <a:r>
              <a:rPr lang="ru-RU" altLang="en-US" sz="1600" dirty="0" err="1">
                <a:solidFill>
                  <a:srgbClr val="202124"/>
                </a:solidFill>
                <a:latin typeface="Google Sans"/>
              </a:rPr>
              <a:t>серодискордантных</a:t>
            </a:r>
            <a:r>
              <a:rPr lang="ru-RU" altLang="en-US" sz="1600" dirty="0">
                <a:solidFill>
                  <a:srgbClr val="202124"/>
                </a:solidFill>
                <a:latin typeface="Google Sans"/>
              </a:rPr>
              <a:t> парах инфицированный партнер должен начать АРТ и достичь неопределяемой ВЛ (в идеале в течение 6 месяцев) до любых попыток зачатия</a:t>
            </a:r>
            <a:endParaRPr lang="en-US" sz="1600" dirty="0"/>
          </a:p>
          <a:p>
            <a:r>
              <a:rPr lang="en-US" sz="1200" b="0" i="0" kern="1200" dirty="0">
                <a:solidFill>
                  <a:schemeClr val="tx1"/>
                </a:solidFill>
                <a:effectLst/>
                <a:latin typeface="+mn-lt"/>
                <a:ea typeface="+mn-ea"/>
                <a:cs typeface="+mn-cs"/>
              </a:rPr>
              <a:t>is needed for this population group.</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37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E4ECFC-207A-4244-8C69-69296D040E1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3205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Переход к более эффективным</a:t>
            </a:r>
            <a:r>
              <a:rPr lang="ru-RU" baseline="0" dirty="0"/>
              <a:t> препаратам </a:t>
            </a:r>
            <a:r>
              <a:rPr lang="en-US" dirty="0"/>
              <a:t>(DTG)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1114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o-RO" dirty="0">
                <a:solidFill>
                  <a:srgbClr val="000000"/>
                </a:solidFill>
                <a:latin typeface="Times New Roman" panose="02020603050405020304" pitchFamily="18" charset="0"/>
              </a:rPr>
              <a:t>M</a:t>
            </a:r>
            <a:r>
              <a:rPr lang="en-US" dirty="0" err="1">
                <a:solidFill>
                  <a:srgbClr val="000000"/>
                </a:solidFill>
                <a:latin typeface="Times New Roman" panose="02020603050405020304" pitchFamily="18" charset="0"/>
              </a:rPr>
              <a:t>odelled</a:t>
            </a:r>
            <a:r>
              <a:rPr lang="en-US" dirty="0">
                <a:solidFill>
                  <a:srgbClr val="000000"/>
                </a:solidFill>
                <a:latin typeface="Times New Roman" panose="02020603050405020304" pitchFamily="18" charset="0"/>
              </a:rPr>
              <a:t> response from networks at 4, 12, 24, and 48 weeks. </a:t>
            </a:r>
            <a:r>
              <a:rPr lang="ro-RO" dirty="0">
                <a:solidFill>
                  <a:srgbClr val="000000"/>
                </a:solidFill>
                <a:latin typeface="Times New Roman" panose="02020603050405020304" pitchFamily="18" charset="0"/>
              </a:rPr>
              <a:t>T</a:t>
            </a:r>
            <a:r>
              <a:rPr lang="en-US" dirty="0" err="1">
                <a:solidFill>
                  <a:srgbClr val="000000"/>
                </a:solidFill>
                <a:latin typeface="Times New Roman" panose="02020603050405020304" pitchFamily="18" charset="0"/>
              </a:rPr>
              <a:t>hese</a:t>
            </a:r>
            <a:r>
              <a:rPr lang="en-US" dirty="0">
                <a:solidFill>
                  <a:srgbClr val="000000"/>
                </a:solidFill>
                <a:latin typeface="Times New Roman" panose="02020603050405020304" pitchFamily="18" charset="0"/>
              </a:rPr>
              <a:t> estimates suggest a more rapid progress to viral suppression using DTG followed by other integrase inhibitors relative to EFV and EFV400.</a:t>
            </a:r>
            <a:endParaRPr lang="ro-RO" dirty="0">
              <a:solidFill>
                <a:srgbClr val="000000"/>
              </a:solidFill>
              <a:latin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9644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idx="2"/>
          </p:nvPr>
        </p:nvSpPr>
        <p:spPr>
          <a:xfrm>
            <a:off x="381000" y="685800"/>
            <a:ext cx="6096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Figure 2. </a:t>
            </a:r>
            <a:r>
              <a:rPr lang="en-US" altLang="en-US">
                <a:latin typeface="Arial" pitchFamily="34" charset="0"/>
                <a:ea typeface="Arial" pitchFamily="34" charset="0"/>
              </a:rPr>
              <a:t>Mother-to-child human immunodeficiency virus (HIV) transmission rates among HIV type 1–infected pregnant women receiving antiretrovirals during pregnancy, by use of intravenous zidovudine, according to level of HIV RNA at delivery. ANRS French Perinatal Cohort CO1-CO11, 1997–2010. Abbreviation: IV, intravenous.
</a:t>
            </a:r>
          </a:p>
          <a:p>
            <a:pPr marL="0" lvl="0" indent="0"/>
            <a:r>
              <a:rPr lang="en-US" altLang="en-US">
                <a:latin typeface="Arial" pitchFamily="34" charset="0"/>
                <a:ea typeface="Arial" pitchFamily="34" charset="0"/>
              </a:rPr>
              <a:t>Unless provided in the caption above, the following copyright applies to the content of this slide: © The Author 2013. Published by Oxford University Press on behalf of the Infectious Diseases Society of America. All rights reserved. For Permissions, please e-mail: journals.permissions@oup.com© The Author 2013. Published by Oxford University Press on behalf of the Infectious Diseases Society of America. All rights reserved. For Permissions, please e-mail: journals.permissions@oup.com</a:t>
            </a: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F883E1AC-6700-46A2-A0F7-59FA0A191AAB}" type="slidenum">
              <a:rPr lang="en-US" altLang="en-US" sz="1200"/>
              <a:t>19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Переход к более эффективным</a:t>
            </a:r>
            <a:r>
              <a:rPr lang="ru-RU" baseline="0" dirty="0"/>
              <a:t> препаратам </a:t>
            </a:r>
            <a:r>
              <a:rPr lang="en-US" dirty="0"/>
              <a:t>(DTG)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5283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4C843176-BED8-4EB7-BACB-6DB7D1ECB696}" type="slidenum">
              <a:rPr lang="en-US" smtClean="0">
                <a:solidFill>
                  <a:prstClr val="black"/>
                </a:solidFill>
              </a:rPr>
              <a:pPr>
                <a:defRPr/>
              </a:pPr>
              <a:t>33</a:t>
            </a:fld>
            <a:endParaRPr lang="en-US">
              <a:solidFill>
                <a:prstClr val="black"/>
              </a:solidFill>
            </a:endParaRPr>
          </a:p>
        </p:txBody>
      </p:sp>
    </p:spTree>
    <p:extLst>
      <p:ext uri="{BB962C8B-B14F-4D97-AF65-F5344CB8AC3E}">
        <p14:creationId xmlns:p14="http://schemas.microsoft.com/office/powerpoint/2010/main" val="1823383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4.jpe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jpe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jpe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jpe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8.jpe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Master" Target="../slideMasters/slideMaster8.xml"/><Relationship Id="rId4" Type="http://schemas.openxmlformats.org/officeDocument/2006/relationships/image" Target="../media/image33.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pic>
        <p:nvPicPr>
          <p:cNvPr id="9" name="Picture 8" descr="A close up of a logo&#10;&#10;Description generated with very high confidence">
            <a:extLst>
              <a:ext uri="{FF2B5EF4-FFF2-40B4-BE49-F238E27FC236}">
                <a16:creationId xmlns:a16="http://schemas.microsoft.com/office/drawing/2014/main" id="{9B3CF5D2-46F3-4F7C-B75E-310342C5869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3064" y="475488"/>
            <a:ext cx="3166167" cy="1118185"/>
          </a:xfrm>
          <a:prstGeom prst="rect">
            <a:avLst/>
          </a:prstGeom>
        </p:spPr>
      </p:pic>
    </p:spTree>
    <p:extLst>
      <p:ext uri="{BB962C8B-B14F-4D97-AF65-F5344CB8AC3E}">
        <p14:creationId xmlns:p14="http://schemas.microsoft.com/office/powerpoint/2010/main" val="166338093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29/11/2024</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tx1"/>
                </a:solidFill>
                <a:latin typeface="+mn-lt"/>
              </a:defRPr>
            </a:lvl1pPr>
            <a:lvl2pPr>
              <a:lnSpc>
                <a:spcPct val="110000"/>
              </a:lnSpc>
              <a:defRPr sz="14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274900964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C353E-666C-47AD-9950-0DEFEA79C7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20CF52-C2D9-494F-9741-17380600BD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A3E5EE0-AD54-4922-883E-CC1D6FC7E3DA}"/>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5" name="Footer Placeholder 4">
            <a:extLst>
              <a:ext uri="{FF2B5EF4-FFF2-40B4-BE49-F238E27FC236}">
                <a16:creationId xmlns:a16="http://schemas.microsoft.com/office/drawing/2014/main" id="{AF451CF7-A4FC-4510-9779-84DC4A895C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4C655-F3BE-4C01-8B32-C65E8D7EB878}"/>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68343350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2D1D6-6186-48F5-9577-4C921BBA56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9F9202-194D-4F38-A059-8F0B0603784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28E467-B71B-4CA7-A75B-00612914DAE1}"/>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5" name="Footer Placeholder 4">
            <a:extLst>
              <a:ext uri="{FF2B5EF4-FFF2-40B4-BE49-F238E27FC236}">
                <a16:creationId xmlns:a16="http://schemas.microsoft.com/office/drawing/2014/main" id="{B406042B-E8E7-4141-9083-C4B57353A4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04958C-5C62-4C4B-8B5D-A763E2CE99DC}"/>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75656861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EA3D4-6940-4FD4-A51E-33C27EEA9F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8270D4-6676-446C-9AF4-C9FF2EC213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2D15F4-0306-47D8-B7D1-7EE12B2AD8BA}"/>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5" name="Footer Placeholder 4">
            <a:extLst>
              <a:ext uri="{FF2B5EF4-FFF2-40B4-BE49-F238E27FC236}">
                <a16:creationId xmlns:a16="http://schemas.microsoft.com/office/drawing/2014/main" id="{473FD407-6FA3-42CD-B07D-AF00627B6C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F2272A-B853-4AC8-B6CE-910FA71C6BB6}"/>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16892320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88B30-0C9C-471A-8DA6-18D2E404CD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BC35C4-54A6-4471-9AE9-08FBA81EB8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B1AB1DB-CA80-4945-8EBB-A07966E9DF6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5C3D6-3E74-4786-A458-C225F437D4F7}"/>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6" name="Footer Placeholder 5">
            <a:extLst>
              <a:ext uri="{FF2B5EF4-FFF2-40B4-BE49-F238E27FC236}">
                <a16:creationId xmlns:a16="http://schemas.microsoft.com/office/drawing/2014/main" id="{DF22823B-5E32-49CA-8A90-3FF220889F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181ADB-2351-4D44-9296-B4E1B8CE52F3}"/>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42747665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98410-F00E-45B4-8E08-C0B9AA4E992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C1D42A-91B4-4A68-A8DC-729E9A955E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762A31-AF03-4531-B43B-583A4FBC24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DCF776-3FF9-435D-9C26-2C21D3CAB5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5B5E5C-1BFF-4F7A-86E5-69F5272748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0E78744-CA20-40D8-BD65-1413CD6B3027}"/>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8" name="Footer Placeholder 7">
            <a:extLst>
              <a:ext uri="{FF2B5EF4-FFF2-40B4-BE49-F238E27FC236}">
                <a16:creationId xmlns:a16="http://schemas.microsoft.com/office/drawing/2014/main" id="{CD27E337-6D00-4040-B18A-DEF4704B870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F92EC1C-4B8F-4C76-B813-992239796EDE}"/>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34287995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E4461-55E7-41F0-9062-5EF719A47B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F909C91-61FA-4331-BFA3-1F25346E7669}"/>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4" name="Footer Placeholder 3">
            <a:extLst>
              <a:ext uri="{FF2B5EF4-FFF2-40B4-BE49-F238E27FC236}">
                <a16:creationId xmlns:a16="http://schemas.microsoft.com/office/drawing/2014/main" id="{D9A5827C-2836-4DCF-9204-1C074D95C61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EFD00B9-A4D4-49B9-85B1-D4C582BF811D}"/>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340443925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419A5C-07F9-4171-8979-1D6AB136FDDF}"/>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3" name="Footer Placeholder 2">
            <a:extLst>
              <a:ext uri="{FF2B5EF4-FFF2-40B4-BE49-F238E27FC236}">
                <a16:creationId xmlns:a16="http://schemas.microsoft.com/office/drawing/2014/main" id="{13B495CE-20A9-472E-A8F4-CBFC3E02E4C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19064D7-C434-4FA5-BBD0-7A0FCA3989CE}"/>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240997185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036ED-658A-44F3-BA95-06CF74E1B3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3938C6C-F8BC-4434-BFE8-8BCC32DEB1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95B6993-C316-44D0-9AE6-306C44834F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38E11A-F6E6-4E50-87A2-239E4C9D49B8}"/>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6" name="Footer Placeholder 5">
            <a:extLst>
              <a:ext uri="{FF2B5EF4-FFF2-40B4-BE49-F238E27FC236}">
                <a16:creationId xmlns:a16="http://schemas.microsoft.com/office/drawing/2014/main" id="{2D14B40E-4F00-40DC-A608-4BDCF0B58A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92586D-E01C-4424-9F68-87BF936F4A7C}"/>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223960250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1AC97-9BD4-4518-879F-489042A216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6D41A76-2A24-478C-9789-B06B473C09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085C9E2-3E0A-43A5-88D7-9A6129F0DC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C4A8F2-1A0D-45A8-BA6E-58CD23182FF6}"/>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6" name="Footer Placeholder 5">
            <a:extLst>
              <a:ext uri="{FF2B5EF4-FFF2-40B4-BE49-F238E27FC236}">
                <a16:creationId xmlns:a16="http://schemas.microsoft.com/office/drawing/2014/main" id="{60FFB841-865B-495B-BE39-24DD5CA5FC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F2B1FD-83CD-48C2-BF89-149BE4405A5E}"/>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220311126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CFAC-3E43-4A60-85F0-076EEA0378B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3854074-2134-4DDF-B1D8-6D104FA044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6B7D3A-E9B4-4575-9BC4-19C3EA7CD6C3}"/>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5" name="Footer Placeholder 4">
            <a:extLst>
              <a:ext uri="{FF2B5EF4-FFF2-40B4-BE49-F238E27FC236}">
                <a16:creationId xmlns:a16="http://schemas.microsoft.com/office/drawing/2014/main" id="{0592AED6-4CD0-4711-88E3-434B7E99D7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4342CD-ACBD-4C7C-83DB-28BB0A0CDEB8}"/>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423735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chemeClr val="bg1"/>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 then arrange object (send to back)</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29/11/2024</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dirty="0"/>
              <a:t>Click to edit Master title style</a:t>
            </a:r>
          </a:p>
        </p:txBody>
      </p:sp>
      <p:pic>
        <p:nvPicPr>
          <p:cNvPr id="11" name="Picture 10">
            <a:extLst>
              <a:ext uri="{FF2B5EF4-FFF2-40B4-BE49-F238E27FC236}">
                <a16:creationId xmlns:a16="http://schemas.microsoft.com/office/drawing/2014/main" id="{17F792D5-7B93-4125-A91E-85690D1B048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28632" y="384048"/>
            <a:ext cx="1974941" cy="694887"/>
          </a:xfrm>
          <a:prstGeom prst="rect">
            <a:avLst/>
          </a:prstGeom>
        </p:spPr>
      </p:pic>
    </p:spTree>
    <p:extLst>
      <p:ext uri="{BB962C8B-B14F-4D97-AF65-F5344CB8AC3E}">
        <p14:creationId xmlns:p14="http://schemas.microsoft.com/office/powerpoint/2010/main" val="3326841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F5CA3D-8D06-49E9-8BE1-3BDD6681D4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1B0C68-6690-471A-A03C-555784E1111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0687D-9EAA-4D2B-A398-44A56316BE20}"/>
              </a:ext>
            </a:extLst>
          </p:cNvPr>
          <p:cNvSpPr>
            <a:spLocks noGrp="1"/>
          </p:cNvSpPr>
          <p:nvPr>
            <p:ph type="dt" sz="half" idx="10"/>
          </p:nvPr>
        </p:nvSpPr>
        <p:spPr/>
        <p:txBody>
          <a:bodyPr/>
          <a:lstStyle/>
          <a:p>
            <a:fld id="{588E978B-8956-4FBC-AD95-AF718C82EF79}" type="datetimeFigureOut">
              <a:rPr lang="en-US" smtClean="0"/>
              <a:t>11/29/2024</a:t>
            </a:fld>
            <a:endParaRPr lang="en-US"/>
          </a:p>
        </p:txBody>
      </p:sp>
      <p:sp>
        <p:nvSpPr>
          <p:cNvPr id="5" name="Footer Placeholder 4">
            <a:extLst>
              <a:ext uri="{FF2B5EF4-FFF2-40B4-BE49-F238E27FC236}">
                <a16:creationId xmlns:a16="http://schemas.microsoft.com/office/drawing/2014/main" id="{CEEE6CD5-F5A2-41B6-A357-BC1D596128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539454-FCEF-4263-8417-5711588C6DDC}"/>
              </a:ext>
            </a:extLst>
          </p:cNvPr>
          <p:cNvSpPr>
            <a:spLocks noGrp="1"/>
          </p:cNvSpPr>
          <p:nvPr>
            <p:ph type="sldNum" sz="quarter" idx="12"/>
          </p:nvPr>
        </p:nvSpPr>
        <p:spPr/>
        <p:txBody>
          <a:bodyPr/>
          <a:lstStyle/>
          <a:p>
            <a:fld id="{3F5637DF-C426-408B-98CF-8F1A688385C5}" type="slidenum">
              <a:rPr lang="en-US" smtClean="0"/>
              <a:t>‹#›</a:t>
            </a:fld>
            <a:endParaRPr lang="en-US"/>
          </a:p>
        </p:txBody>
      </p:sp>
    </p:spTree>
    <p:extLst>
      <p:ext uri="{BB962C8B-B14F-4D97-AF65-F5344CB8AC3E}">
        <p14:creationId xmlns:p14="http://schemas.microsoft.com/office/powerpoint/2010/main" val="163731139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651933" y="909458"/>
            <a:ext cx="10193867" cy="360362"/>
          </a:xfrm>
          <a:prstGeom prst="rect">
            <a:avLst/>
          </a:prstGeom>
        </p:spPr>
        <p:txBody>
          <a:bodyPr vert="horz"/>
          <a:lstStyle>
            <a:lvl1pPr marL="0" indent="0">
              <a:buNone/>
              <a:defRPr sz="2800" b="1" i="0">
                <a:solidFill>
                  <a:srgbClr val="DF5828"/>
                </a:solidFill>
                <a:latin typeface="Arial Narrow"/>
                <a:cs typeface="Arial Narrow"/>
              </a:defRPr>
            </a:lvl1pPr>
          </a:lstStyle>
          <a:p>
            <a:pPr lvl="0"/>
            <a:endParaRPr lang="en-US" dirty="0"/>
          </a:p>
        </p:txBody>
      </p:sp>
      <p:sp>
        <p:nvSpPr>
          <p:cNvPr id="5" name="Content Placeholder 4"/>
          <p:cNvSpPr>
            <a:spLocks noGrp="1"/>
          </p:cNvSpPr>
          <p:nvPr>
            <p:ph sz="quarter" idx="11"/>
          </p:nvPr>
        </p:nvSpPr>
        <p:spPr>
          <a:xfrm>
            <a:off x="651933" y="1381436"/>
            <a:ext cx="10972800" cy="4976813"/>
          </a:xfrm>
          <a:prstGeom prst="rect">
            <a:avLst/>
          </a:prstGeom>
        </p:spPr>
        <p:txBody>
          <a:bodyPr vert="horz"/>
          <a:lstStyle>
            <a:lvl1pPr marL="285750" indent="-285750">
              <a:buFont typeface="Arial"/>
              <a:buChar char="•"/>
              <a:defRPr sz="1600" b="0" i="0">
                <a:solidFill>
                  <a:schemeClr val="tx1">
                    <a:lumMod val="65000"/>
                    <a:lumOff val="35000"/>
                  </a:schemeClr>
                </a:solidFill>
                <a:latin typeface="Arial"/>
                <a:cs typeface="Arial"/>
              </a:defRPr>
            </a:lvl1pPr>
          </a:lstStyle>
          <a:p>
            <a:pPr lvl="0"/>
            <a:endParaRPr lang="en-US" dirty="0"/>
          </a:p>
        </p:txBody>
      </p:sp>
      <p:sp>
        <p:nvSpPr>
          <p:cNvPr id="16" name="CuadroTexto 15"/>
          <p:cNvSpPr txBox="1"/>
          <p:nvPr userDrawn="1"/>
        </p:nvSpPr>
        <p:spPr>
          <a:xfrm>
            <a:off x="487315" y="6651289"/>
            <a:ext cx="184731" cy="369332"/>
          </a:xfrm>
          <a:prstGeom prst="rect">
            <a:avLst/>
          </a:prstGeom>
          <a:noFill/>
        </p:spPr>
        <p:txBody>
          <a:bodyPr wrap="none" rtlCol="0">
            <a:spAutoFit/>
          </a:bodyPr>
          <a:lstStyle/>
          <a:p>
            <a:pPr defTabSz="457200"/>
            <a:endParaRPr lang="es-ES" dirty="0">
              <a:solidFill>
                <a:prstClr val="black"/>
              </a:solidFill>
            </a:endParaRPr>
          </a:p>
        </p:txBody>
      </p:sp>
    </p:spTree>
    <p:extLst>
      <p:ext uri="{BB962C8B-B14F-4D97-AF65-F5344CB8AC3E}">
        <p14:creationId xmlns:p14="http://schemas.microsoft.com/office/powerpoint/2010/main" val="129348224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_navy background">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1483D-923E-144D-9141-59E56DC7948D}"/>
              </a:ext>
            </a:extLst>
          </p:cNvPr>
          <p:cNvSpPr>
            <a:spLocks noGrp="1"/>
          </p:cNvSpPr>
          <p:nvPr>
            <p:ph type="ctrTitle"/>
          </p:nvPr>
        </p:nvSpPr>
        <p:spPr>
          <a:xfrm>
            <a:off x="457200" y="685419"/>
            <a:ext cx="5638800" cy="2387600"/>
          </a:xfrm>
        </p:spPr>
        <p:txBody>
          <a:bodyPr anchor="t" anchorCtr="0">
            <a:normAutofit/>
          </a:bodyPr>
          <a:lstStyle>
            <a:lvl1pPr algn="l">
              <a:defRPr sz="4800">
                <a:solidFill>
                  <a:schemeClr val="bg1"/>
                </a:solidFill>
              </a:defRPr>
            </a:lvl1pPr>
          </a:lstStyle>
          <a:p>
            <a:endParaRPr lang="en-US"/>
          </a:p>
        </p:txBody>
      </p:sp>
      <p:sp>
        <p:nvSpPr>
          <p:cNvPr id="3" name="Subtitle 2">
            <a:extLst>
              <a:ext uri="{FF2B5EF4-FFF2-40B4-BE49-F238E27FC236}">
                <a16:creationId xmlns:a16="http://schemas.microsoft.com/office/drawing/2014/main" id="{D49D2BC0-3B2B-2444-BFD2-05B4702116F5}"/>
              </a:ext>
            </a:extLst>
          </p:cNvPr>
          <p:cNvSpPr>
            <a:spLocks noGrp="1"/>
          </p:cNvSpPr>
          <p:nvPr>
            <p:ph type="subTitle" idx="1"/>
          </p:nvPr>
        </p:nvSpPr>
        <p:spPr>
          <a:xfrm>
            <a:off x="457200" y="3200400"/>
            <a:ext cx="56388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a:p>
        </p:txBody>
      </p:sp>
      <p:cxnSp>
        <p:nvCxnSpPr>
          <p:cNvPr id="7" name="Straight Connector 6">
            <a:extLst>
              <a:ext uri="{FF2B5EF4-FFF2-40B4-BE49-F238E27FC236}">
                <a16:creationId xmlns:a16="http://schemas.microsoft.com/office/drawing/2014/main" id="{B0CB99A3-E1BC-0B46-9A11-79A3F59F9B38}"/>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graphical user interface&#10;&#10;Description automatically generated">
            <a:extLst>
              <a:ext uri="{FF2B5EF4-FFF2-40B4-BE49-F238E27FC236}">
                <a16:creationId xmlns:a16="http://schemas.microsoft.com/office/drawing/2014/main" id="{1033997E-CF16-B84E-ACC8-3D4A1568749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263928766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_navy with pattern background">
    <p:bg>
      <p:bgPr>
        <a:solidFill>
          <a:srgbClr val="00205C"/>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AD99E1C-D74E-374D-8800-FB673CA41289}"/>
              </a:ext>
            </a:extLst>
          </p:cNvPr>
          <p:cNvPicPr>
            <a:picLocks noChangeAspect="1"/>
          </p:cNvPicPr>
          <p:nvPr userDrawn="1"/>
        </p:nvPicPr>
        <p:blipFill>
          <a:blip r:embed="rId2">
            <a:alphaModFix amt="52000"/>
          </a:blip>
          <a:stretch>
            <a:fillRect/>
          </a:stretch>
        </p:blipFill>
        <p:spPr>
          <a:xfrm>
            <a:off x="0" y="63736"/>
            <a:ext cx="12192000" cy="6730528"/>
          </a:xfrm>
          <a:prstGeom prst="rect">
            <a:avLst/>
          </a:prstGeom>
          <a:solidFill>
            <a:srgbClr val="00208A">
              <a:alpha val="0"/>
            </a:srgbClr>
          </a:solidFill>
          <a:ln>
            <a:noFill/>
          </a:ln>
        </p:spPr>
      </p:pic>
      <p:sp>
        <p:nvSpPr>
          <p:cNvPr id="2" name="Title 1">
            <a:extLst>
              <a:ext uri="{FF2B5EF4-FFF2-40B4-BE49-F238E27FC236}">
                <a16:creationId xmlns:a16="http://schemas.microsoft.com/office/drawing/2014/main" id="{E541483D-923E-144D-9141-59E56DC7948D}"/>
              </a:ext>
            </a:extLst>
          </p:cNvPr>
          <p:cNvSpPr>
            <a:spLocks noGrp="1"/>
          </p:cNvSpPr>
          <p:nvPr>
            <p:ph type="ctrTitle"/>
          </p:nvPr>
        </p:nvSpPr>
        <p:spPr>
          <a:xfrm>
            <a:off x="457200" y="685419"/>
            <a:ext cx="5638800" cy="2387600"/>
          </a:xfrm>
        </p:spPr>
        <p:txBody>
          <a:bodyPr anchor="t" anchorCtr="0">
            <a:normAutofit/>
          </a:bodyPr>
          <a:lstStyle>
            <a:lvl1pPr algn="l">
              <a:defRPr sz="4800">
                <a:solidFill>
                  <a:schemeClr val="bg1"/>
                </a:solidFill>
              </a:defRPr>
            </a:lvl1pPr>
          </a:lstStyle>
          <a:p>
            <a:endParaRPr lang="en-US"/>
          </a:p>
        </p:txBody>
      </p:sp>
      <p:sp>
        <p:nvSpPr>
          <p:cNvPr id="3" name="Subtitle 2">
            <a:extLst>
              <a:ext uri="{FF2B5EF4-FFF2-40B4-BE49-F238E27FC236}">
                <a16:creationId xmlns:a16="http://schemas.microsoft.com/office/drawing/2014/main" id="{D49D2BC0-3B2B-2444-BFD2-05B4702116F5}"/>
              </a:ext>
            </a:extLst>
          </p:cNvPr>
          <p:cNvSpPr>
            <a:spLocks noGrp="1"/>
          </p:cNvSpPr>
          <p:nvPr>
            <p:ph type="subTitle" idx="1"/>
          </p:nvPr>
        </p:nvSpPr>
        <p:spPr>
          <a:xfrm>
            <a:off x="457200" y="3200400"/>
            <a:ext cx="56388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a:p>
        </p:txBody>
      </p:sp>
      <p:cxnSp>
        <p:nvCxnSpPr>
          <p:cNvPr id="7" name="Straight Connector 6">
            <a:extLst>
              <a:ext uri="{FF2B5EF4-FFF2-40B4-BE49-F238E27FC236}">
                <a16:creationId xmlns:a16="http://schemas.microsoft.com/office/drawing/2014/main" id="{B0CB99A3-E1BC-0B46-9A11-79A3F59F9B38}"/>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441CA066-B1CB-7247-BC69-30EB1E0CA4C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126789607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_navy + blue logo">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1483D-923E-144D-9141-59E56DC7948D}"/>
              </a:ext>
            </a:extLst>
          </p:cNvPr>
          <p:cNvSpPr>
            <a:spLocks noGrp="1"/>
          </p:cNvSpPr>
          <p:nvPr>
            <p:ph type="ctrTitle"/>
          </p:nvPr>
        </p:nvSpPr>
        <p:spPr>
          <a:xfrm>
            <a:off x="457200" y="685419"/>
            <a:ext cx="5638800" cy="2387600"/>
          </a:xfrm>
        </p:spPr>
        <p:txBody>
          <a:bodyPr anchor="t" anchorCtr="0">
            <a:normAutofit/>
          </a:bodyPr>
          <a:lstStyle>
            <a:lvl1pPr algn="l">
              <a:defRPr sz="4800">
                <a:solidFill>
                  <a:schemeClr val="bg1"/>
                </a:solidFill>
              </a:defRPr>
            </a:lvl1pPr>
          </a:lstStyle>
          <a:p>
            <a:endParaRPr lang="en-US"/>
          </a:p>
        </p:txBody>
      </p:sp>
      <p:sp>
        <p:nvSpPr>
          <p:cNvPr id="3" name="Subtitle 2">
            <a:extLst>
              <a:ext uri="{FF2B5EF4-FFF2-40B4-BE49-F238E27FC236}">
                <a16:creationId xmlns:a16="http://schemas.microsoft.com/office/drawing/2014/main" id="{D49D2BC0-3B2B-2444-BFD2-05B4702116F5}"/>
              </a:ext>
            </a:extLst>
          </p:cNvPr>
          <p:cNvSpPr>
            <a:spLocks noGrp="1"/>
          </p:cNvSpPr>
          <p:nvPr>
            <p:ph type="subTitle" idx="1"/>
          </p:nvPr>
        </p:nvSpPr>
        <p:spPr>
          <a:xfrm>
            <a:off x="457200" y="3200400"/>
            <a:ext cx="56388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a:p>
        </p:txBody>
      </p:sp>
      <p:cxnSp>
        <p:nvCxnSpPr>
          <p:cNvPr id="7" name="Straight Connector 6">
            <a:extLst>
              <a:ext uri="{FF2B5EF4-FFF2-40B4-BE49-F238E27FC236}">
                <a16:creationId xmlns:a16="http://schemas.microsoft.com/office/drawing/2014/main" id="{B0CB99A3-E1BC-0B46-9A11-79A3F59F9B38}"/>
              </a:ext>
            </a:extLst>
          </p:cNvPr>
          <p:cNvCxnSpPr>
            <a:cxnSpLocks/>
          </p:cNvCxnSpPr>
          <p:nvPr userDrawn="1"/>
        </p:nvCxnSpPr>
        <p:spPr>
          <a:xfrm>
            <a:off x="457200" y="457200"/>
            <a:ext cx="11277600" cy="0"/>
          </a:xfrm>
          <a:prstGeom prst="line">
            <a:avLst/>
          </a:prstGeom>
          <a:ln w="19050">
            <a:solidFill>
              <a:srgbClr val="009ADE"/>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graphical user interface&#10;&#10;Description automatically generated">
            <a:extLst>
              <a:ext uri="{FF2B5EF4-FFF2-40B4-BE49-F238E27FC236}">
                <a16:creationId xmlns:a16="http://schemas.microsoft.com/office/drawing/2014/main" id="{940E6B1E-74E8-B84A-AC81-892B4A143E8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356327665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_light blue backgrou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0C07BE4-5AF9-FF47-B682-ABA70C1652CA}"/>
              </a:ext>
            </a:extLst>
          </p:cNvPr>
          <p:cNvSpPr/>
          <p:nvPr userDrawn="1"/>
        </p:nvSpPr>
        <p:spPr>
          <a:xfrm>
            <a:off x="0" y="0"/>
            <a:ext cx="12192000" cy="5347504"/>
          </a:xfrm>
          <a:prstGeom prst="rect">
            <a:avLst/>
          </a:prstGeom>
          <a:solidFill>
            <a:srgbClr val="DDE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541483D-923E-144D-9141-59E56DC7948D}"/>
              </a:ext>
            </a:extLst>
          </p:cNvPr>
          <p:cNvSpPr>
            <a:spLocks noGrp="1"/>
          </p:cNvSpPr>
          <p:nvPr>
            <p:ph type="ctrTitle"/>
          </p:nvPr>
        </p:nvSpPr>
        <p:spPr>
          <a:xfrm>
            <a:off x="457200" y="685419"/>
            <a:ext cx="5638800" cy="2387600"/>
          </a:xfrm>
        </p:spPr>
        <p:txBody>
          <a:bodyPr anchor="t" anchorCtr="0">
            <a:normAutofit/>
          </a:bodyPr>
          <a:lstStyle>
            <a:lvl1pPr algn="l">
              <a:defRPr sz="4800">
                <a:solidFill>
                  <a:srgbClr val="00205C"/>
                </a:solidFill>
              </a:defRPr>
            </a:lvl1pPr>
          </a:lstStyle>
          <a:p>
            <a:endParaRPr lang="en-US"/>
          </a:p>
        </p:txBody>
      </p:sp>
      <p:sp>
        <p:nvSpPr>
          <p:cNvPr id="3" name="Subtitle 2">
            <a:extLst>
              <a:ext uri="{FF2B5EF4-FFF2-40B4-BE49-F238E27FC236}">
                <a16:creationId xmlns:a16="http://schemas.microsoft.com/office/drawing/2014/main" id="{D49D2BC0-3B2B-2444-BFD2-05B4702116F5}"/>
              </a:ext>
            </a:extLst>
          </p:cNvPr>
          <p:cNvSpPr>
            <a:spLocks noGrp="1"/>
          </p:cNvSpPr>
          <p:nvPr>
            <p:ph type="subTitle" idx="1"/>
          </p:nvPr>
        </p:nvSpPr>
        <p:spPr>
          <a:xfrm>
            <a:off x="457200" y="3200400"/>
            <a:ext cx="5638800" cy="1655762"/>
          </a:xfrm>
        </p:spPr>
        <p:txBody>
          <a:bodyPr/>
          <a:lstStyle>
            <a:lvl1pPr marL="0" indent="0" algn="l">
              <a:buNone/>
              <a:defRPr sz="2400">
                <a:solidFill>
                  <a:srgbClr val="00205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a:p>
        </p:txBody>
      </p:sp>
      <p:cxnSp>
        <p:nvCxnSpPr>
          <p:cNvPr id="7" name="Straight Connector 6">
            <a:extLst>
              <a:ext uri="{FF2B5EF4-FFF2-40B4-BE49-F238E27FC236}">
                <a16:creationId xmlns:a16="http://schemas.microsoft.com/office/drawing/2014/main" id="{B0CB99A3-E1BC-0B46-9A11-79A3F59F9B38}"/>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text&#10;&#10;Description automatically generated">
            <a:extLst>
              <a:ext uri="{FF2B5EF4-FFF2-40B4-BE49-F238E27FC236}">
                <a16:creationId xmlns:a16="http://schemas.microsoft.com/office/drawing/2014/main" id="{E13E6DE7-5F9A-894A-8D41-2C2F7B8C597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322243240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ction Header_navy+blue">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4200">
                <a:solidFill>
                  <a:srgbClr val="009ADE"/>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graphical user interface&#10;&#10;Description automatically generated">
            <a:extLst>
              <a:ext uri="{FF2B5EF4-FFF2-40B4-BE49-F238E27FC236}">
                <a16:creationId xmlns:a16="http://schemas.microsoft.com/office/drawing/2014/main" id="{AF11AD54-8930-934A-91BC-6282DA7EE04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77925498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ction Header_navy">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42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graphical user interface&#10;&#10;Description automatically generated">
            <a:extLst>
              <a:ext uri="{FF2B5EF4-FFF2-40B4-BE49-F238E27FC236}">
                <a16:creationId xmlns:a16="http://schemas.microsoft.com/office/drawing/2014/main" id="{859FD2F3-6BB1-B440-8503-D1AF9C5E5B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309551084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Section Header_navy with bullets">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964F-381C-7B4D-833B-E524C78820A6}"/>
              </a:ext>
            </a:extLst>
          </p:cNvPr>
          <p:cNvSpPr>
            <a:spLocks noGrp="1"/>
          </p:cNvSpPr>
          <p:nvPr>
            <p:ph type="title"/>
          </p:nvPr>
        </p:nvSpPr>
        <p:spPr>
          <a:xfrm>
            <a:off x="457200" y="685799"/>
            <a:ext cx="5638800" cy="3075869"/>
          </a:xfrm>
        </p:spPr>
        <p:txBody>
          <a:bodyPr>
            <a:normAutofit/>
          </a:bodyPr>
          <a:lstStyle>
            <a:lvl1pPr>
              <a:defRPr sz="4200">
                <a:solidFill>
                  <a:srgbClr val="009ADE"/>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881B538-2004-A148-91A7-DDAD8DCB0CAC}"/>
              </a:ext>
            </a:extLst>
          </p:cNvPr>
          <p:cNvSpPr>
            <a:spLocks noGrp="1"/>
          </p:cNvSpPr>
          <p:nvPr>
            <p:ph idx="1"/>
          </p:nvPr>
        </p:nvSpPr>
        <p:spPr>
          <a:xfrm>
            <a:off x="7917084" y="685800"/>
            <a:ext cx="3817716" cy="546099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6BEB427A-B671-5046-997C-FBCC440F9598}"/>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BAEF5830-4E1F-5A49-AE5A-AC956905C58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7" name="Straight Connector 6">
            <a:extLst>
              <a:ext uri="{FF2B5EF4-FFF2-40B4-BE49-F238E27FC236}">
                <a16:creationId xmlns:a16="http://schemas.microsoft.com/office/drawing/2014/main" id="{47586040-0D3B-0A43-AF9D-DF0628A08055}"/>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graphical user interface&#10;&#10;Description automatically generated">
            <a:extLst>
              <a:ext uri="{FF2B5EF4-FFF2-40B4-BE49-F238E27FC236}">
                <a16:creationId xmlns:a16="http://schemas.microsoft.com/office/drawing/2014/main" id="{0BE10D11-E2DD-FA4A-999A-D66244918CA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209185752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ection Header_light blue">
    <p:bg>
      <p:bgPr>
        <a:solidFill>
          <a:srgbClr val="DD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4200">
                <a:solidFill>
                  <a:srgbClr val="00205C"/>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text&#10;&#10;Description automatically generated">
            <a:extLst>
              <a:ext uri="{FF2B5EF4-FFF2-40B4-BE49-F238E27FC236}">
                <a16:creationId xmlns:a16="http://schemas.microsoft.com/office/drawing/2014/main" id="{73800FA6-FC7C-AB42-A87D-12B4DF670BF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5974259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29/11/2024</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endParaRPr lang="en-GB" dirty="0"/>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solidFill>
                <a:schemeClr val="tx1"/>
              </a:solidFill>
            </a:endParaRPr>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5781786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6_Section Header_photo">
    <p:bg>
      <p:bgPr>
        <a:solidFill>
          <a:srgbClr val="00205C"/>
        </a:solidFill>
        <a:effectLst/>
      </p:bgPr>
    </p:bg>
    <p:spTree>
      <p:nvGrpSpPr>
        <p:cNvPr id="1" name=""/>
        <p:cNvGrpSpPr/>
        <p:nvPr/>
      </p:nvGrpSpPr>
      <p:grpSpPr>
        <a:xfrm>
          <a:off x="0" y="0"/>
          <a:ext cx="0" cy="0"/>
          <a:chOff x="0" y="0"/>
          <a:chExt cx="0" cy="0"/>
        </a:xfrm>
      </p:grpSpPr>
      <p:pic>
        <p:nvPicPr>
          <p:cNvPr id="13" name="Picture 12" descr="A close-up of a baby's hand&#10;&#10;Description automatically generated with medium confidence">
            <a:extLst>
              <a:ext uri="{FF2B5EF4-FFF2-40B4-BE49-F238E27FC236}">
                <a16:creationId xmlns:a16="http://schemas.microsoft.com/office/drawing/2014/main" id="{B8D41AEF-EA26-8C49-899F-93C4E7FB5E1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F8E01F7A-65E8-CD47-B9F0-D4191CB2525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188981714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7_Section Header_photo">
    <p:bg>
      <p:bgPr>
        <a:solidFill>
          <a:srgbClr val="00205C"/>
        </a:solidFill>
        <a:effectLst/>
      </p:bgPr>
    </p:bg>
    <p:spTree>
      <p:nvGrpSpPr>
        <p:cNvPr id="1" name=""/>
        <p:cNvGrpSpPr/>
        <p:nvPr/>
      </p:nvGrpSpPr>
      <p:grpSpPr>
        <a:xfrm>
          <a:off x="0" y="0"/>
          <a:ext cx="0" cy="0"/>
          <a:chOff x="0" y="0"/>
          <a:chExt cx="0" cy="0"/>
        </a:xfrm>
      </p:grpSpPr>
      <p:pic>
        <p:nvPicPr>
          <p:cNvPr id="4" name="Picture 3" descr="A picture containing person, outdoor&#10;&#10;Description automatically generated">
            <a:extLst>
              <a:ext uri="{FF2B5EF4-FFF2-40B4-BE49-F238E27FC236}">
                <a16:creationId xmlns:a16="http://schemas.microsoft.com/office/drawing/2014/main" id="{AB5396E8-4CDD-E340-B285-71D77DAB5B7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0026" y="0"/>
            <a:ext cx="12202026"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1417FF31-A757-7943-AFFA-4B937657393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360770919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8_Section Header_photo">
    <p:bg>
      <p:bgPr>
        <a:solidFill>
          <a:srgbClr val="00205C"/>
        </a:solidFill>
        <a:effectLst/>
      </p:bgPr>
    </p:bg>
    <p:spTree>
      <p:nvGrpSpPr>
        <p:cNvPr id="1" name=""/>
        <p:cNvGrpSpPr/>
        <p:nvPr/>
      </p:nvGrpSpPr>
      <p:grpSpPr>
        <a:xfrm>
          <a:off x="0" y="0"/>
          <a:ext cx="0" cy="0"/>
          <a:chOff x="0" y="0"/>
          <a:chExt cx="0" cy="0"/>
        </a:xfrm>
      </p:grpSpPr>
      <p:pic>
        <p:nvPicPr>
          <p:cNvPr id="4" name="Picture 3" descr="A picture containing person, hospital room, room, spectacles&#10;&#10;Description automatically generated">
            <a:extLst>
              <a:ext uri="{FF2B5EF4-FFF2-40B4-BE49-F238E27FC236}">
                <a16:creationId xmlns:a16="http://schemas.microsoft.com/office/drawing/2014/main" id="{4B515F42-E9BB-BE4D-8EC9-94C5E359230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CBC8BF37-C905-DD4C-8673-EB5F04BB0FB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410850335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0_Section Header_photo">
    <p:bg>
      <p:bgPr>
        <a:solidFill>
          <a:srgbClr val="00205C"/>
        </a:solidFill>
        <a:effectLst/>
      </p:bgPr>
    </p:bg>
    <p:spTree>
      <p:nvGrpSpPr>
        <p:cNvPr id="1" name=""/>
        <p:cNvGrpSpPr/>
        <p:nvPr/>
      </p:nvGrpSpPr>
      <p:grpSpPr>
        <a:xfrm>
          <a:off x="0" y="0"/>
          <a:ext cx="0" cy="0"/>
          <a:chOff x="0" y="0"/>
          <a:chExt cx="0" cy="0"/>
        </a:xfrm>
      </p:grpSpPr>
      <p:pic>
        <p:nvPicPr>
          <p:cNvPr id="4" name="Picture 3" descr="A group of children raising their hands&#10;&#10;Description automatically generated">
            <a:extLst>
              <a:ext uri="{FF2B5EF4-FFF2-40B4-BE49-F238E27FC236}">
                <a16:creationId xmlns:a16="http://schemas.microsoft.com/office/drawing/2014/main" id="{035CF4F1-9FAE-4747-8962-E6680CBE744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A6F7867D-26DB-2A46-858E-D6A38A69147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286964919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3_Section Header_photo">
    <p:bg>
      <p:bgPr>
        <a:solidFill>
          <a:srgbClr val="00205C"/>
        </a:solidFill>
        <a:effectLst/>
      </p:bgPr>
    </p:bg>
    <p:spTree>
      <p:nvGrpSpPr>
        <p:cNvPr id="1" name=""/>
        <p:cNvGrpSpPr/>
        <p:nvPr/>
      </p:nvGrpSpPr>
      <p:grpSpPr>
        <a:xfrm>
          <a:off x="0" y="0"/>
          <a:ext cx="0" cy="0"/>
          <a:chOff x="0" y="0"/>
          <a:chExt cx="0" cy="0"/>
        </a:xfrm>
      </p:grpSpPr>
      <p:pic>
        <p:nvPicPr>
          <p:cNvPr id="10" name="Picture 9" descr="A couple of women sitting on a couch with face paint&#10;&#10;Description automatically generated with low confidence">
            <a:extLst>
              <a:ext uri="{FF2B5EF4-FFF2-40B4-BE49-F238E27FC236}">
                <a16:creationId xmlns:a16="http://schemas.microsoft.com/office/drawing/2014/main" id="{EADEB64D-53D3-4D63-B581-4FE65832A82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4F846ACE-F7B0-D440-B15B-E67FB6AE878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73254125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5_Section Header_photo">
    <p:bg>
      <p:bgPr>
        <a:solidFill>
          <a:srgbClr val="00205C"/>
        </a:solidFill>
        <a:effectLst/>
      </p:bgPr>
    </p:bg>
    <p:spTree>
      <p:nvGrpSpPr>
        <p:cNvPr id="1" name=""/>
        <p:cNvGrpSpPr/>
        <p:nvPr/>
      </p:nvGrpSpPr>
      <p:grpSpPr>
        <a:xfrm>
          <a:off x="0" y="0"/>
          <a:ext cx="0" cy="0"/>
          <a:chOff x="0" y="0"/>
          <a:chExt cx="0" cy="0"/>
        </a:xfrm>
      </p:grpSpPr>
      <p:pic>
        <p:nvPicPr>
          <p:cNvPr id="4" name="Picture 3" descr="A picture containing person, indoor&#10;&#10;Description automatically generated">
            <a:extLst>
              <a:ext uri="{FF2B5EF4-FFF2-40B4-BE49-F238E27FC236}">
                <a16:creationId xmlns:a16="http://schemas.microsoft.com/office/drawing/2014/main" id="{61998DFF-FB6D-AC4E-B564-65A2BBB7EDC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0165601A-2F9A-E944-88DC-1B861B95175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135532763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2_Section Header_photo">
    <p:bg>
      <p:bgPr>
        <a:solidFill>
          <a:srgbClr val="00205C"/>
        </a:solidFill>
        <a:effectLst/>
      </p:bgPr>
    </p:bg>
    <p:spTree>
      <p:nvGrpSpPr>
        <p:cNvPr id="1" name=""/>
        <p:cNvGrpSpPr/>
        <p:nvPr/>
      </p:nvGrpSpPr>
      <p:grpSpPr>
        <a:xfrm>
          <a:off x="0" y="0"/>
          <a:ext cx="0" cy="0"/>
          <a:chOff x="0" y="0"/>
          <a:chExt cx="0" cy="0"/>
        </a:xfrm>
      </p:grpSpPr>
      <p:pic>
        <p:nvPicPr>
          <p:cNvPr id="12" name="Picture 11" descr="A picture containing person, outdoor&#10;&#10;Description automatically generated">
            <a:extLst>
              <a:ext uri="{FF2B5EF4-FFF2-40B4-BE49-F238E27FC236}">
                <a16:creationId xmlns:a16="http://schemas.microsoft.com/office/drawing/2014/main" id="{5E00C2ED-0D1E-7A49-A779-06E3D1A8B6F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200014"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49A22B5D-3008-6A47-82BD-4F3C5509981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324770666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1_Section Header_photo">
    <p:bg>
      <p:bgPr>
        <a:solidFill>
          <a:srgbClr val="00205C"/>
        </a:solidFill>
        <a:effectLst/>
      </p:bgPr>
    </p:bg>
    <p:spTree>
      <p:nvGrpSpPr>
        <p:cNvPr id="1" name=""/>
        <p:cNvGrpSpPr/>
        <p:nvPr/>
      </p:nvGrpSpPr>
      <p:grpSpPr>
        <a:xfrm>
          <a:off x="0" y="0"/>
          <a:ext cx="0" cy="0"/>
          <a:chOff x="0" y="0"/>
          <a:chExt cx="0" cy="0"/>
        </a:xfrm>
      </p:grpSpPr>
      <p:pic>
        <p:nvPicPr>
          <p:cNvPr id="4" name="Picture 3" descr="A person washing the hands&#10;&#10;Description automatically generated with medium confidence">
            <a:extLst>
              <a:ext uri="{FF2B5EF4-FFF2-40B4-BE49-F238E27FC236}">
                <a16:creationId xmlns:a16="http://schemas.microsoft.com/office/drawing/2014/main" id="{FC15D9EE-673F-8E4D-A59F-47BDE01A519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text&#10;&#10;Description automatically generated">
            <a:extLst>
              <a:ext uri="{FF2B5EF4-FFF2-40B4-BE49-F238E27FC236}">
                <a16:creationId xmlns:a16="http://schemas.microsoft.com/office/drawing/2014/main" id="{9B19B3F0-C2B2-AA48-910B-DA928F82983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110549616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7_Section Header_photo">
    <p:bg>
      <p:bgPr>
        <a:solidFill>
          <a:srgbClr val="00205C"/>
        </a:solidFill>
        <a:effectLst/>
      </p:bgPr>
    </p:bg>
    <p:spTree>
      <p:nvGrpSpPr>
        <p:cNvPr id="1" name=""/>
        <p:cNvGrpSpPr/>
        <p:nvPr/>
      </p:nvGrpSpPr>
      <p:grpSpPr>
        <a:xfrm>
          <a:off x="0" y="0"/>
          <a:ext cx="0" cy="0"/>
          <a:chOff x="0" y="0"/>
          <a:chExt cx="0" cy="0"/>
        </a:xfrm>
      </p:grpSpPr>
      <p:pic>
        <p:nvPicPr>
          <p:cNvPr id="11" name="Picture 10" descr="A person looking at a red wall&#10;&#10;Description automatically generated with low confidence">
            <a:extLst>
              <a:ext uri="{FF2B5EF4-FFF2-40B4-BE49-F238E27FC236}">
                <a16:creationId xmlns:a16="http://schemas.microsoft.com/office/drawing/2014/main" id="{094DE987-E110-E346-B5AD-7643BCA8FA6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 y="0"/>
            <a:ext cx="12192000"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5638800"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515197F2-75F0-D04D-A543-D1C47B2E808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267004381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8_Section Header_photo">
    <p:bg>
      <p:bgPr>
        <a:solidFill>
          <a:srgbClr val="00205C"/>
        </a:solidFill>
        <a:effectLst/>
      </p:bgPr>
    </p:bg>
    <p:spTree>
      <p:nvGrpSpPr>
        <p:cNvPr id="1" name=""/>
        <p:cNvGrpSpPr/>
        <p:nvPr/>
      </p:nvGrpSpPr>
      <p:grpSpPr>
        <a:xfrm>
          <a:off x="0" y="0"/>
          <a:ext cx="0" cy="0"/>
          <a:chOff x="0" y="0"/>
          <a:chExt cx="0" cy="0"/>
        </a:xfrm>
      </p:grpSpPr>
      <p:pic>
        <p:nvPicPr>
          <p:cNvPr id="4" name="Picture 3" descr="A picture containing person, indoor, group&#10;&#10;Description automatically generated">
            <a:extLst>
              <a:ext uri="{FF2B5EF4-FFF2-40B4-BE49-F238E27FC236}">
                <a16:creationId xmlns:a16="http://schemas.microsoft.com/office/drawing/2014/main" id="{7A54A406-1880-D543-B446-594252FA352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65926" cy="6858000"/>
          </a:xfrm>
          <a:prstGeom prst="rect">
            <a:avLst/>
          </a:prstGeom>
        </p:spPr>
      </p:pic>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685801"/>
            <a:ext cx="4238786" cy="2743200"/>
          </a:xfrm>
        </p:spPr>
        <p:txBody>
          <a:bodyPr anchor="t" anchorCtr="0">
            <a:normAutofit/>
          </a:bodyPr>
          <a:lstStyle>
            <a:lvl1pPr>
              <a:defRPr sz="60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DECA4922-A281-A04E-BAF2-E2D642A51DA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31024030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29/11/2024</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241202486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Quote">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7EC86-78C9-4D4A-AF51-6E9B4717964B}"/>
              </a:ext>
            </a:extLst>
          </p:cNvPr>
          <p:cNvSpPr>
            <a:spLocks noGrp="1"/>
          </p:cNvSpPr>
          <p:nvPr>
            <p:ph type="title" hasCustomPrompt="1"/>
          </p:nvPr>
        </p:nvSpPr>
        <p:spPr>
          <a:xfrm>
            <a:off x="457200" y="1846372"/>
            <a:ext cx="9700351" cy="2743200"/>
          </a:xfrm>
        </p:spPr>
        <p:txBody>
          <a:bodyPr anchor="t" anchorCtr="0">
            <a:normAutofit/>
          </a:bodyPr>
          <a:lstStyle>
            <a:lvl1pPr marL="228600" indent="-228600">
              <a:defRPr sz="4000">
                <a:solidFill>
                  <a:srgbClr val="009ADE"/>
                </a:solidFill>
              </a:defRPr>
            </a:lvl1pPr>
          </a:lstStyle>
          <a:p>
            <a:r>
              <a:rPr lang="en-US"/>
              <a:t>Click to edit Master </a:t>
            </a:r>
            <a:br>
              <a:rPr lang="en-US"/>
            </a:br>
            <a:r>
              <a:rPr lang="en-US"/>
              <a:t>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19A20877-C6F5-D948-A95F-D08C52CB3591}"/>
              </a:ext>
            </a:extLst>
          </p:cNvPr>
          <p:cNvSpPr>
            <a:spLocks noGrp="1"/>
          </p:cNvSpPr>
          <p:nvPr>
            <p:ph type="body" sz="quarter" idx="13" hasCustomPrompt="1"/>
          </p:nvPr>
        </p:nvSpPr>
        <p:spPr>
          <a:xfrm>
            <a:off x="457200" y="4734772"/>
            <a:ext cx="9700351" cy="760413"/>
          </a:xfrm>
        </p:spPr>
        <p:txBody>
          <a:bodyPr/>
          <a:lstStyle>
            <a:lvl1pPr marL="0" indent="0">
              <a:buNone/>
              <a:defRPr b="1" i="0">
                <a:solidFill>
                  <a:schemeClr val="bg1"/>
                </a:solidFill>
                <a:latin typeface="Calibri" panose="020F0502020204030204" pitchFamily="34" charset="0"/>
                <a:cs typeface="Calibri" panose="020F0502020204030204" pitchFamily="34" charset="0"/>
              </a:defRPr>
            </a:lvl1pPr>
            <a:lvl2pPr marL="457200" indent="0">
              <a:buFont typeface="Arial" panose="020B0604020202020204" pitchFamily="34" charset="0"/>
              <a:buNone/>
              <a:defRPr>
                <a:solidFill>
                  <a:schemeClr val="bg1"/>
                </a:solidFill>
              </a:defRPr>
            </a:lvl2pPr>
          </a:lstStyle>
          <a:p>
            <a:pPr lvl="0"/>
            <a:r>
              <a:rPr lang="en-US"/>
              <a:t>CLICK TO EDIT MASTER TEXT STYLES</a:t>
            </a:r>
          </a:p>
        </p:txBody>
      </p:sp>
      <p:pic>
        <p:nvPicPr>
          <p:cNvPr id="9" name="Picture 8" descr="A picture containing graphical user interface&#10;&#10;Description automatically generated">
            <a:extLst>
              <a:ext uri="{FF2B5EF4-FFF2-40B4-BE49-F238E27FC236}">
                <a16:creationId xmlns:a16="http://schemas.microsoft.com/office/drawing/2014/main" id="{5957EBC8-EE7C-6C4E-B866-229DD4F2F82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65487054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large text_navy">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7EC86-78C9-4D4A-AF51-6E9B4717964B}"/>
              </a:ext>
            </a:extLst>
          </p:cNvPr>
          <p:cNvSpPr>
            <a:spLocks noGrp="1"/>
          </p:cNvSpPr>
          <p:nvPr>
            <p:ph type="title"/>
          </p:nvPr>
        </p:nvSpPr>
        <p:spPr>
          <a:xfrm>
            <a:off x="457200" y="1139590"/>
            <a:ext cx="9700351" cy="219810"/>
          </a:xfrm>
        </p:spPr>
        <p:txBody>
          <a:bodyPr anchor="t" anchorCtr="0">
            <a:normAutofit/>
          </a:bodyPr>
          <a:lstStyle>
            <a:lvl1pPr marL="0" indent="0">
              <a:defRPr sz="1400">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19A20877-C6F5-D948-A95F-D08C52CB3591}"/>
              </a:ext>
            </a:extLst>
          </p:cNvPr>
          <p:cNvSpPr>
            <a:spLocks noGrp="1"/>
          </p:cNvSpPr>
          <p:nvPr>
            <p:ph type="body" sz="quarter" idx="13" hasCustomPrompt="1"/>
          </p:nvPr>
        </p:nvSpPr>
        <p:spPr>
          <a:xfrm>
            <a:off x="457200" y="1574800"/>
            <a:ext cx="9700351" cy="3920385"/>
          </a:xfrm>
        </p:spPr>
        <p:txBody>
          <a:bodyPr>
            <a:normAutofit/>
          </a:bodyPr>
          <a:lstStyle>
            <a:lvl1pPr marL="0" indent="0">
              <a:spcBef>
                <a:spcPts val="1800"/>
              </a:spcBef>
              <a:buNone/>
              <a:defRPr sz="4000" b="0" i="0">
                <a:solidFill>
                  <a:srgbClr val="009ADE"/>
                </a:solidFill>
                <a:latin typeface="Calibri" panose="020F0502020204030204" pitchFamily="34" charset="0"/>
                <a:cs typeface="Calibri" panose="020F0502020204030204" pitchFamily="34" charset="0"/>
              </a:defRPr>
            </a:lvl1pPr>
            <a:lvl2pPr marL="457200" indent="0">
              <a:buFont typeface="Arial" panose="020B0604020202020204" pitchFamily="34" charset="0"/>
              <a:buNone/>
              <a:defRPr>
                <a:solidFill>
                  <a:schemeClr val="bg1"/>
                </a:solidFill>
              </a:defRPr>
            </a:lvl2pPr>
          </a:lstStyle>
          <a:p>
            <a:pPr lvl="0"/>
            <a:r>
              <a:rPr lang="en-US"/>
              <a:t>Click to edit master text styles</a:t>
            </a:r>
          </a:p>
        </p:txBody>
      </p:sp>
      <p:pic>
        <p:nvPicPr>
          <p:cNvPr id="9" name="Picture 8" descr="A picture containing graphical user interface&#10;&#10;Description automatically generated">
            <a:extLst>
              <a:ext uri="{FF2B5EF4-FFF2-40B4-BE49-F238E27FC236}">
                <a16:creationId xmlns:a16="http://schemas.microsoft.com/office/drawing/2014/main" id="{7A54CB7E-FEA4-7244-A1F4-EAEEA53C9B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62938924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large text ">
    <p:bg>
      <p:bgPr>
        <a:solidFill>
          <a:srgbClr val="DDEFF9"/>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87851D9-B58C-E14B-8E26-15AD7279E7D0}"/>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4575BC04-F0CE-8849-A980-148AB3F0DCB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8" name="Straight Connector 7">
            <a:extLst>
              <a:ext uri="{FF2B5EF4-FFF2-40B4-BE49-F238E27FC236}">
                <a16:creationId xmlns:a16="http://schemas.microsoft.com/office/drawing/2014/main" id="{7D44C24D-3004-F049-AA07-7BC498D28F53}"/>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19A20877-C6F5-D948-A95F-D08C52CB3591}"/>
              </a:ext>
            </a:extLst>
          </p:cNvPr>
          <p:cNvSpPr>
            <a:spLocks noGrp="1"/>
          </p:cNvSpPr>
          <p:nvPr>
            <p:ph type="body" sz="quarter" idx="13" hasCustomPrompt="1"/>
          </p:nvPr>
        </p:nvSpPr>
        <p:spPr>
          <a:xfrm>
            <a:off x="457200" y="4229051"/>
            <a:ext cx="7020558" cy="760413"/>
          </a:xfrm>
        </p:spPr>
        <p:txBody>
          <a:bodyPr/>
          <a:lstStyle>
            <a:lvl1pPr marL="0" indent="0">
              <a:buNone/>
              <a:defRPr b="1" i="0">
                <a:solidFill>
                  <a:srgbClr val="00205C"/>
                </a:solidFill>
                <a:latin typeface="Calibri" panose="020F0502020204030204" pitchFamily="34" charset="0"/>
                <a:cs typeface="Calibri" panose="020F0502020204030204" pitchFamily="34" charset="0"/>
              </a:defRPr>
            </a:lvl1pPr>
            <a:lvl2pPr marL="457200" indent="0">
              <a:buFont typeface="Arial" panose="020B0604020202020204" pitchFamily="34" charset="0"/>
              <a:buNone/>
              <a:defRPr>
                <a:solidFill>
                  <a:schemeClr val="bg1"/>
                </a:solidFill>
              </a:defRPr>
            </a:lvl2pPr>
          </a:lstStyle>
          <a:p>
            <a:pPr lvl="0"/>
            <a:r>
              <a:rPr lang="en-US"/>
              <a:t>CLICK TO EDIT MASTER TEXT STYLES</a:t>
            </a:r>
          </a:p>
        </p:txBody>
      </p:sp>
      <p:sp>
        <p:nvSpPr>
          <p:cNvPr id="9" name="Picture Placeholder 11">
            <a:extLst>
              <a:ext uri="{FF2B5EF4-FFF2-40B4-BE49-F238E27FC236}">
                <a16:creationId xmlns:a16="http://schemas.microsoft.com/office/drawing/2014/main" id="{9DD4EE67-57B6-3E41-9A9B-D3C3BD8E5C0B}"/>
              </a:ext>
            </a:extLst>
          </p:cNvPr>
          <p:cNvSpPr>
            <a:spLocks noGrp="1"/>
          </p:cNvSpPr>
          <p:nvPr>
            <p:ph type="pic" sz="quarter" idx="14"/>
          </p:nvPr>
        </p:nvSpPr>
        <p:spPr>
          <a:xfrm>
            <a:off x="7760800" y="1551943"/>
            <a:ext cx="3973999" cy="3477249"/>
          </a:xfrm>
        </p:spPr>
        <p:txBody>
          <a:bodyPr/>
          <a:lstStyle>
            <a:lvl1pPr marL="0" indent="0">
              <a:buNone/>
              <a:defRPr/>
            </a:lvl1pPr>
          </a:lstStyle>
          <a:p>
            <a:endParaRPr lang="en-US"/>
          </a:p>
        </p:txBody>
      </p:sp>
      <p:sp>
        <p:nvSpPr>
          <p:cNvPr id="11" name="Title 1">
            <a:extLst>
              <a:ext uri="{FF2B5EF4-FFF2-40B4-BE49-F238E27FC236}">
                <a16:creationId xmlns:a16="http://schemas.microsoft.com/office/drawing/2014/main" id="{7DA67AD6-D8C7-B74A-B8D9-C0B4BE696ED5}"/>
              </a:ext>
            </a:extLst>
          </p:cNvPr>
          <p:cNvSpPr txBox="1">
            <a:spLocks/>
          </p:cNvSpPr>
          <p:nvPr userDrawn="1"/>
        </p:nvSpPr>
        <p:spPr>
          <a:xfrm>
            <a:off x="457201" y="1139590"/>
            <a:ext cx="7305040" cy="219810"/>
          </a:xfrm>
          <a:prstGeom prst="rect">
            <a:avLst/>
          </a:prstGeom>
        </p:spPr>
        <p:txBody>
          <a:bodyPr vert="horz" lIns="0" tIns="0" rIns="0" bIns="0" rtlCol="0" anchor="t" anchorCtr="0">
            <a:normAutofit/>
          </a:bodyPr>
          <a:lstStyle>
            <a:lvl1pPr marL="0" indent="0" algn="l" defTabSz="914400" rtl="0" eaLnBrk="1" latinLnBrk="0" hangingPunct="1">
              <a:lnSpc>
                <a:spcPct val="90000"/>
              </a:lnSpc>
              <a:spcBef>
                <a:spcPct val="0"/>
              </a:spcBef>
              <a:buNone/>
              <a:defRPr sz="1400" b="0" i="0" kern="1200">
                <a:solidFill>
                  <a:schemeClr val="bg1"/>
                </a:solidFill>
                <a:latin typeface="+mn-lt"/>
                <a:ea typeface="+mj-ea"/>
                <a:cs typeface="+mj-cs"/>
              </a:defRPr>
            </a:lvl1pPr>
          </a:lstStyle>
          <a:p>
            <a:r>
              <a:rPr lang="en-US">
                <a:solidFill>
                  <a:srgbClr val="00205C"/>
                </a:solidFill>
              </a:rPr>
              <a:t>Click to edit Master title style</a:t>
            </a:r>
          </a:p>
        </p:txBody>
      </p:sp>
      <p:sp>
        <p:nvSpPr>
          <p:cNvPr id="12" name="Text Placeholder 3">
            <a:extLst>
              <a:ext uri="{FF2B5EF4-FFF2-40B4-BE49-F238E27FC236}">
                <a16:creationId xmlns:a16="http://schemas.microsoft.com/office/drawing/2014/main" id="{24CB5F0B-02BD-614A-851C-63011963ECDA}"/>
              </a:ext>
            </a:extLst>
          </p:cNvPr>
          <p:cNvSpPr>
            <a:spLocks noGrp="1"/>
          </p:cNvSpPr>
          <p:nvPr>
            <p:ph type="body" sz="quarter" idx="15" hasCustomPrompt="1"/>
          </p:nvPr>
        </p:nvSpPr>
        <p:spPr>
          <a:xfrm>
            <a:off x="457201" y="1574801"/>
            <a:ext cx="7020559" cy="2654250"/>
          </a:xfrm>
        </p:spPr>
        <p:txBody>
          <a:bodyPr>
            <a:normAutofit/>
          </a:bodyPr>
          <a:lstStyle>
            <a:lvl1pPr marL="0" indent="0">
              <a:spcBef>
                <a:spcPts val="1800"/>
              </a:spcBef>
              <a:buNone/>
              <a:defRPr sz="4000" b="0" i="0">
                <a:solidFill>
                  <a:srgbClr val="00205C"/>
                </a:solidFill>
                <a:latin typeface="Calibri" panose="020F0502020204030204" pitchFamily="34" charset="0"/>
                <a:cs typeface="Calibri" panose="020F0502020204030204" pitchFamily="34" charset="0"/>
              </a:defRPr>
            </a:lvl1pPr>
            <a:lvl2pPr marL="457200" indent="0">
              <a:buFont typeface="Arial" panose="020B0604020202020204" pitchFamily="34" charset="0"/>
              <a:buNone/>
              <a:defRPr>
                <a:solidFill>
                  <a:schemeClr val="bg1"/>
                </a:solidFill>
              </a:defRPr>
            </a:lvl2pPr>
          </a:lstStyle>
          <a:p>
            <a:pPr lvl="0"/>
            <a:r>
              <a:rPr lang="en-US"/>
              <a:t>Click to edit master text styles</a:t>
            </a:r>
          </a:p>
        </p:txBody>
      </p:sp>
      <p:pic>
        <p:nvPicPr>
          <p:cNvPr id="10" name="Picture 9" descr="A picture containing text&#10;&#10;Description automatically generated">
            <a:extLst>
              <a:ext uri="{FF2B5EF4-FFF2-40B4-BE49-F238E27FC236}">
                <a16:creationId xmlns:a16="http://schemas.microsoft.com/office/drawing/2014/main" id="{3FDD2460-4A74-2E4C-A6FD-D21C550C1CD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186405530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964F-381C-7B4D-833B-E524C78820A6}"/>
              </a:ext>
            </a:extLst>
          </p:cNvPr>
          <p:cNvSpPr>
            <a:spLocks noGrp="1"/>
          </p:cNvSpPr>
          <p:nvPr>
            <p:ph type="title"/>
          </p:nvPr>
        </p:nvSpPr>
        <p:spPr>
          <a:xfrm>
            <a:off x="457200" y="685800"/>
            <a:ext cx="11277600"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881B538-2004-A148-91A7-DDAD8DCB0CAC}"/>
              </a:ext>
            </a:extLst>
          </p:cNvPr>
          <p:cNvSpPr>
            <a:spLocks noGrp="1"/>
          </p:cNvSpPr>
          <p:nvPr>
            <p:ph idx="1"/>
          </p:nvPr>
        </p:nvSpPr>
        <p:spPr>
          <a:xfrm>
            <a:off x="457200" y="1825625"/>
            <a:ext cx="11277600" cy="3884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6BEB427A-B671-5046-997C-FBCC440F9598}"/>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BAEF5830-4E1F-5A49-AE5A-AC956905C58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7" name="Straight Connector 6">
            <a:extLst>
              <a:ext uri="{FF2B5EF4-FFF2-40B4-BE49-F238E27FC236}">
                <a16:creationId xmlns:a16="http://schemas.microsoft.com/office/drawing/2014/main" id="{ABBF25AF-1AFC-F84B-8963-B94D2AEA127A}"/>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10;&#10;Description automatically generated">
            <a:extLst>
              <a:ext uri="{FF2B5EF4-FFF2-40B4-BE49-F238E27FC236}">
                <a16:creationId xmlns:a16="http://schemas.microsoft.com/office/drawing/2014/main" id="{5D0FC12C-9A97-EA48-83C9-9D7DC669F4C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376435286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3 photos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964F-381C-7B4D-833B-E524C78820A6}"/>
              </a:ext>
            </a:extLst>
          </p:cNvPr>
          <p:cNvSpPr>
            <a:spLocks noGrp="1"/>
          </p:cNvSpPr>
          <p:nvPr>
            <p:ph type="title"/>
          </p:nvPr>
        </p:nvSpPr>
        <p:spPr>
          <a:xfrm>
            <a:off x="457200" y="685800"/>
            <a:ext cx="11277600" cy="563877"/>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881B538-2004-A148-91A7-DDAD8DCB0CAC}"/>
              </a:ext>
            </a:extLst>
          </p:cNvPr>
          <p:cNvSpPr>
            <a:spLocks noGrp="1"/>
          </p:cNvSpPr>
          <p:nvPr>
            <p:ph idx="1"/>
          </p:nvPr>
        </p:nvSpPr>
        <p:spPr>
          <a:xfrm>
            <a:off x="457199" y="4979393"/>
            <a:ext cx="3657600" cy="882921"/>
          </a:xfrm>
        </p:spPr>
        <p:txBody>
          <a:bodyPr>
            <a:normAutofit/>
          </a:bodyPr>
          <a:lstStyle>
            <a:lvl1pPr marL="0" indent="0">
              <a:buNone/>
              <a:defRPr sz="1200" b="0">
                <a:latin typeface="+mj-lt"/>
              </a:defRPr>
            </a:lvl1pPr>
          </a:lstStyle>
          <a:p>
            <a:pPr lvl="0"/>
            <a:r>
              <a:rPr lang="en-US"/>
              <a:t>Click to edit Master text styles</a:t>
            </a:r>
          </a:p>
        </p:txBody>
      </p:sp>
      <p:sp>
        <p:nvSpPr>
          <p:cNvPr id="5" name="Footer Placeholder 4">
            <a:extLst>
              <a:ext uri="{FF2B5EF4-FFF2-40B4-BE49-F238E27FC236}">
                <a16:creationId xmlns:a16="http://schemas.microsoft.com/office/drawing/2014/main" id="{6BEB427A-B671-5046-997C-FBCC440F9598}"/>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BAEF5830-4E1F-5A49-AE5A-AC956905C58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7" name="Straight Connector 6">
            <a:extLst>
              <a:ext uri="{FF2B5EF4-FFF2-40B4-BE49-F238E27FC236}">
                <a16:creationId xmlns:a16="http://schemas.microsoft.com/office/drawing/2014/main" id="{ABBF25AF-1AFC-F84B-8963-B94D2AEA127A}"/>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sp>
        <p:nvSpPr>
          <p:cNvPr id="12" name="Picture Placeholder 11">
            <a:extLst>
              <a:ext uri="{FF2B5EF4-FFF2-40B4-BE49-F238E27FC236}">
                <a16:creationId xmlns:a16="http://schemas.microsoft.com/office/drawing/2014/main" id="{1FE6E48B-14B1-A34F-BE35-F35F8B605456}"/>
              </a:ext>
            </a:extLst>
          </p:cNvPr>
          <p:cNvSpPr>
            <a:spLocks noGrp="1"/>
          </p:cNvSpPr>
          <p:nvPr>
            <p:ph type="pic" sz="quarter" idx="13"/>
          </p:nvPr>
        </p:nvSpPr>
        <p:spPr>
          <a:xfrm>
            <a:off x="457200" y="1600200"/>
            <a:ext cx="3657600" cy="3200400"/>
          </a:xfrm>
        </p:spPr>
        <p:txBody>
          <a:bodyPr/>
          <a:lstStyle>
            <a:lvl1pPr marL="0" indent="0">
              <a:buNone/>
              <a:defRPr/>
            </a:lvl1pPr>
          </a:lstStyle>
          <a:p>
            <a:endParaRPr lang="en-US"/>
          </a:p>
        </p:txBody>
      </p:sp>
      <p:sp>
        <p:nvSpPr>
          <p:cNvPr id="17" name="Picture Placeholder 11">
            <a:extLst>
              <a:ext uri="{FF2B5EF4-FFF2-40B4-BE49-F238E27FC236}">
                <a16:creationId xmlns:a16="http://schemas.microsoft.com/office/drawing/2014/main" id="{8F898B1A-280F-FE45-8D41-1CB270410E7F}"/>
              </a:ext>
            </a:extLst>
          </p:cNvPr>
          <p:cNvSpPr>
            <a:spLocks noGrp="1"/>
          </p:cNvSpPr>
          <p:nvPr>
            <p:ph type="pic" sz="quarter" idx="14"/>
          </p:nvPr>
        </p:nvSpPr>
        <p:spPr>
          <a:xfrm>
            <a:off x="4267200" y="1600200"/>
            <a:ext cx="3657600" cy="3200400"/>
          </a:xfrm>
        </p:spPr>
        <p:txBody>
          <a:bodyPr/>
          <a:lstStyle>
            <a:lvl1pPr marL="0" indent="0">
              <a:buNone/>
              <a:defRPr/>
            </a:lvl1pPr>
          </a:lstStyle>
          <a:p>
            <a:endParaRPr lang="en-US"/>
          </a:p>
        </p:txBody>
      </p:sp>
      <p:sp>
        <p:nvSpPr>
          <p:cNvPr id="18" name="Picture Placeholder 11">
            <a:extLst>
              <a:ext uri="{FF2B5EF4-FFF2-40B4-BE49-F238E27FC236}">
                <a16:creationId xmlns:a16="http://schemas.microsoft.com/office/drawing/2014/main" id="{30F77ACD-9F22-9B44-AE97-B98CCD01BE63}"/>
              </a:ext>
            </a:extLst>
          </p:cNvPr>
          <p:cNvSpPr>
            <a:spLocks noGrp="1"/>
          </p:cNvSpPr>
          <p:nvPr>
            <p:ph type="pic" sz="quarter" idx="15"/>
          </p:nvPr>
        </p:nvSpPr>
        <p:spPr>
          <a:xfrm>
            <a:off x="8077200" y="1600200"/>
            <a:ext cx="3657600" cy="3200400"/>
          </a:xfrm>
        </p:spPr>
        <p:txBody>
          <a:bodyPr/>
          <a:lstStyle>
            <a:lvl1pPr marL="0" indent="0">
              <a:buNone/>
              <a:defRPr/>
            </a:lvl1pPr>
          </a:lstStyle>
          <a:p>
            <a:endParaRPr lang="en-US"/>
          </a:p>
        </p:txBody>
      </p:sp>
      <p:sp>
        <p:nvSpPr>
          <p:cNvPr id="19" name="Content Placeholder 2">
            <a:extLst>
              <a:ext uri="{FF2B5EF4-FFF2-40B4-BE49-F238E27FC236}">
                <a16:creationId xmlns:a16="http://schemas.microsoft.com/office/drawing/2014/main" id="{224E5827-DC51-2E44-A3BF-A892FE8FADC9}"/>
              </a:ext>
            </a:extLst>
          </p:cNvPr>
          <p:cNvSpPr>
            <a:spLocks noGrp="1"/>
          </p:cNvSpPr>
          <p:nvPr>
            <p:ph idx="16"/>
          </p:nvPr>
        </p:nvSpPr>
        <p:spPr>
          <a:xfrm>
            <a:off x="4267199" y="4979393"/>
            <a:ext cx="3657600" cy="882921"/>
          </a:xfrm>
        </p:spPr>
        <p:txBody>
          <a:bodyPr>
            <a:normAutofit/>
          </a:bodyPr>
          <a:lstStyle>
            <a:lvl1pPr marL="0" indent="0">
              <a:buNone/>
              <a:defRPr sz="1200" b="0">
                <a:latin typeface="+mj-lt"/>
              </a:defRPr>
            </a:lvl1pPr>
          </a:lstStyle>
          <a:p>
            <a:pPr lvl="0"/>
            <a:r>
              <a:rPr lang="en-US"/>
              <a:t>Click to edit Master text styles</a:t>
            </a:r>
          </a:p>
        </p:txBody>
      </p:sp>
      <p:sp>
        <p:nvSpPr>
          <p:cNvPr id="20" name="Content Placeholder 2">
            <a:extLst>
              <a:ext uri="{FF2B5EF4-FFF2-40B4-BE49-F238E27FC236}">
                <a16:creationId xmlns:a16="http://schemas.microsoft.com/office/drawing/2014/main" id="{BFF5458C-BD2E-A546-9365-90B8F7ADAED4}"/>
              </a:ext>
            </a:extLst>
          </p:cNvPr>
          <p:cNvSpPr>
            <a:spLocks noGrp="1"/>
          </p:cNvSpPr>
          <p:nvPr>
            <p:ph idx="17"/>
          </p:nvPr>
        </p:nvSpPr>
        <p:spPr>
          <a:xfrm>
            <a:off x="8077199" y="4979393"/>
            <a:ext cx="3657600" cy="882921"/>
          </a:xfrm>
        </p:spPr>
        <p:txBody>
          <a:bodyPr>
            <a:normAutofit/>
          </a:bodyPr>
          <a:lstStyle>
            <a:lvl1pPr marL="0" indent="0">
              <a:buNone/>
              <a:defRPr sz="1200" b="0">
                <a:latin typeface="+mj-lt"/>
              </a:defRPr>
            </a:lvl1pPr>
          </a:lstStyle>
          <a:p>
            <a:pPr lvl="0"/>
            <a:r>
              <a:rPr lang="en-US"/>
              <a:t>Click to edit Master text styles</a:t>
            </a:r>
          </a:p>
        </p:txBody>
      </p:sp>
      <p:pic>
        <p:nvPicPr>
          <p:cNvPr id="13" name="Picture 12" descr="A picture containing text&#10;&#10;Description automatically generated">
            <a:extLst>
              <a:ext uri="{FF2B5EF4-FFF2-40B4-BE49-F238E27FC236}">
                <a16:creationId xmlns:a16="http://schemas.microsoft.com/office/drawing/2014/main" id="{60FFAA53-3E27-274F-AB00-FD5E13CCE04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111155816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nd Content +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964F-381C-7B4D-833B-E524C78820A6}"/>
              </a:ext>
            </a:extLst>
          </p:cNvPr>
          <p:cNvSpPr>
            <a:spLocks noGrp="1"/>
          </p:cNvSpPr>
          <p:nvPr>
            <p:ph type="title"/>
          </p:nvPr>
        </p:nvSpPr>
        <p:spPr>
          <a:xfrm>
            <a:off x="457200" y="685800"/>
            <a:ext cx="11277600"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881B538-2004-A148-91A7-DDAD8DCB0CAC}"/>
              </a:ext>
            </a:extLst>
          </p:cNvPr>
          <p:cNvSpPr>
            <a:spLocks noGrp="1"/>
          </p:cNvSpPr>
          <p:nvPr>
            <p:ph idx="1"/>
          </p:nvPr>
        </p:nvSpPr>
        <p:spPr>
          <a:xfrm>
            <a:off x="457200" y="1825625"/>
            <a:ext cx="7467600" cy="3884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6BEB427A-B671-5046-997C-FBCC440F9598}"/>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BAEF5830-4E1F-5A49-AE5A-AC956905C58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7" name="Straight Connector 6">
            <a:extLst>
              <a:ext uri="{FF2B5EF4-FFF2-40B4-BE49-F238E27FC236}">
                <a16:creationId xmlns:a16="http://schemas.microsoft.com/office/drawing/2014/main" id="{ABBF25AF-1AFC-F84B-8963-B94D2AEA127A}"/>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6A92FD39-3BDA-A44D-BDE3-A5569FD6A0D9}"/>
              </a:ext>
            </a:extLst>
          </p:cNvPr>
          <p:cNvSpPr>
            <a:spLocks noGrp="1"/>
          </p:cNvSpPr>
          <p:nvPr>
            <p:ph type="body" sz="quarter" idx="13"/>
          </p:nvPr>
        </p:nvSpPr>
        <p:spPr>
          <a:xfrm>
            <a:off x="8077200" y="1828801"/>
            <a:ext cx="3657600" cy="4343400"/>
          </a:xfrm>
          <a:solidFill>
            <a:srgbClr val="DDEFF9"/>
          </a:solidFill>
        </p:spPr>
        <p:txBody>
          <a:bodyPr lIns="182880" tIns="182880" rIns="182880" bIns="182880">
            <a:normAutofit/>
          </a:bodyPr>
          <a:lstStyle>
            <a:lvl1pPr marL="0" indent="0">
              <a:buNone/>
              <a:defRPr sz="2000">
                <a:solidFill>
                  <a:srgbClr val="00205C"/>
                </a:solidFill>
              </a:defRPr>
            </a:lvl1pPr>
            <a:lvl2pPr marL="457200" indent="0">
              <a:buNone/>
              <a:defRPr sz="2000">
                <a:solidFill>
                  <a:srgbClr val="00205C"/>
                </a:solidFill>
              </a:defRPr>
            </a:lvl2pPr>
            <a:lvl3pPr marL="914400" indent="0">
              <a:buNone/>
              <a:defRPr sz="2000">
                <a:solidFill>
                  <a:srgbClr val="00205C"/>
                </a:solidFill>
              </a:defRPr>
            </a:lvl3pPr>
            <a:lvl4pPr marL="1371600" indent="0">
              <a:buNone/>
              <a:defRPr sz="2000">
                <a:solidFill>
                  <a:srgbClr val="00205C"/>
                </a:solidFill>
              </a:defRPr>
            </a:lvl4pPr>
            <a:lvl5pPr marL="1828800" indent="0">
              <a:buNone/>
              <a:defRPr sz="2000">
                <a:solidFill>
                  <a:srgbClr val="00205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descr="A picture containing text&#10;&#10;Description automatically generated">
            <a:extLst>
              <a:ext uri="{FF2B5EF4-FFF2-40B4-BE49-F238E27FC236}">
                <a16:creationId xmlns:a16="http://schemas.microsoft.com/office/drawing/2014/main" id="{21D02B5C-C85E-8E40-ABB1-518E920A14E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34853711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A116F-33D4-214F-8363-3981407542F3}"/>
              </a:ext>
            </a:extLst>
          </p:cNvPr>
          <p:cNvSpPr>
            <a:spLocks noGrp="1"/>
          </p:cNvSpPr>
          <p:nvPr>
            <p:ph type="title"/>
          </p:nvPr>
        </p:nvSpPr>
        <p:spPr>
          <a:xfrm>
            <a:off x="457200" y="685800"/>
            <a:ext cx="11277600" cy="1004888"/>
          </a:xfrm>
        </p:spPr>
        <p:txBody>
          <a:bodyPr/>
          <a:lstStyle>
            <a:lvl1pPr>
              <a:defRPr>
                <a:solidFill>
                  <a:srgbClr val="00205C"/>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060AB01D-7345-234E-A3DA-20878B807A7C}"/>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5" name="Slide Number Placeholder 4">
            <a:extLst>
              <a:ext uri="{FF2B5EF4-FFF2-40B4-BE49-F238E27FC236}">
                <a16:creationId xmlns:a16="http://schemas.microsoft.com/office/drawing/2014/main" id="{8C8F8493-D439-A54B-B38D-F16C729EB774}"/>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6" name="Straight Connector 5">
            <a:extLst>
              <a:ext uri="{FF2B5EF4-FFF2-40B4-BE49-F238E27FC236}">
                <a16:creationId xmlns:a16="http://schemas.microsoft.com/office/drawing/2014/main" id="{9CD24C2A-6EDC-0343-99A8-1F88C30FEDBF}"/>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text&#10;&#10;Description automatically generated">
            <a:extLst>
              <a:ext uri="{FF2B5EF4-FFF2-40B4-BE49-F238E27FC236}">
                <a16:creationId xmlns:a16="http://schemas.microsoft.com/office/drawing/2014/main" id="{EA038A83-0721-DA4F-A54E-BF1B9B538A2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330817534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_navy background">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A116F-33D4-214F-8363-3981407542F3}"/>
              </a:ext>
            </a:extLst>
          </p:cNvPr>
          <p:cNvSpPr>
            <a:spLocks noGrp="1"/>
          </p:cNvSpPr>
          <p:nvPr>
            <p:ph type="title"/>
          </p:nvPr>
        </p:nvSpPr>
        <p:spPr>
          <a:xfrm>
            <a:off x="457200" y="685800"/>
            <a:ext cx="11277600" cy="1004888"/>
          </a:xfrm>
        </p:spPr>
        <p:txBody>
          <a:bodyPr/>
          <a:lstStyle>
            <a:lvl1pPr>
              <a:defRPr>
                <a:solidFill>
                  <a:schemeClr val="bg1"/>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060AB01D-7345-234E-A3DA-20878B807A7C}"/>
              </a:ext>
            </a:extLst>
          </p:cNvPr>
          <p:cNvSpPr>
            <a:spLocks noGrp="1"/>
          </p:cNvSpPr>
          <p:nvPr>
            <p:ph type="ftr" sz="quarter" idx="11"/>
          </p:nvPr>
        </p:nvSpPr>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8C8F8493-D439-A54B-B38D-F16C729EB774}"/>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6" name="Straight Connector 5">
            <a:extLst>
              <a:ext uri="{FF2B5EF4-FFF2-40B4-BE49-F238E27FC236}">
                <a16:creationId xmlns:a16="http://schemas.microsoft.com/office/drawing/2014/main" id="{9CD24C2A-6EDC-0343-99A8-1F88C30FEDBF}"/>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graphical user interface&#10;&#10;Description automatically generated">
            <a:extLst>
              <a:ext uri="{FF2B5EF4-FFF2-40B4-BE49-F238E27FC236}">
                <a16:creationId xmlns:a16="http://schemas.microsoft.com/office/drawing/2014/main" id="{5DBF1292-641E-584B-ABF4-21119162322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22219484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_light blue">
    <p:bg>
      <p:bgPr>
        <a:solidFill>
          <a:srgbClr val="DD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964F-381C-7B4D-833B-E524C78820A6}"/>
              </a:ext>
            </a:extLst>
          </p:cNvPr>
          <p:cNvSpPr>
            <a:spLocks noGrp="1"/>
          </p:cNvSpPr>
          <p:nvPr>
            <p:ph type="title"/>
          </p:nvPr>
        </p:nvSpPr>
        <p:spPr>
          <a:xfrm>
            <a:off x="457200" y="685800"/>
            <a:ext cx="4572000"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881B538-2004-A148-91A7-DDAD8DCB0CAC}"/>
              </a:ext>
            </a:extLst>
          </p:cNvPr>
          <p:cNvSpPr>
            <a:spLocks noGrp="1"/>
          </p:cNvSpPr>
          <p:nvPr>
            <p:ph idx="1"/>
          </p:nvPr>
        </p:nvSpPr>
        <p:spPr>
          <a:xfrm>
            <a:off x="457200" y="1825625"/>
            <a:ext cx="4572000" cy="3884295"/>
          </a:xfrm>
        </p:spPr>
        <p:txBody>
          <a:bodyPr/>
          <a:lstStyle>
            <a:lvl1pPr marL="0" indent="0">
              <a:buNone/>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6BEB427A-B671-5046-997C-FBCC440F9598}"/>
              </a:ext>
            </a:extLst>
          </p:cNvPr>
          <p:cNvSpPr>
            <a:spLocks noGrp="1"/>
          </p:cNvSpPr>
          <p:nvPr>
            <p:ph type="ftr" sz="quarter" idx="11"/>
          </p:nvPr>
        </p:nvSpPr>
        <p:spPr>
          <a:xfrm>
            <a:off x="6200172" y="6404128"/>
            <a:ext cx="5154592" cy="320675"/>
          </a:xfrm>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BAEF5830-4E1F-5A49-AE5A-AC956905C58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7" name="Straight Connector 6">
            <a:extLst>
              <a:ext uri="{FF2B5EF4-FFF2-40B4-BE49-F238E27FC236}">
                <a16:creationId xmlns:a16="http://schemas.microsoft.com/office/drawing/2014/main" id="{ABBF25AF-1AFC-F84B-8963-B94D2AEA127A}"/>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10;&#10;Description automatically generated">
            <a:extLst>
              <a:ext uri="{FF2B5EF4-FFF2-40B4-BE49-F238E27FC236}">
                <a16:creationId xmlns:a16="http://schemas.microsoft.com/office/drawing/2014/main" id="{909B46AE-2421-FE49-9841-024D24ED082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3546154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Two columns lo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31F6-1DFC-6D42-A5DB-377B0A137E5F}"/>
              </a:ext>
            </a:extLst>
          </p:cNvPr>
          <p:cNvSpPr>
            <a:spLocks noGrp="1"/>
          </p:cNvSpPr>
          <p:nvPr>
            <p:ph type="title"/>
          </p:nvPr>
        </p:nvSpPr>
        <p:spPr>
          <a:xfrm>
            <a:off x="457200" y="685800"/>
            <a:ext cx="5486399"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ADAE99C-0336-6345-BC88-F8EEF8EE1FA4}"/>
              </a:ext>
            </a:extLst>
          </p:cNvPr>
          <p:cNvSpPr>
            <a:spLocks noGrp="1"/>
          </p:cNvSpPr>
          <p:nvPr>
            <p:ph sz="half" idx="1"/>
          </p:nvPr>
        </p:nvSpPr>
        <p:spPr>
          <a:xfrm>
            <a:off x="457200" y="2517751"/>
            <a:ext cx="5486398" cy="31921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043BC3-F104-1B49-9F4F-1315C3526BF2}"/>
              </a:ext>
            </a:extLst>
          </p:cNvPr>
          <p:cNvSpPr>
            <a:spLocks noGrp="1"/>
          </p:cNvSpPr>
          <p:nvPr>
            <p:ph sz="half" idx="2"/>
          </p:nvPr>
        </p:nvSpPr>
        <p:spPr>
          <a:xfrm>
            <a:off x="6248403" y="2517751"/>
            <a:ext cx="5486400" cy="31921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7D88FECC-C832-1C43-B845-8E730059BC25}"/>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7" name="Slide Number Placeholder 6">
            <a:extLst>
              <a:ext uri="{FF2B5EF4-FFF2-40B4-BE49-F238E27FC236}">
                <a16:creationId xmlns:a16="http://schemas.microsoft.com/office/drawing/2014/main" id="{295C3B43-C9D7-D149-A035-216CDF583946}"/>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sp>
        <p:nvSpPr>
          <p:cNvPr id="8" name="Text Placeholder 2">
            <a:extLst>
              <a:ext uri="{FF2B5EF4-FFF2-40B4-BE49-F238E27FC236}">
                <a16:creationId xmlns:a16="http://schemas.microsoft.com/office/drawing/2014/main" id="{911A4368-A5DE-FB44-8CFA-D7BBE509E181}"/>
              </a:ext>
            </a:extLst>
          </p:cNvPr>
          <p:cNvSpPr>
            <a:spLocks noGrp="1"/>
          </p:cNvSpPr>
          <p:nvPr>
            <p:ph type="body" idx="13"/>
          </p:nvPr>
        </p:nvSpPr>
        <p:spPr>
          <a:xfrm>
            <a:off x="457200" y="1828800"/>
            <a:ext cx="5486399"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Text Placeholder 2">
            <a:extLst>
              <a:ext uri="{FF2B5EF4-FFF2-40B4-BE49-F238E27FC236}">
                <a16:creationId xmlns:a16="http://schemas.microsoft.com/office/drawing/2014/main" id="{2C429D4F-74BB-004B-AEC1-783776700C30}"/>
              </a:ext>
            </a:extLst>
          </p:cNvPr>
          <p:cNvSpPr>
            <a:spLocks noGrp="1"/>
          </p:cNvSpPr>
          <p:nvPr>
            <p:ph type="body" idx="14"/>
          </p:nvPr>
        </p:nvSpPr>
        <p:spPr>
          <a:xfrm>
            <a:off x="6248404" y="1828800"/>
            <a:ext cx="5494112"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cxnSp>
        <p:nvCxnSpPr>
          <p:cNvPr id="10" name="Straight Connector 9">
            <a:extLst>
              <a:ext uri="{FF2B5EF4-FFF2-40B4-BE49-F238E27FC236}">
                <a16:creationId xmlns:a16="http://schemas.microsoft.com/office/drawing/2014/main" id="{CD8DB0DA-065A-3D4A-881B-8C3F59254ACF}"/>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B1D2B07B-09EC-1844-96A4-8FF542C8A26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3883874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dirty="0"/>
          </a:p>
        </p:txBody>
      </p:sp>
      <p:pic>
        <p:nvPicPr>
          <p:cNvPr id="8" name="Picture 7" descr="A close up of a logo&#10;&#10;Description generated with very high confidence">
            <a:extLst>
              <a:ext uri="{FF2B5EF4-FFF2-40B4-BE49-F238E27FC236}">
                <a16:creationId xmlns:a16="http://schemas.microsoft.com/office/drawing/2014/main" id="{90EC7154-DF84-47CD-91E4-58F4D44629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3064" y="475488"/>
            <a:ext cx="3166167" cy="1118185"/>
          </a:xfrm>
          <a:prstGeom prst="rect">
            <a:avLst/>
          </a:prstGeom>
        </p:spPr>
      </p:pic>
    </p:spTree>
    <p:extLst>
      <p:ext uri="{BB962C8B-B14F-4D97-AF65-F5344CB8AC3E}">
        <p14:creationId xmlns:p14="http://schemas.microsoft.com/office/powerpoint/2010/main" val="253112199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Two columns long_lt blue">
    <p:bg>
      <p:bgPr>
        <a:solidFill>
          <a:srgbClr val="DD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31F6-1DFC-6D42-A5DB-377B0A137E5F}"/>
              </a:ext>
            </a:extLst>
          </p:cNvPr>
          <p:cNvSpPr>
            <a:spLocks noGrp="1"/>
          </p:cNvSpPr>
          <p:nvPr>
            <p:ph type="title"/>
          </p:nvPr>
        </p:nvSpPr>
        <p:spPr>
          <a:xfrm>
            <a:off x="457200" y="685800"/>
            <a:ext cx="5486399"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ADAE99C-0336-6345-BC88-F8EEF8EE1FA4}"/>
              </a:ext>
            </a:extLst>
          </p:cNvPr>
          <p:cNvSpPr>
            <a:spLocks noGrp="1"/>
          </p:cNvSpPr>
          <p:nvPr>
            <p:ph sz="half" idx="1"/>
          </p:nvPr>
        </p:nvSpPr>
        <p:spPr>
          <a:xfrm>
            <a:off x="457200" y="2517751"/>
            <a:ext cx="5486398" cy="31921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043BC3-F104-1B49-9F4F-1315C3526BF2}"/>
              </a:ext>
            </a:extLst>
          </p:cNvPr>
          <p:cNvSpPr>
            <a:spLocks noGrp="1"/>
          </p:cNvSpPr>
          <p:nvPr>
            <p:ph sz="half" idx="2"/>
          </p:nvPr>
        </p:nvSpPr>
        <p:spPr>
          <a:xfrm>
            <a:off x="6248403" y="2517751"/>
            <a:ext cx="5486400" cy="31921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7D88FECC-C832-1C43-B845-8E730059BC25}"/>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7" name="Slide Number Placeholder 6">
            <a:extLst>
              <a:ext uri="{FF2B5EF4-FFF2-40B4-BE49-F238E27FC236}">
                <a16:creationId xmlns:a16="http://schemas.microsoft.com/office/drawing/2014/main" id="{295C3B43-C9D7-D149-A035-216CDF583946}"/>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sp>
        <p:nvSpPr>
          <p:cNvPr id="8" name="Text Placeholder 2">
            <a:extLst>
              <a:ext uri="{FF2B5EF4-FFF2-40B4-BE49-F238E27FC236}">
                <a16:creationId xmlns:a16="http://schemas.microsoft.com/office/drawing/2014/main" id="{911A4368-A5DE-FB44-8CFA-D7BBE509E181}"/>
              </a:ext>
            </a:extLst>
          </p:cNvPr>
          <p:cNvSpPr>
            <a:spLocks noGrp="1"/>
          </p:cNvSpPr>
          <p:nvPr>
            <p:ph type="body" idx="13"/>
          </p:nvPr>
        </p:nvSpPr>
        <p:spPr>
          <a:xfrm>
            <a:off x="457200" y="1828800"/>
            <a:ext cx="5486399"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Text Placeholder 2">
            <a:extLst>
              <a:ext uri="{FF2B5EF4-FFF2-40B4-BE49-F238E27FC236}">
                <a16:creationId xmlns:a16="http://schemas.microsoft.com/office/drawing/2014/main" id="{2C429D4F-74BB-004B-AEC1-783776700C30}"/>
              </a:ext>
            </a:extLst>
          </p:cNvPr>
          <p:cNvSpPr>
            <a:spLocks noGrp="1"/>
          </p:cNvSpPr>
          <p:nvPr>
            <p:ph type="body" idx="14"/>
          </p:nvPr>
        </p:nvSpPr>
        <p:spPr>
          <a:xfrm>
            <a:off x="6248404" y="1828800"/>
            <a:ext cx="5494112"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cxnSp>
        <p:nvCxnSpPr>
          <p:cNvPr id="10" name="Straight Connector 9">
            <a:extLst>
              <a:ext uri="{FF2B5EF4-FFF2-40B4-BE49-F238E27FC236}">
                <a16:creationId xmlns:a16="http://schemas.microsoft.com/office/drawing/2014/main" id="{CD8DB0DA-065A-3D4A-881B-8C3F59254ACF}"/>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33ADBA6D-5240-F44B-B799-52F5DEBC863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208258736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31F6-1DFC-6D42-A5DB-377B0A137E5F}"/>
              </a:ext>
            </a:extLst>
          </p:cNvPr>
          <p:cNvSpPr>
            <a:spLocks noGrp="1"/>
          </p:cNvSpPr>
          <p:nvPr>
            <p:ph type="title"/>
          </p:nvPr>
        </p:nvSpPr>
        <p:spPr>
          <a:xfrm>
            <a:off x="457200" y="685800"/>
            <a:ext cx="5486399"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ADAE99C-0336-6345-BC88-F8EEF8EE1FA4}"/>
              </a:ext>
            </a:extLst>
          </p:cNvPr>
          <p:cNvSpPr>
            <a:spLocks noGrp="1"/>
          </p:cNvSpPr>
          <p:nvPr>
            <p:ph sz="half" idx="1"/>
          </p:nvPr>
        </p:nvSpPr>
        <p:spPr>
          <a:xfrm>
            <a:off x="457200" y="2517750"/>
            <a:ext cx="3657598" cy="3194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7D88FECC-C832-1C43-B845-8E730059BC25}"/>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7" name="Slide Number Placeholder 6">
            <a:extLst>
              <a:ext uri="{FF2B5EF4-FFF2-40B4-BE49-F238E27FC236}">
                <a16:creationId xmlns:a16="http://schemas.microsoft.com/office/drawing/2014/main" id="{295C3B43-C9D7-D149-A035-216CDF583946}"/>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sp>
        <p:nvSpPr>
          <p:cNvPr id="8" name="Text Placeholder 2">
            <a:extLst>
              <a:ext uri="{FF2B5EF4-FFF2-40B4-BE49-F238E27FC236}">
                <a16:creationId xmlns:a16="http://schemas.microsoft.com/office/drawing/2014/main" id="{911A4368-A5DE-FB44-8CFA-D7BBE509E181}"/>
              </a:ext>
            </a:extLst>
          </p:cNvPr>
          <p:cNvSpPr>
            <a:spLocks noGrp="1"/>
          </p:cNvSpPr>
          <p:nvPr>
            <p:ph type="body" idx="13"/>
          </p:nvPr>
        </p:nvSpPr>
        <p:spPr>
          <a:xfrm>
            <a:off x="457200" y="1828800"/>
            <a:ext cx="3657600"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cxnSp>
        <p:nvCxnSpPr>
          <p:cNvPr id="10" name="Straight Connector 9">
            <a:extLst>
              <a:ext uri="{FF2B5EF4-FFF2-40B4-BE49-F238E27FC236}">
                <a16:creationId xmlns:a16="http://schemas.microsoft.com/office/drawing/2014/main" id="{CD8DB0DA-065A-3D4A-881B-8C3F59254ACF}"/>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E07F70BE-CB24-3442-8592-A6FFA4981F19}"/>
              </a:ext>
            </a:extLst>
          </p:cNvPr>
          <p:cNvSpPr>
            <a:spLocks noGrp="1"/>
          </p:cNvSpPr>
          <p:nvPr>
            <p:ph sz="half" idx="14"/>
          </p:nvPr>
        </p:nvSpPr>
        <p:spPr>
          <a:xfrm>
            <a:off x="4269036" y="2517750"/>
            <a:ext cx="3657598" cy="3194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5749FC0E-0F2F-094B-8C94-48717D7C345D}"/>
              </a:ext>
            </a:extLst>
          </p:cNvPr>
          <p:cNvSpPr>
            <a:spLocks noGrp="1"/>
          </p:cNvSpPr>
          <p:nvPr>
            <p:ph type="body" idx="15"/>
          </p:nvPr>
        </p:nvSpPr>
        <p:spPr>
          <a:xfrm>
            <a:off x="4269036" y="1828800"/>
            <a:ext cx="3657600"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2">
            <a:extLst>
              <a:ext uri="{FF2B5EF4-FFF2-40B4-BE49-F238E27FC236}">
                <a16:creationId xmlns:a16="http://schemas.microsoft.com/office/drawing/2014/main" id="{32D1EB86-22C0-554C-8156-5D3F5DE47136}"/>
              </a:ext>
            </a:extLst>
          </p:cNvPr>
          <p:cNvSpPr>
            <a:spLocks noGrp="1"/>
          </p:cNvSpPr>
          <p:nvPr>
            <p:ph sz="half" idx="16"/>
          </p:nvPr>
        </p:nvSpPr>
        <p:spPr>
          <a:xfrm>
            <a:off x="8069856" y="2517750"/>
            <a:ext cx="3657598" cy="3194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
            <a:extLst>
              <a:ext uri="{FF2B5EF4-FFF2-40B4-BE49-F238E27FC236}">
                <a16:creationId xmlns:a16="http://schemas.microsoft.com/office/drawing/2014/main" id="{7C67BFE9-FA82-8A47-87CA-56246F893F1E}"/>
              </a:ext>
            </a:extLst>
          </p:cNvPr>
          <p:cNvSpPr>
            <a:spLocks noGrp="1"/>
          </p:cNvSpPr>
          <p:nvPr>
            <p:ph type="body" idx="17"/>
          </p:nvPr>
        </p:nvSpPr>
        <p:spPr>
          <a:xfrm>
            <a:off x="8069856" y="1828800"/>
            <a:ext cx="3657600"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5" name="Picture 14" descr="A picture containing text&#10;&#10;Description automatically generated">
            <a:extLst>
              <a:ext uri="{FF2B5EF4-FFF2-40B4-BE49-F238E27FC236}">
                <a16:creationId xmlns:a16="http://schemas.microsoft.com/office/drawing/2014/main" id="{7D733DF2-986C-E047-8710-EC8E8FE604F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151053359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Three columns_lt blue">
    <p:bg>
      <p:bgPr>
        <a:solidFill>
          <a:srgbClr val="DD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31F6-1DFC-6D42-A5DB-377B0A137E5F}"/>
              </a:ext>
            </a:extLst>
          </p:cNvPr>
          <p:cNvSpPr>
            <a:spLocks noGrp="1"/>
          </p:cNvSpPr>
          <p:nvPr>
            <p:ph type="title"/>
          </p:nvPr>
        </p:nvSpPr>
        <p:spPr>
          <a:xfrm>
            <a:off x="457200" y="685800"/>
            <a:ext cx="5486399"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ADAE99C-0336-6345-BC88-F8EEF8EE1FA4}"/>
              </a:ext>
            </a:extLst>
          </p:cNvPr>
          <p:cNvSpPr>
            <a:spLocks noGrp="1"/>
          </p:cNvSpPr>
          <p:nvPr>
            <p:ph sz="half" idx="1"/>
          </p:nvPr>
        </p:nvSpPr>
        <p:spPr>
          <a:xfrm>
            <a:off x="457200" y="2517750"/>
            <a:ext cx="3657598" cy="3194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7D88FECC-C832-1C43-B845-8E730059BC25}"/>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7" name="Slide Number Placeholder 6">
            <a:extLst>
              <a:ext uri="{FF2B5EF4-FFF2-40B4-BE49-F238E27FC236}">
                <a16:creationId xmlns:a16="http://schemas.microsoft.com/office/drawing/2014/main" id="{295C3B43-C9D7-D149-A035-216CDF583946}"/>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sp>
        <p:nvSpPr>
          <p:cNvPr id="8" name="Text Placeholder 2">
            <a:extLst>
              <a:ext uri="{FF2B5EF4-FFF2-40B4-BE49-F238E27FC236}">
                <a16:creationId xmlns:a16="http://schemas.microsoft.com/office/drawing/2014/main" id="{911A4368-A5DE-FB44-8CFA-D7BBE509E181}"/>
              </a:ext>
            </a:extLst>
          </p:cNvPr>
          <p:cNvSpPr>
            <a:spLocks noGrp="1"/>
          </p:cNvSpPr>
          <p:nvPr>
            <p:ph type="body" idx="13"/>
          </p:nvPr>
        </p:nvSpPr>
        <p:spPr>
          <a:xfrm>
            <a:off x="457200" y="1828800"/>
            <a:ext cx="3657600"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cxnSp>
        <p:nvCxnSpPr>
          <p:cNvPr id="10" name="Straight Connector 9">
            <a:extLst>
              <a:ext uri="{FF2B5EF4-FFF2-40B4-BE49-F238E27FC236}">
                <a16:creationId xmlns:a16="http://schemas.microsoft.com/office/drawing/2014/main" id="{CD8DB0DA-065A-3D4A-881B-8C3F59254ACF}"/>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E07F70BE-CB24-3442-8592-A6FFA4981F19}"/>
              </a:ext>
            </a:extLst>
          </p:cNvPr>
          <p:cNvSpPr>
            <a:spLocks noGrp="1"/>
          </p:cNvSpPr>
          <p:nvPr>
            <p:ph sz="half" idx="14"/>
          </p:nvPr>
        </p:nvSpPr>
        <p:spPr>
          <a:xfrm>
            <a:off x="4269036" y="2517750"/>
            <a:ext cx="3657598" cy="3194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5749FC0E-0F2F-094B-8C94-48717D7C345D}"/>
              </a:ext>
            </a:extLst>
          </p:cNvPr>
          <p:cNvSpPr>
            <a:spLocks noGrp="1"/>
          </p:cNvSpPr>
          <p:nvPr>
            <p:ph type="body" idx="15"/>
          </p:nvPr>
        </p:nvSpPr>
        <p:spPr>
          <a:xfrm>
            <a:off x="4269036" y="1828800"/>
            <a:ext cx="3657600"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2">
            <a:extLst>
              <a:ext uri="{FF2B5EF4-FFF2-40B4-BE49-F238E27FC236}">
                <a16:creationId xmlns:a16="http://schemas.microsoft.com/office/drawing/2014/main" id="{32D1EB86-22C0-554C-8156-5D3F5DE47136}"/>
              </a:ext>
            </a:extLst>
          </p:cNvPr>
          <p:cNvSpPr>
            <a:spLocks noGrp="1"/>
          </p:cNvSpPr>
          <p:nvPr>
            <p:ph sz="half" idx="16"/>
          </p:nvPr>
        </p:nvSpPr>
        <p:spPr>
          <a:xfrm>
            <a:off x="8069856" y="2517750"/>
            <a:ext cx="3657598" cy="3194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
            <a:extLst>
              <a:ext uri="{FF2B5EF4-FFF2-40B4-BE49-F238E27FC236}">
                <a16:creationId xmlns:a16="http://schemas.microsoft.com/office/drawing/2014/main" id="{7C67BFE9-FA82-8A47-87CA-56246F893F1E}"/>
              </a:ext>
            </a:extLst>
          </p:cNvPr>
          <p:cNvSpPr>
            <a:spLocks noGrp="1"/>
          </p:cNvSpPr>
          <p:nvPr>
            <p:ph type="body" idx="17"/>
          </p:nvPr>
        </p:nvSpPr>
        <p:spPr>
          <a:xfrm>
            <a:off x="8069856" y="1828800"/>
            <a:ext cx="3657600" cy="550839"/>
          </a:xfrm>
        </p:spPr>
        <p:txBody>
          <a:bodyPr anchor="t" anchorCtr="0">
            <a:normAutofit/>
          </a:bodyPr>
          <a:lstStyle>
            <a:lvl1pPr marL="0" indent="0">
              <a:buNone/>
              <a:defRPr sz="1800" b="1">
                <a:solidFill>
                  <a:srgbClr val="0020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5" name="Picture 14" descr="A picture containing text&#10;&#10;Description automatically generated">
            <a:extLst>
              <a:ext uri="{FF2B5EF4-FFF2-40B4-BE49-F238E27FC236}">
                <a16:creationId xmlns:a16="http://schemas.microsoft.com/office/drawing/2014/main" id="{5EBBBDF4-6F22-1740-9D3C-48F58D7D510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45974823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mparison_ Two">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31F6-1DFC-6D42-A5DB-377B0A137E5F}"/>
              </a:ext>
            </a:extLst>
          </p:cNvPr>
          <p:cNvSpPr>
            <a:spLocks noGrp="1"/>
          </p:cNvSpPr>
          <p:nvPr>
            <p:ph type="title"/>
          </p:nvPr>
        </p:nvSpPr>
        <p:spPr>
          <a:xfrm>
            <a:off x="457200" y="685800"/>
            <a:ext cx="5486399" cy="1004888"/>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ADAE99C-0336-6345-BC88-F8EEF8EE1FA4}"/>
              </a:ext>
            </a:extLst>
          </p:cNvPr>
          <p:cNvSpPr>
            <a:spLocks noGrp="1"/>
          </p:cNvSpPr>
          <p:nvPr>
            <p:ph sz="half" idx="1"/>
          </p:nvPr>
        </p:nvSpPr>
        <p:spPr>
          <a:xfrm>
            <a:off x="457199" y="4071396"/>
            <a:ext cx="5486400" cy="168931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043BC3-F104-1B49-9F4F-1315C3526BF2}"/>
              </a:ext>
            </a:extLst>
          </p:cNvPr>
          <p:cNvSpPr>
            <a:spLocks noGrp="1"/>
          </p:cNvSpPr>
          <p:nvPr>
            <p:ph sz="half" idx="2"/>
          </p:nvPr>
        </p:nvSpPr>
        <p:spPr>
          <a:xfrm>
            <a:off x="6245352" y="4050792"/>
            <a:ext cx="5486400" cy="170588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7D88FECC-C832-1C43-B845-8E730059BC25}"/>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295C3B43-C9D7-D149-A035-216CDF583946}"/>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sp>
        <p:nvSpPr>
          <p:cNvPr id="8" name="Text Placeholder 2">
            <a:extLst>
              <a:ext uri="{FF2B5EF4-FFF2-40B4-BE49-F238E27FC236}">
                <a16:creationId xmlns:a16="http://schemas.microsoft.com/office/drawing/2014/main" id="{911A4368-A5DE-FB44-8CFA-D7BBE509E181}"/>
              </a:ext>
            </a:extLst>
          </p:cNvPr>
          <p:cNvSpPr>
            <a:spLocks noGrp="1"/>
          </p:cNvSpPr>
          <p:nvPr>
            <p:ph type="body" idx="13"/>
          </p:nvPr>
        </p:nvSpPr>
        <p:spPr>
          <a:xfrm>
            <a:off x="457200" y="2998280"/>
            <a:ext cx="5486399" cy="823912"/>
          </a:xfrm>
        </p:spPr>
        <p:txBody>
          <a:bodyPr anchor="b">
            <a:normAutofit/>
          </a:bodyPr>
          <a:lstStyle>
            <a:lvl1pPr marL="0" indent="0">
              <a:buNone/>
              <a:defRPr sz="1800" b="1">
                <a:solidFill>
                  <a:srgbClr val="009AD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Text Placeholder 2">
            <a:extLst>
              <a:ext uri="{FF2B5EF4-FFF2-40B4-BE49-F238E27FC236}">
                <a16:creationId xmlns:a16="http://schemas.microsoft.com/office/drawing/2014/main" id="{2C429D4F-74BB-004B-AEC1-783776700C30}"/>
              </a:ext>
            </a:extLst>
          </p:cNvPr>
          <p:cNvSpPr>
            <a:spLocks noGrp="1"/>
          </p:cNvSpPr>
          <p:nvPr>
            <p:ph type="body" idx="14"/>
          </p:nvPr>
        </p:nvSpPr>
        <p:spPr>
          <a:xfrm>
            <a:off x="6248404" y="2998280"/>
            <a:ext cx="5494112" cy="823912"/>
          </a:xfrm>
        </p:spPr>
        <p:txBody>
          <a:bodyPr anchor="b">
            <a:normAutofit/>
          </a:bodyPr>
          <a:lstStyle>
            <a:lvl1pPr marL="0" indent="0">
              <a:buNone/>
              <a:defRPr sz="1800" b="1">
                <a:solidFill>
                  <a:srgbClr val="009AD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cxnSp>
        <p:nvCxnSpPr>
          <p:cNvPr id="10" name="Straight Connector 9">
            <a:extLst>
              <a:ext uri="{FF2B5EF4-FFF2-40B4-BE49-F238E27FC236}">
                <a16:creationId xmlns:a16="http://schemas.microsoft.com/office/drawing/2014/main" id="{CD8DB0DA-065A-3D4A-881B-8C3F59254ACF}"/>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graphical user interface&#10;&#10;Description automatically generated">
            <a:extLst>
              <a:ext uri="{FF2B5EF4-FFF2-40B4-BE49-F238E27FC236}">
                <a16:creationId xmlns:a16="http://schemas.microsoft.com/office/drawing/2014/main" id="{9EC7C440-DCFB-C047-ADE7-BF5BE1DA111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88064170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omparison_ Three">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638C7-E24F-E84A-8A79-2D89619AA10F}"/>
              </a:ext>
            </a:extLst>
          </p:cNvPr>
          <p:cNvSpPr>
            <a:spLocks noGrp="1"/>
          </p:cNvSpPr>
          <p:nvPr>
            <p:ph type="title"/>
          </p:nvPr>
        </p:nvSpPr>
        <p:spPr>
          <a:xfrm>
            <a:off x="457200" y="457200"/>
            <a:ext cx="5638800" cy="1134533"/>
          </a:xfrm>
        </p:spPr>
        <p:txBody>
          <a:bodyPr/>
          <a:lstStyle>
            <a:lvl1pPr>
              <a:defRPr>
                <a:solidFill>
                  <a:schemeClr val="bg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71FE4183-96D7-744D-8DFD-4B5CF171B75C}"/>
              </a:ext>
            </a:extLst>
          </p:cNvPr>
          <p:cNvSpPr>
            <a:spLocks noGrp="1"/>
          </p:cNvSpPr>
          <p:nvPr>
            <p:ph sz="half" idx="2"/>
          </p:nvPr>
        </p:nvSpPr>
        <p:spPr>
          <a:xfrm>
            <a:off x="457201" y="4051583"/>
            <a:ext cx="3657600" cy="16605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5AE1CDE4-68A4-444E-A1DB-6DB20F3DB1BD}"/>
              </a:ext>
            </a:extLst>
          </p:cNvPr>
          <p:cNvSpPr>
            <a:spLocks noGrp="1"/>
          </p:cNvSpPr>
          <p:nvPr>
            <p:ph sz="quarter" idx="4"/>
          </p:nvPr>
        </p:nvSpPr>
        <p:spPr>
          <a:xfrm>
            <a:off x="4276222" y="4051583"/>
            <a:ext cx="3648578" cy="16605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1CAD4A73-8602-F84A-9C68-0647084B0CC7}"/>
              </a:ext>
            </a:extLst>
          </p:cNvPr>
          <p:cNvSpPr>
            <a:spLocks noGrp="1"/>
          </p:cNvSpPr>
          <p:nvPr>
            <p:ph type="ftr" sz="quarter" idx="11"/>
          </p:nvPr>
        </p:nvSpPr>
        <p:spPr/>
        <p:txBody>
          <a:bodyPr/>
          <a:lstStyle>
            <a:lvl1pPr>
              <a:defRPr>
                <a:solidFill>
                  <a:schemeClr val="bg1"/>
                </a:solidFill>
              </a:defRPr>
            </a:lvl1pPr>
          </a:lstStyle>
          <a:p>
            <a:endParaRPr lang="en-US"/>
          </a:p>
        </p:txBody>
      </p:sp>
      <p:sp>
        <p:nvSpPr>
          <p:cNvPr id="9" name="Slide Number Placeholder 8">
            <a:extLst>
              <a:ext uri="{FF2B5EF4-FFF2-40B4-BE49-F238E27FC236}">
                <a16:creationId xmlns:a16="http://schemas.microsoft.com/office/drawing/2014/main" id="{14F68175-0DD6-164B-8823-0BB395D927AB}"/>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sp>
        <p:nvSpPr>
          <p:cNvPr id="10" name="Content Placeholder 5">
            <a:extLst>
              <a:ext uri="{FF2B5EF4-FFF2-40B4-BE49-F238E27FC236}">
                <a16:creationId xmlns:a16="http://schemas.microsoft.com/office/drawing/2014/main" id="{E81021D4-D0CA-9643-B255-9450B2B4003A}"/>
              </a:ext>
            </a:extLst>
          </p:cNvPr>
          <p:cNvSpPr>
            <a:spLocks noGrp="1"/>
          </p:cNvSpPr>
          <p:nvPr>
            <p:ph sz="quarter" idx="13"/>
          </p:nvPr>
        </p:nvSpPr>
        <p:spPr>
          <a:xfrm>
            <a:off x="8061767" y="4051583"/>
            <a:ext cx="3648578" cy="16605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8C0A84-F996-E447-B5A6-E7580AB01597}"/>
              </a:ext>
            </a:extLst>
          </p:cNvPr>
          <p:cNvSpPr>
            <a:spLocks noGrp="1"/>
          </p:cNvSpPr>
          <p:nvPr>
            <p:ph type="body" idx="14"/>
          </p:nvPr>
        </p:nvSpPr>
        <p:spPr>
          <a:xfrm>
            <a:off x="4267200" y="3388291"/>
            <a:ext cx="3657600" cy="527289"/>
          </a:xfrm>
        </p:spPr>
        <p:txBody>
          <a:bodyPr anchor="b">
            <a:normAutofit/>
          </a:bodyPr>
          <a:lstStyle>
            <a:lvl1pPr marL="0" indent="0">
              <a:buNone/>
              <a:defRPr sz="1800" b="1">
                <a:solidFill>
                  <a:srgbClr val="009AD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2">
            <a:extLst>
              <a:ext uri="{FF2B5EF4-FFF2-40B4-BE49-F238E27FC236}">
                <a16:creationId xmlns:a16="http://schemas.microsoft.com/office/drawing/2014/main" id="{83D59E60-2BBC-8D47-BE05-D1C3EE75C4F8}"/>
              </a:ext>
            </a:extLst>
          </p:cNvPr>
          <p:cNvSpPr>
            <a:spLocks noGrp="1"/>
          </p:cNvSpPr>
          <p:nvPr>
            <p:ph type="body" idx="15"/>
          </p:nvPr>
        </p:nvSpPr>
        <p:spPr>
          <a:xfrm>
            <a:off x="457200" y="3408116"/>
            <a:ext cx="3657600" cy="527289"/>
          </a:xfrm>
        </p:spPr>
        <p:txBody>
          <a:bodyPr anchor="b">
            <a:normAutofit/>
          </a:bodyPr>
          <a:lstStyle>
            <a:lvl1pPr marL="0" indent="0">
              <a:buNone/>
              <a:defRPr sz="1800" b="1">
                <a:solidFill>
                  <a:srgbClr val="009AD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2">
            <a:extLst>
              <a:ext uri="{FF2B5EF4-FFF2-40B4-BE49-F238E27FC236}">
                <a16:creationId xmlns:a16="http://schemas.microsoft.com/office/drawing/2014/main" id="{4B6BFF59-A5AB-774C-ABAB-C052FE11D8A5}"/>
              </a:ext>
            </a:extLst>
          </p:cNvPr>
          <p:cNvSpPr>
            <a:spLocks noGrp="1"/>
          </p:cNvSpPr>
          <p:nvPr>
            <p:ph type="body" idx="16"/>
          </p:nvPr>
        </p:nvSpPr>
        <p:spPr>
          <a:xfrm>
            <a:off x="8077200" y="3408116"/>
            <a:ext cx="3657600" cy="527289"/>
          </a:xfrm>
        </p:spPr>
        <p:txBody>
          <a:bodyPr anchor="b">
            <a:normAutofit/>
          </a:bodyPr>
          <a:lstStyle>
            <a:lvl1pPr marL="0" indent="0">
              <a:buNone/>
              <a:defRPr sz="1800" b="1">
                <a:solidFill>
                  <a:srgbClr val="009AD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4" name="Picture 13" descr="A picture containing graphical user interface&#10;&#10;Description automatically generated">
            <a:extLst>
              <a:ext uri="{FF2B5EF4-FFF2-40B4-BE49-F238E27FC236}">
                <a16:creationId xmlns:a16="http://schemas.microsoft.com/office/drawing/2014/main" id="{4ABB2213-A8D2-2B4E-A044-CDA8CF39EEC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346872569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Content with graphic">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D8E279F-2BBA-1D44-B270-AA9874F04DB2}"/>
              </a:ext>
            </a:extLst>
          </p:cNvPr>
          <p:cNvSpPr/>
          <p:nvPr userDrawn="1"/>
        </p:nvSpPr>
        <p:spPr>
          <a:xfrm>
            <a:off x="4259484" y="0"/>
            <a:ext cx="7932516" cy="6858000"/>
          </a:xfrm>
          <a:prstGeom prst="rect">
            <a:avLst/>
          </a:prstGeom>
          <a:solidFill>
            <a:srgbClr val="DDE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485297-9C41-6C4E-8A84-CACB42015762}"/>
              </a:ext>
            </a:extLst>
          </p:cNvPr>
          <p:cNvSpPr>
            <a:spLocks noGrp="1"/>
          </p:cNvSpPr>
          <p:nvPr>
            <p:ph type="title"/>
          </p:nvPr>
        </p:nvSpPr>
        <p:spPr>
          <a:xfrm>
            <a:off x="460435" y="685800"/>
            <a:ext cx="3335388" cy="839788"/>
          </a:xfrm>
        </p:spPr>
        <p:txBody>
          <a:bodyPr anchor="t" anchorCtr="0">
            <a:normAutofit/>
          </a:bodyPr>
          <a:lstStyle>
            <a:lvl1pPr>
              <a:defRPr sz="2400">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3407C06-6CF8-2F41-BC67-54F13BB0A8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9C0C6F6-8639-BE4B-BAD3-FFDBE27818CB}"/>
              </a:ext>
            </a:extLst>
          </p:cNvPr>
          <p:cNvSpPr>
            <a:spLocks noGrp="1"/>
          </p:cNvSpPr>
          <p:nvPr>
            <p:ph type="body" sz="half" idx="2"/>
          </p:nvPr>
        </p:nvSpPr>
        <p:spPr>
          <a:xfrm>
            <a:off x="457200" y="1828801"/>
            <a:ext cx="3335388" cy="3952232"/>
          </a:xfrm>
        </p:spPr>
        <p:txBody>
          <a:bodyPr anchor="t" anchorCtr="0">
            <a:normAutofit/>
          </a:bodyPr>
          <a:lstStyle>
            <a:lvl1pPr marL="0" indent="0">
              <a:spcBef>
                <a:spcPts val="0"/>
              </a:spcBef>
              <a:buFontTx/>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114588A5-7D85-6341-A58F-B4539B4697EB}"/>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7" name="Slide Number Placeholder 6">
            <a:extLst>
              <a:ext uri="{FF2B5EF4-FFF2-40B4-BE49-F238E27FC236}">
                <a16:creationId xmlns:a16="http://schemas.microsoft.com/office/drawing/2014/main" id="{1CF08247-7496-3348-B3C4-9BDDB676BE73}"/>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9" name="Straight Connector 8">
            <a:extLst>
              <a:ext uri="{FF2B5EF4-FFF2-40B4-BE49-F238E27FC236}">
                <a16:creationId xmlns:a16="http://schemas.microsoft.com/office/drawing/2014/main" id="{DAE8B88C-5FF6-8C4C-B269-E15964BDCE0D}"/>
              </a:ext>
            </a:extLst>
          </p:cNvPr>
          <p:cNvCxnSpPr>
            <a:cxnSpLocks/>
          </p:cNvCxnSpPr>
          <p:nvPr userDrawn="1"/>
        </p:nvCxnSpPr>
        <p:spPr>
          <a:xfrm>
            <a:off x="457200" y="457200"/>
            <a:ext cx="3338623"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text&#10;&#10;Description automatically generated">
            <a:extLst>
              <a:ext uri="{FF2B5EF4-FFF2-40B4-BE49-F238E27FC236}">
                <a16:creationId xmlns:a16="http://schemas.microsoft.com/office/drawing/2014/main" id="{442F6827-29C2-9C43-AFC4-BB8E28665ED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280269985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47DDD-7B22-4B4B-AF9B-229B49A9A4C0}"/>
              </a:ext>
            </a:extLst>
          </p:cNvPr>
          <p:cNvSpPr>
            <a:spLocks noGrp="1"/>
          </p:cNvSpPr>
          <p:nvPr>
            <p:ph type="title"/>
          </p:nvPr>
        </p:nvSpPr>
        <p:spPr>
          <a:xfrm>
            <a:off x="457200" y="685800"/>
            <a:ext cx="3337560" cy="857150"/>
          </a:xfrm>
        </p:spPr>
        <p:txBody>
          <a:bodyPr anchor="t" anchorCtr="0">
            <a:normAutofit/>
          </a:bodyPr>
          <a:lstStyle>
            <a:lvl1pPr>
              <a:defRPr sz="2400">
                <a:solidFill>
                  <a:srgbClr val="00205C"/>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B5010153-3787-EA4E-BC67-F986AEE8860E}"/>
              </a:ext>
            </a:extLst>
          </p:cNvPr>
          <p:cNvSpPr>
            <a:spLocks noGrp="1"/>
          </p:cNvSpPr>
          <p:nvPr>
            <p:ph type="pic" idx="1"/>
          </p:nvPr>
        </p:nvSpPr>
        <p:spPr>
          <a:xfrm>
            <a:off x="4267200" y="0"/>
            <a:ext cx="7924800" cy="685800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4C8B99-BBF3-CC4A-B7FE-B15092480002}"/>
              </a:ext>
            </a:extLst>
          </p:cNvPr>
          <p:cNvSpPr>
            <a:spLocks noGrp="1"/>
          </p:cNvSpPr>
          <p:nvPr>
            <p:ph type="body" sz="half" idx="2"/>
          </p:nvPr>
        </p:nvSpPr>
        <p:spPr>
          <a:xfrm>
            <a:off x="457200" y="1828800"/>
            <a:ext cx="3337560" cy="3881120"/>
          </a:xfrm>
        </p:spPr>
        <p:txBody>
          <a:bodyPr>
            <a:normAutofit/>
          </a:bodyPr>
          <a:lstStyle>
            <a:lvl1pPr marL="285750" indent="-285750">
              <a:spcBef>
                <a:spcPts val="1600"/>
              </a:spcBef>
              <a:buFont typeface="Arial" panose="020B0604020202020204" pitchFamily="34" charset="0"/>
              <a:buChar char="•"/>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D21E8777-C4EC-044C-BE17-A6F640B96E8D}"/>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id="{D551B503-85CA-F24C-915F-EDB0C0315185}"/>
              </a:ext>
            </a:extLst>
          </p:cNvPr>
          <p:cNvSpPr>
            <a:spLocks noGrp="1"/>
          </p:cNvSpPr>
          <p:nvPr>
            <p:ph type="sldNum" sz="quarter" idx="12"/>
          </p:nvPr>
        </p:nvSpPr>
        <p:spPr/>
        <p:txBody>
          <a:bodyPr/>
          <a:lstStyle>
            <a:lvl1pPr>
              <a:defRPr>
                <a:solidFill>
                  <a:schemeClr val="bg1"/>
                </a:solidFill>
              </a:defRPr>
            </a:lvl1pPr>
          </a:lstStyle>
          <a:p>
            <a:fld id="{714BF2E0-EE3B-6A4E-9FB9-82DE86E1F02F}" type="slidenum">
              <a:rPr lang="en-US" smtClean="0"/>
              <a:pPr/>
              <a:t>‹#›</a:t>
            </a:fld>
            <a:endParaRPr lang="en-US"/>
          </a:p>
        </p:txBody>
      </p:sp>
      <p:cxnSp>
        <p:nvCxnSpPr>
          <p:cNvPr id="9" name="Straight Connector 8">
            <a:extLst>
              <a:ext uri="{FF2B5EF4-FFF2-40B4-BE49-F238E27FC236}">
                <a16:creationId xmlns:a16="http://schemas.microsoft.com/office/drawing/2014/main" id="{ED472D18-BE55-9E45-89BD-2847F7014DC6}"/>
              </a:ext>
            </a:extLst>
          </p:cNvPr>
          <p:cNvCxnSpPr>
            <a:cxnSpLocks/>
          </p:cNvCxnSpPr>
          <p:nvPr userDrawn="1"/>
        </p:nvCxnSpPr>
        <p:spPr>
          <a:xfrm>
            <a:off x="457200" y="457200"/>
            <a:ext cx="333756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text&#10;&#10;Description automatically generated">
            <a:extLst>
              <a:ext uri="{FF2B5EF4-FFF2-40B4-BE49-F238E27FC236}">
                <a16:creationId xmlns:a16="http://schemas.microsoft.com/office/drawing/2014/main" id="{5CFE15EA-86BF-5841-A80A-A30088F131F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32150655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1_Picture with Caption">
    <p:bg>
      <p:bgPr>
        <a:solidFill>
          <a:srgbClr val="DD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47DDD-7B22-4B4B-AF9B-229B49A9A4C0}"/>
              </a:ext>
            </a:extLst>
          </p:cNvPr>
          <p:cNvSpPr>
            <a:spLocks noGrp="1"/>
          </p:cNvSpPr>
          <p:nvPr>
            <p:ph type="title"/>
          </p:nvPr>
        </p:nvSpPr>
        <p:spPr>
          <a:xfrm>
            <a:off x="457200" y="685800"/>
            <a:ext cx="3337560" cy="857150"/>
          </a:xfrm>
        </p:spPr>
        <p:txBody>
          <a:bodyPr anchor="t" anchorCtr="0">
            <a:normAutofit/>
          </a:bodyPr>
          <a:lstStyle>
            <a:lvl1pPr>
              <a:defRPr sz="2400">
                <a:solidFill>
                  <a:srgbClr val="00205C"/>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B5010153-3787-EA4E-BC67-F986AEE8860E}"/>
              </a:ext>
            </a:extLst>
          </p:cNvPr>
          <p:cNvSpPr>
            <a:spLocks noGrp="1"/>
          </p:cNvSpPr>
          <p:nvPr>
            <p:ph type="pic" idx="1"/>
          </p:nvPr>
        </p:nvSpPr>
        <p:spPr>
          <a:xfrm>
            <a:off x="4267200" y="0"/>
            <a:ext cx="7924800" cy="685800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4C8B99-BBF3-CC4A-B7FE-B15092480002}"/>
              </a:ext>
            </a:extLst>
          </p:cNvPr>
          <p:cNvSpPr>
            <a:spLocks noGrp="1"/>
          </p:cNvSpPr>
          <p:nvPr>
            <p:ph type="body" sz="half" idx="2"/>
          </p:nvPr>
        </p:nvSpPr>
        <p:spPr>
          <a:xfrm>
            <a:off x="457200" y="1828800"/>
            <a:ext cx="3337560" cy="3881120"/>
          </a:xfrm>
        </p:spPr>
        <p:txBody>
          <a:bodyPr>
            <a:normAutofit/>
          </a:bodyPr>
          <a:lstStyle>
            <a:lvl1pPr marL="0" indent="0">
              <a:buNone/>
              <a:defRPr sz="14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D21E8777-C4EC-044C-BE17-A6F640B96E8D}"/>
              </a:ext>
            </a:extLst>
          </p:cNvPr>
          <p:cNvSpPr>
            <a:spLocks noGrp="1"/>
          </p:cNvSpPr>
          <p:nvPr>
            <p:ph type="ftr" sz="quarter" idx="11"/>
          </p:nvPr>
        </p:nvSpPr>
        <p:spPr/>
        <p:txBody>
          <a:bodyPr/>
          <a:lstStyle>
            <a:lvl1pPr>
              <a:defRPr>
                <a:solidFill>
                  <a:srgbClr val="00205C"/>
                </a:solidFill>
              </a:defRPr>
            </a:lvl1pPr>
          </a:lstStyle>
          <a:p>
            <a:endParaRPr lang="en-US"/>
          </a:p>
        </p:txBody>
      </p:sp>
      <p:sp>
        <p:nvSpPr>
          <p:cNvPr id="7" name="Slide Number Placeholder 6">
            <a:extLst>
              <a:ext uri="{FF2B5EF4-FFF2-40B4-BE49-F238E27FC236}">
                <a16:creationId xmlns:a16="http://schemas.microsoft.com/office/drawing/2014/main" id="{D551B503-85CA-F24C-915F-EDB0C0315185}"/>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9" name="Straight Connector 8">
            <a:extLst>
              <a:ext uri="{FF2B5EF4-FFF2-40B4-BE49-F238E27FC236}">
                <a16:creationId xmlns:a16="http://schemas.microsoft.com/office/drawing/2014/main" id="{ED472D18-BE55-9E45-89BD-2847F7014DC6}"/>
              </a:ext>
            </a:extLst>
          </p:cNvPr>
          <p:cNvCxnSpPr>
            <a:cxnSpLocks/>
          </p:cNvCxnSpPr>
          <p:nvPr userDrawn="1"/>
        </p:nvCxnSpPr>
        <p:spPr>
          <a:xfrm>
            <a:off x="457200" y="457200"/>
            <a:ext cx="333756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70B4A0F8-8C72-8547-B04C-8A0B6CC6EAE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9101" y="5621317"/>
            <a:ext cx="1933200" cy="1045911"/>
          </a:xfrm>
          <a:prstGeom prst="rect">
            <a:avLst/>
          </a:prstGeom>
        </p:spPr>
      </p:pic>
    </p:spTree>
    <p:extLst>
      <p:ext uri="{BB962C8B-B14F-4D97-AF65-F5344CB8AC3E}">
        <p14:creationId xmlns:p14="http://schemas.microsoft.com/office/powerpoint/2010/main" val="49258512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End page_navy background">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1483D-923E-144D-9141-59E56DC7948D}"/>
              </a:ext>
            </a:extLst>
          </p:cNvPr>
          <p:cNvSpPr>
            <a:spLocks noGrp="1"/>
          </p:cNvSpPr>
          <p:nvPr>
            <p:ph type="ctrTitle"/>
          </p:nvPr>
        </p:nvSpPr>
        <p:spPr>
          <a:xfrm>
            <a:off x="457200" y="1828800"/>
            <a:ext cx="5638800" cy="1325499"/>
          </a:xfrm>
        </p:spPr>
        <p:txBody>
          <a:bodyPr anchor="t" anchorCtr="0">
            <a:normAutofit/>
          </a:bodyPr>
          <a:lstStyle>
            <a:lvl1pPr algn="l">
              <a:defRPr sz="4800">
                <a:solidFill>
                  <a:srgbClr val="009ADE"/>
                </a:solidFill>
              </a:defRPr>
            </a:lvl1pPr>
          </a:lstStyle>
          <a:p>
            <a:endParaRPr lang="en-US"/>
          </a:p>
        </p:txBody>
      </p:sp>
      <p:sp>
        <p:nvSpPr>
          <p:cNvPr id="3" name="Subtitle 2">
            <a:extLst>
              <a:ext uri="{FF2B5EF4-FFF2-40B4-BE49-F238E27FC236}">
                <a16:creationId xmlns:a16="http://schemas.microsoft.com/office/drawing/2014/main" id="{D49D2BC0-3B2B-2444-BFD2-05B4702116F5}"/>
              </a:ext>
            </a:extLst>
          </p:cNvPr>
          <p:cNvSpPr>
            <a:spLocks noGrp="1"/>
          </p:cNvSpPr>
          <p:nvPr>
            <p:ph type="subTitle" idx="1"/>
          </p:nvPr>
        </p:nvSpPr>
        <p:spPr>
          <a:xfrm>
            <a:off x="457200" y="3429000"/>
            <a:ext cx="5638800" cy="1655762"/>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a:p>
        </p:txBody>
      </p:sp>
      <p:cxnSp>
        <p:nvCxnSpPr>
          <p:cNvPr id="7" name="Straight Connector 6">
            <a:extLst>
              <a:ext uri="{FF2B5EF4-FFF2-40B4-BE49-F238E27FC236}">
                <a16:creationId xmlns:a16="http://schemas.microsoft.com/office/drawing/2014/main" id="{B0CB99A3-E1BC-0B46-9A11-79A3F59F9B38}"/>
              </a:ext>
            </a:extLst>
          </p:cNvPr>
          <p:cNvCxnSpPr>
            <a:cxnSpLocks/>
          </p:cNvCxnSpPr>
          <p:nvPr userDrawn="1"/>
        </p:nvCxnSpPr>
        <p:spPr>
          <a:xfrm>
            <a:off x="457200" y="457200"/>
            <a:ext cx="11277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graphical user interface&#10;&#10;Description automatically generated">
            <a:extLst>
              <a:ext uri="{FF2B5EF4-FFF2-40B4-BE49-F238E27FC236}">
                <a16:creationId xmlns:a16="http://schemas.microsoft.com/office/drawing/2014/main" id="{8E08B1A9-51B6-DF47-9292-45108853881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7600" y="5619600"/>
            <a:ext cx="1931670" cy="1055336"/>
          </a:xfrm>
          <a:prstGeom prst="rect">
            <a:avLst/>
          </a:prstGeom>
        </p:spPr>
      </p:pic>
    </p:spTree>
    <p:extLst>
      <p:ext uri="{BB962C8B-B14F-4D97-AF65-F5344CB8AC3E}">
        <p14:creationId xmlns:p14="http://schemas.microsoft.com/office/powerpoint/2010/main" val="403176812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0" y="1800000"/>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lvl1pPr>
              <a:defRPr/>
            </a:lvl1pPr>
          </a:lstStyle>
          <a:p>
            <a:fld id="{67475E45-583B-48DD-BB42-306E8624221B}" type="datetime1">
              <a:rPr lang="en-GB" smtClean="0"/>
              <a:t>29/11/2024</a:t>
            </a:fld>
            <a:endParaRPr lang="en-GB" dirty="0"/>
          </a:p>
        </p:txBody>
      </p:sp>
      <p:sp>
        <p:nvSpPr>
          <p:cNvPr id="5" name="Footer Placeholder 4"/>
          <p:cNvSpPr>
            <a:spLocks noGrp="1"/>
          </p:cNvSpPr>
          <p:nvPr>
            <p:ph type="ftr" sz="quarter" idx="15"/>
          </p:nvPr>
        </p:nvSpPr>
        <p:spPr>
          <a:xfrm>
            <a:off x="1392991" y="6588209"/>
            <a:ext cx="7247007" cy="208579"/>
          </a:xfrm>
        </p:spPr>
        <p:txBody>
          <a:bodyPr/>
          <a:lstStyle/>
          <a:p>
            <a:r>
              <a:rPr lang="fr-FR"/>
              <a:t>Vérification des algorithmes de dépistage VIH</a:t>
            </a:r>
            <a:endParaRPr lang="en-GB" noProof="0" dirty="0"/>
          </a:p>
        </p:txBody>
      </p:sp>
      <p:sp>
        <p:nvSpPr>
          <p:cNvPr id="13" name="Text Placeholder 7"/>
          <p:cNvSpPr>
            <a:spLocks noGrp="1"/>
          </p:cNvSpPr>
          <p:nvPr>
            <p:ph type="body" sz="quarter" idx="21" hasCustomPrompt="1"/>
          </p:nvPr>
        </p:nvSpPr>
        <p:spPr>
          <a:xfrm>
            <a:off x="480000" y="6293651"/>
            <a:ext cx="11226365" cy="208579"/>
          </a:xfrm>
        </p:spPr>
        <p:txBody>
          <a:bodyPr anchor="t">
            <a:normAutofit/>
          </a:bodyPr>
          <a:lstStyle>
            <a:lvl1pPr>
              <a:defRPr sz="800" b="0">
                <a:solidFill>
                  <a:schemeClr val="tx1"/>
                </a:solidFill>
                <a:latin typeface="+mn-lt"/>
              </a:defRPr>
            </a:lvl1pPr>
          </a:lstStyle>
          <a:p>
            <a:pPr lvl="0"/>
            <a:r>
              <a:rPr lang="en-GB" noProof="0" dirty="0"/>
              <a:t>ASLM – Abuja, Nigeria </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908246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5F83D-0CBE-4B2A-96C3-7E49B44A84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AF3CC49-008B-4E1F-AD23-F129CB8249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B6D764A-3DD4-45E6-A0F0-64F3004C678A}"/>
              </a:ext>
            </a:extLst>
          </p:cNvPr>
          <p:cNvSpPr>
            <a:spLocks noGrp="1"/>
          </p:cNvSpPr>
          <p:nvPr>
            <p:ph type="dt" sz="half" idx="10"/>
          </p:nvPr>
        </p:nvSpPr>
        <p:spPr/>
        <p:txBody>
          <a:bodyPr/>
          <a:lstStyle/>
          <a:p>
            <a:fld id="{275E8701-83D1-46E0-B9E1-B9D8AD3B301A}" type="datetimeFigureOut">
              <a:rPr lang="en-GB" smtClean="0"/>
              <a:pPr/>
              <a:t>29/11/2024</a:t>
            </a:fld>
            <a:endParaRPr lang="en-GB"/>
          </a:p>
        </p:txBody>
      </p:sp>
      <p:sp>
        <p:nvSpPr>
          <p:cNvPr id="5" name="Footer Placeholder 4">
            <a:extLst>
              <a:ext uri="{FF2B5EF4-FFF2-40B4-BE49-F238E27FC236}">
                <a16:creationId xmlns:a16="http://schemas.microsoft.com/office/drawing/2014/main" id="{23A967AF-1A01-4CFB-B0DA-21AAA7C0BC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11C819-AD85-45CD-9BFB-BAB94B6D5923}"/>
              </a:ext>
            </a:extLst>
          </p:cNvPr>
          <p:cNvSpPr>
            <a:spLocks noGrp="1"/>
          </p:cNvSpPr>
          <p:nvPr>
            <p:ph type="sldNum" sz="quarter" idx="12"/>
          </p:nvPr>
        </p:nvSpPr>
        <p:spPr/>
        <p:txBody>
          <a:bodyPr/>
          <a:lstStyle/>
          <a:p>
            <a:fld id="{F3338966-BCD2-43F2-A489-8E074EE2A134}" type="slidenum">
              <a:rPr lang="en-GB" smtClean="0"/>
              <a:pPr/>
              <a:t>‹#›</a:t>
            </a:fld>
            <a:endParaRPr lang="en-GB"/>
          </a:p>
        </p:txBody>
      </p:sp>
    </p:spTree>
    <p:extLst>
      <p:ext uri="{BB962C8B-B14F-4D97-AF65-F5344CB8AC3E}">
        <p14:creationId xmlns:p14="http://schemas.microsoft.com/office/powerpoint/2010/main" val="119897487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45C08D-F29F-42D1-83C3-AA52F8FCE3D1}"/>
              </a:ext>
            </a:extLst>
          </p:cNvPr>
          <p:cNvSpPr>
            <a:spLocks noGrp="1"/>
          </p:cNvSpPr>
          <p:nvPr>
            <p:ph type="dt" sz="half" idx="10"/>
          </p:nvPr>
        </p:nvSpPr>
        <p:spPr/>
        <p:txBody>
          <a:bodyPr/>
          <a:lstStyle/>
          <a:p>
            <a:fld id="{EE3C1BDA-E524-4B10-B55F-536C74D37E37}" type="datetime1">
              <a:rPr lang="en-CA" smtClean="0"/>
              <a:t>2024-11-29</a:t>
            </a:fld>
            <a:endParaRPr lang="en-GB"/>
          </a:p>
        </p:txBody>
      </p:sp>
      <p:sp>
        <p:nvSpPr>
          <p:cNvPr id="3" name="Footer Placeholder 2">
            <a:extLst>
              <a:ext uri="{FF2B5EF4-FFF2-40B4-BE49-F238E27FC236}">
                <a16:creationId xmlns:a16="http://schemas.microsoft.com/office/drawing/2014/main" id="{65EAE837-48BE-4E73-B202-88484975C34C}"/>
              </a:ext>
            </a:extLst>
          </p:cNvPr>
          <p:cNvSpPr>
            <a:spLocks noGrp="1"/>
          </p:cNvSpPr>
          <p:nvPr>
            <p:ph type="ftr" sz="quarter" idx="11"/>
          </p:nvPr>
        </p:nvSpPr>
        <p:spPr/>
        <p:txBody>
          <a:bodyPr/>
          <a:lstStyle/>
          <a:p>
            <a:r>
              <a:rPr lang="en-US"/>
              <a:t>april 2023_WHO recommendations on HIV testing and selection of HIV&amp;Syphilis assays</a:t>
            </a:r>
            <a:endParaRPr lang="en-GB"/>
          </a:p>
        </p:txBody>
      </p:sp>
      <p:sp>
        <p:nvSpPr>
          <p:cNvPr id="4" name="Slide Number Placeholder 3">
            <a:extLst>
              <a:ext uri="{FF2B5EF4-FFF2-40B4-BE49-F238E27FC236}">
                <a16:creationId xmlns:a16="http://schemas.microsoft.com/office/drawing/2014/main" id="{1D9C8B9D-69D6-465C-A6BB-A277DF84F132}"/>
              </a:ext>
            </a:extLst>
          </p:cNvPr>
          <p:cNvSpPr>
            <a:spLocks noGrp="1"/>
          </p:cNvSpPr>
          <p:nvPr>
            <p:ph type="sldNum" sz="quarter" idx="12"/>
          </p:nvPr>
        </p:nvSpPr>
        <p:spPr/>
        <p:txBody>
          <a:bodyPr/>
          <a:lstStyle/>
          <a:p>
            <a:fld id="{37436A77-FFF4-48A7-B237-CFCDD26720FA}" type="slidenum">
              <a:rPr lang="en-GB" smtClean="0"/>
              <a:t>‹#›</a:t>
            </a:fld>
            <a:endParaRPr lang="en-GB"/>
          </a:p>
        </p:txBody>
      </p:sp>
    </p:spTree>
    <p:extLst>
      <p:ext uri="{BB962C8B-B14F-4D97-AF65-F5344CB8AC3E}">
        <p14:creationId xmlns:p14="http://schemas.microsoft.com/office/powerpoint/2010/main" val="301760079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29/11/2024</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dirty="0"/>
              <a:t>Click to edit Master title style</a:t>
            </a:r>
          </a:p>
        </p:txBody>
      </p:sp>
    </p:spTree>
    <p:extLst>
      <p:ext uri="{BB962C8B-B14F-4D97-AF65-F5344CB8AC3E}">
        <p14:creationId xmlns:p14="http://schemas.microsoft.com/office/powerpoint/2010/main" val="48005970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cSld name="Text with bullets">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nvPr>
        </p:nvGraphicFramePr>
        <p:xfrm>
          <a:off x="1996" y="1595"/>
          <a:ext cx="1953" cy="1588"/>
        </p:xfrm>
        <a:graphic>
          <a:graphicData uri="http://schemas.openxmlformats.org/presentationml/2006/ole">
            <mc:AlternateContent xmlns:mc="http://schemas.openxmlformats.org/markup-compatibility/2006">
              <mc:Choice xmlns:v="urn:schemas-microsoft-com:vml" Requires="v">
                <p:oleObj spid="_x0000_s2050" name="think-cell Slide" r:id="rId4" imgW="270" imgH="270" progId="TCLayout.ActiveDocument.1">
                  <p:embed/>
                </p:oleObj>
              </mc:Choice>
              <mc:Fallback>
                <p:oleObj name="think-cell Slide" r:id="rId4" imgW="270" imgH="270" progId="TCLayout.ActiveDocument.1">
                  <p:embed/>
                  <p:pic>
                    <p:nvPicPr>
                      <p:cNvPr id="4" name="Object 3"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6" y="1595"/>
                        <a:ext cx="1953" cy="1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p>
        </p:txBody>
      </p:sp>
      <p:sp>
        <p:nvSpPr>
          <p:cNvPr id="3" name="Text Placeholder 7"/>
          <p:cNvSpPr>
            <a:spLocks noGrp="1"/>
          </p:cNvSpPr>
          <p:nvPr>
            <p:ph type="body" sz="quarter" idx="13"/>
          </p:nvPr>
        </p:nvSpPr>
        <p:spPr>
          <a:xfrm>
            <a:off x="562712" y="1508400"/>
            <a:ext cx="11068061" cy="4590000"/>
          </a:xfrm>
          <a:prstGeom prst="rect">
            <a:avLst/>
          </a:prstGeom>
        </p:spPr>
        <p:txBody>
          <a:bodyPr lIns="0" tIns="0" rIns="0" bIns="0"/>
          <a:lstStyle>
            <a:lvl1pPr marL="204074" indent="-204074">
              <a:spcBef>
                <a:spcPts val="453"/>
              </a:spcBef>
              <a:buClr>
                <a:schemeClr val="tx2"/>
              </a:buClr>
              <a:buFont typeface="Arial" pitchFamily="34" charset="0"/>
              <a:buChar char="•"/>
              <a:tabLst/>
              <a:defRPr b="0"/>
            </a:lvl1pPr>
            <a:lvl2pPr marL="743919" indent="-272067">
              <a:spcBef>
                <a:spcPts val="453"/>
              </a:spcBef>
              <a:buClr>
                <a:schemeClr val="tx2"/>
              </a:buClr>
              <a:buFont typeface="Arial" pitchFamily="34" charset="0"/>
              <a:buChar char="–"/>
              <a:defRPr/>
            </a:lvl2pPr>
            <a:lvl3pPr marL="1271035" indent="-272067">
              <a:spcBef>
                <a:spcPts val="453"/>
              </a:spcBef>
              <a:buClr>
                <a:schemeClr val="tx2"/>
              </a:buClr>
              <a:defRPr/>
            </a:lvl3pPr>
            <a:lvl4pPr marL="1823674" indent="-272067">
              <a:spcBef>
                <a:spcPts val="453"/>
              </a:spcBef>
              <a:buClr>
                <a:schemeClr val="tx2"/>
              </a:buClr>
              <a:defRPr/>
            </a:lvl4pPr>
            <a:lvl5pPr marL="2431578" indent="-272067">
              <a:spcBef>
                <a:spcPts val="453"/>
              </a:spcBef>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7331767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3559227-C79C-8C45-BA3F-1033686FC84F}"/>
              </a:ext>
            </a:extLst>
          </p:cNvPr>
          <p:cNvPicPr>
            <a:picLocks noChangeAspect="1"/>
          </p:cNvPicPr>
          <p:nvPr userDrawn="1"/>
        </p:nvPicPr>
        <p:blipFill>
          <a:blip r:embed="rId2"/>
          <a:stretch>
            <a:fillRect/>
          </a:stretch>
        </p:blipFill>
        <p:spPr>
          <a:xfrm>
            <a:off x="8782664" y="4274164"/>
            <a:ext cx="3429000" cy="2603500"/>
          </a:xfrm>
          <a:prstGeom prst="rect">
            <a:avLst/>
          </a:prstGeom>
        </p:spPr>
      </p:pic>
      <p:sp>
        <p:nvSpPr>
          <p:cNvPr id="13" name="Content Placeholder 12">
            <a:extLst>
              <a:ext uri="{FF2B5EF4-FFF2-40B4-BE49-F238E27FC236}">
                <a16:creationId xmlns:a16="http://schemas.microsoft.com/office/drawing/2014/main" id="{D21A2CA5-C9BE-8646-A49A-C5E2D560704B}"/>
              </a:ext>
            </a:extLst>
          </p:cNvPr>
          <p:cNvSpPr>
            <a:spLocks noGrp="1"/>
          </p:cNvSpPr>
          <p:nvPr>
            <p:ph sz="quarter" idx="13" hasCustomPrompt="1"/>
          </p:nvPr>
        </p:nvSpPr>
        <p:spPr>
          <a:xfrm>
            <a:off x="442917" y="2097091"/>
            <a:ext cx="11306175" cy="4103687"/>
          </a:xfrm>
        </p:spPr>
        <p:txBody>
          <a:bodyPr lIns="0" rIns="0"/>
          <a:lstStyle>
            <a:lvl1pPr marL="0" indent="0">
              <a:buFont typeface="Courier New" panose="02070309020205020404" pitchFamily="49" charset="0"/>
              <a:buNone/>
              <a:defRPr/>
            </a:lvl1pPr>
          </a:lstStyle>
          <a:p>
            <a:r>
              <a:rPr lang="en-US" dirty="0" err="1"/>
              <a:t>Nulla</a:t>
            </a:r>
            <a:r>
              <a:rPr lang="en-US" dirty="0"/>
              <a:t> </a:t>
            </a:r>
            <a:r>
              <a:rPr lang="en-US" dirty="0" err="1"/>
              <a:t>quis</a:t>
            </a:r>
            <a:r>
              <a:rPr lang="en-US" dirty="0"/>
              <a:t> lorem </a:t>
            </a:r>
            <a:r>
              <a:rPr lang="en-US" dirty="0" err="1"/>
              <a:t>ut</a:t>
            </a:r>
            <a:r>
              <a:rPr lang="en-US" dirty="0"/>
              <a:t> libero </a:t>
            </a:r>
            <a:r>
              <a:rPr lang="en-US" dirty="0" err="1"/>
              <a:t>malesuada</a:t>
            </a:r>
            <a:r>
              <a:rPr lang="en-US" dirty="0"/>
              <a:t> </a:t>
            </a:r>
            <a:r>
              <a:rPr lang="en-US" dirty="0" err="1"/>
              <a:t>feugiat</a:t>
            </a:r>
            <a:r>
              <a:rPr lang="en-US" dirty="0"/>
              <a:t>. </a:t>
            </a:r>
            <a:r>
              <a:rPr lang="en-US" dirty="0" err="1"/>
              <a:t>Curabitur</a:t>
            </a:r>
            <a:r>
              <a:rPr lang="en-US" dirty="0"/>
              <a:t> non </a:t>
            </a:r>
            <a:r>
              <a:rPr lang="en-US" dirty="0" err="1"/>
              <a:t>nulla</a:t>
            </a:r>
            <a:r>
              <a:rPr lang="en-US" dirty="0"/>
              <a:t> sit </a:t>
            </a:r>
            <a:r>
              <a:rPr lang="en-US" dirty="0" err="1"/>
              <a:t>amet</a:t>
            </a:r>
            <a:r>
              <a:rPr lang="en-US" dirty="0"/>
              <a:t> </a:t>
            </a:r>
            <a:r>
              <a:rPr lang="en-US" dirty="0" err="1"/>
              <a:t>nisl</a:t>
            </a:r>
            <a:r>
              <a:rPr lang="en-US" dirty="0"/>
              <a:t> tempus convallis </a:t>
            </a:r>
            <a:r>
              <a:rPr lang="en-US" dirty="0" err="1"/>
              <a:t>quis</a:t>
            </a:r>
            <a:r>
              <a:rPr lang="en-US" dirty="0"/>
              <a:t> ac </a:t>
            </a:r>
            <a:r>
              <a:rPr lang="en-US" dirty="0" err="1"/>
              <a:t>lectus</a:t>
            </a:r>
            <a:r>
              <a:rPr lang="en-US" dirty="0"/>
              <a:t>.</a:t>
            </a:r>
          </a:p>
          <a:p>
            <a:r>
              <a:rPr lang="en-US" dirty="0"/>
              <a:t>Proin </a:t>
            </a:r>
            <a:r>
              <a:rPr lang="en-US" dirty="0" err="1"/>
              <a:t>eget</a:t>
            </a:r>
            <a:r>
              <a:rPr lang="en-US" dirty="0"/>
              <a:t> </a:t>
            </a:r>
            <a:r>
              <a:rPr lang="en-US" dirty="0" err="1"/>
              <a:t>tortor</a:t>
            </a:r>
            <a:r>
              <a:rPr lang="en-US" dirty="0"/>
              <a:t> </a:t>
            </a:r>
            <a:r>
              <a:rPr lang="en-US" dirty="0" err="1"/>
              <a:t>risus</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pPr marL="457200" indent="-457200">
              <a:buFont typeface="Arial" panose="020B0604020202020204" pitchFamily="34" charset="0"/>
              <a:buChar char="•"/>
            </a:pPr>
            <a:r>
              <a:rPr lang="en-US" dirty="0"/>
              <a:t>Donec </a:t>
            </a:r>
            <a:r>
              <a:rPr lang="en-US" dirty="0" err="1"/>
              <a:t>rutrum</a:t>
            </a:r>
            <a:r>
              <a:rPr lang="en-US" dirty="0"/>
              <a:t> </a:t>
            </a:r>
            <a:r>
              <a:rPr lang="en-US" dirty="0" err="1"/>
              <a:t>congue</a:t>
            </a:r>
            <a:r>
              <a:rPr lang="en-US" dirty="0"/>
              <a:t> </a:t>
            </a:r>
            <a:r>
              <a:rPr lang="en-US" dirty="0" err="1"/>
              <a:t>leo</a:t>
            </a:r>
            <a:r>
              <a:rPr lang="en-US" dirty="0"/>
              <a:t> </a:t>
            </a:r>
            <a:r>
              <a:rPr lang="en-US" dirty="0" err="1"/>
              <a:t>eget</a:t>
            </a:r>
            <a:r>
              <a:rPr lang="en-US" dirty="0"/>
              <a:t> </a:t>
            </a:r>
            <a:r>
              <a:rPr lang="en-US" dirty="0" err="1"/>
              <a:t>malesuada</a:t>
            </a:r>
            <a:r>
              <a:rPr lang="en-US" dirty="0"/>
              <a:t>.</a:t>
            </a:r>
          </a:p>
          <a:p>
            <a:pPr marL="457200" indent="-457200">
              <a:buFont typeface="Arial" panose="020B0604020202020204" pitchFamily="34" charset="0"/>
              <a:buChar char="•"/>
            </a:pPr>
            <a:r>
              <a:rPr lang="en-US" dirty="0" err="1"/>
              <a:t>Curabitur</a:t>
            </a:r>
            <a:r>
              <a:rPr lang="en-US" dirty="0"/>
              <a:t> </a:t>
            </a:r>
            <a:r>
              <a:rPr lang="en-US" dirty="0" err="1"/>
              <a:t>aliquet</a:t>
            </a:r>
            <a:r>
              <a:rPr lang="en-US" dirty="0"/>
              <a:t> </a:t>
            </a:r>
            <a:r>
              <a:rPr lang="en-US" dirty="0" err="1"/>
              <a:t>quam</a:t>
            </a:r>
            <a:r>
              <a:rPr lang="en-US" dirty="0"/>
              <a:t> id dui </a:t>
            </a:r>
            <a:r>
              <a:rPr lang="en-US" dirty="0" err="1"/>
              <a:t>posuere</a:t>
            </a:r>
            <a:r>
              <a:rPr lang="en-US" dirty="0"/>
              <a:t> </a:t>
            </a:r>
            <a:r>
              <a:rPr lang="en-US" dirty="0" err="1"/>
              <a:t>blandit</a:t>
            </a:r>
            <a:r>
              <a:rPr lang="en-US" dirty="0"/>
              <a:t>.</a:t>
            </a:r>
          </a:p>
          <a:p>
            <a:pPr marL="457200" indent="-457200">
              <a:buFont typeface="Arial" panose="020B0604020202020204" pitchFamily="34" charset="0"/>
              <a:buChar char="•"/>
            </a:pPr>
            <a:r>
              <a:rPr lang="en-US" dirty="0"/>
              <a:t>Proin </a:t>
            </a:r>
            <a:r>
              <a:rPr lang="en-US" dirty="0" err="1"/>
              <a:t>eget</a:t>
            </a:r>
            <a:r>
              <a:rPr lang="en-US" dirty="0"/>
              <a:t> </a:t>
            </a:r>
            <a:r>
              <a:rPr lang="en-US" dirty="0" err="1"/>
              <a:t>tortor</a:t>
            </a:r>
            <a:r>
              <a:rPr lang="en-US" dirty="0"/>
              <a:t> </a:t>
            </a:r>
            <a:r>
              <a:rPr lang="en-US" dirty="0" err="1"/>
              <a:t>risus</a:t>
            </a:r>
            <a:r>
              <a:rPr lang="en-US" dirty="0"/>
              <a:t>.</a:t>
            </a:r>
          </a:p>
        </p:txBody>
      </p:sp>
      <p:sp>
        <p:nvSpPr>
          <p:cNvPr id="15" name="TextBox 14">
            <a:extLst>
              <a:ext uri="{FF2B5EF4-FFF2-40B4-BE49-F238E27FC236}">
                <a16:creationId xmlns:a16="http://schemas.microsoft.com/office/drawing/2014/main" id="{091C2EAF-4008-1240-8C52-9E641194B157}"/>
              </a:ext>
            </a:extLst>
          </p:cNvPr>
          <p:cNvSpPr txBox="1"/>
          <p:nvPr userDrawn="1"/>
        </p:nvSpPr>
        <p:spPr>
          <a:xfrm>
            <a:off x="442913" y="6416675"/>
            <a:ext cx="3673475" cy="215900"/>
          </a:xfrm>
          <a:prstGeom prst="rect">
            <a:avLst/>
          </a:prstGeom>
          <a:noFill/>
        </p:spPr>
        <p:txBody>
          <a:bodyPr wrap="square" lIns="0" tIns="0" rIns="0" bIns="0" rtlCol="0" anchor="ctr">
            <a:noAutofit/>
          </a:bodyPr>
          <a:lstStyle/>
          <a:p>
            <a:r>
              <a:rPr lang="en-GB" sz="1000" kern="1200" dirty="0">
                <a:solidFill>
                  <a:schemeClr val="tx1"/>
                </a:solidFill>
                <a:effectLst/>
                <a:latin typeface="+mn-lt"/>
                <a:ea typeface="+mn-ea"/>
                <a:cs typeface="+mn-cs"/>
              </a:rPr>
              <a:t>29 July – 2 August · Montreal &amp; virtual</a:t>
            </a:r>
          </a:p>
        </p:txBody>
      </p:sp>
      <p:sp>
        <p:nvSpPr>
          <p:cNvPr id="16" name="TextBox 15">
            <a:extLst>
              <a:ext uri="{FF2B5EF4-FFF2-40B4-BE49-F238E27FC236}">
                <a16:creationId xmlns:a16="http://schemas.microsoft.com/office/drawing/2014/main" id="{CEED8009-8440-8D46-8AD7-A2541109AEA4}"/>
              </a:ext>
            </a:extLst>
          </p:cNvPr>
          <p:cNvSpPr txBox="1"/>
          <p:nvPr userDrawn="1"/>
        </p:nvSpPr>
        <p:spPr>
          <a:xfrm>
            <a:off x="4116389" y="6416675"/>
            <a:ext cx="1763711" cy="215900"/>
          </a:xfrm>
          <a:prstGeom prst="rect">
            <a:avLst/>
          </a:prstGeom>
          <a:noFill/>
        </p:spPr>
        <p:txBody>
          <a:bodyPr wrap="square" lIns="0" tIns="0" rIns="0" bIns="0" rtlCol="0" anchor="ctr">
            <a:noAutofit/>
          </a:bodyPr>
          <a:lstStyle/>
          <a:p>
            <a:r>
              <a:rPr lang="en-GB" sz="1000" kern="1200" dirty="0">
                <a:solidFill>
                  <a:schemeClr val="tx1"/>
                </a:solidFill>
                <a:effectLst/>
                <a:latin typeface="+mn-lt"/>
                <a:ea typeface="+mn-ea"/>
                <a:cs typeface="+mn-cs"/>
              </a:rPr>
              <a:t>aids2022.org</a:t>
            </a:r>
          </a:p>
        </p:txBody>
      </p:sp>
      <p:sp>
        <p:nvSpPr>
          <p:cNvPr id="17" name="Title 1">
            <a:extLst>
              <a:ext uri="{FF2B5EF4-FFF2-40B4-BE49-F238E27FC236}">
                <a16:creationId xmlns:a16="http://schemas.microsoft.com/office/drawing/2014/main" id="{0B918DAA-45D8-EF4A-B0DE-9DB83618DF2E}"/>
              </a:ext>
            </a:extLst>
          </p:cNvPr>
          <p:cNvSpPr>
            <a:spLocks noGrp="1"/>
          </p:cNvSpPr>
          <p:nvPr>
            <p:ph type="title"/>
          </p:nvPr>
        </p:nvSpPr>
        <p:spPr>
          <a:xfrm>
            <a:off x="4116391" y="441325"/>
            <a:ext cx="7632700" cy="1223964"/>
          </a:xfrm>
          <a:prstGeom prst="rect">
            <a:avLst/>
          </a:prstGeom>
        </p:spPr>
        <p:txBody>
          <a:bodyPr lIns="0" rIns="0" anchor="t"/>
          <a:lstStyle/>
          <a:p>
            <a:r>
              <a:rPr lang="en-US"/>
              <a:t>Click to edit Master title style</a:t>
            </a:r>
            <a:endParaRPr lang="en-US" dirty="0"/>
          </a:p>
        </p:txBody>
      </p:sp>
      <p:sp>
        <p:nvSpPr>
          <p:cNvPr id="9" name="TextBox 8">
            <a:extLst>
              <a:ext uri="{FF2B5EF4-FFF2-40B4-BE49-F238E27FC236}">
                <a16:creationId xmlns:a16="http://schemas.microsoft.com/office/drawing/2014/main" id="{EE2431B0-0DEE-274A-8AA7-F4388EFA23F8}"/>
              </a:ext>
            </a:extLst>
          </p:cNvPr>
          <p:cNvSpPr txBox="1"/>
          <p:nvPr userDrawn="1"/>
        </p:nvSpPr>
        <p:spPr>
          <a:xfrm>
            <a:off x="6312024" y="6416676"/>
            <a:ext cx="1763711" cy="215900"/>
          </a:xfrm>
          <a:prstGeom prst="rect">
            <a:avLst/>
          </a:prstGeom>
          <a:noFill/>
        </p:spPr>
        <p:txBody>
          <a:bodyPr wrap="square" lIns="0" tIns="0" rIns="0" bIns="0" rtlCol="0" anchor="ctr">
            <a:noAutofit/>
          </a:bodyPr>
          <a:lstStyle/>
          <a:p>
            <a:r>
              <a:rPr lang="en-GB" sz="1000" kern="1200" dirty="0">
                <a:solidFill>
                  <a:schemeClr val="tx1"/>
                </a:solidFill>
                <a:effectLst/>
                <a:latin typeface="+mn-lt"/>
                <a:ea typeface="+mn-ea"/>
                <a:cs typeface="+mn-cs"/>
              </a:rPr>
              <a:t>#AIDS2022</a:t>
            </a:r>
          </a:p>
        </p:txBody>
      </p:sp>
      <p:pic>
        <p:nvPicPr>
          <p:cNvPr id="10" name="Picture 9">
            <a:extLst>
              <a:ext uri="{FF2B5EF4-FFF2-40B4-BE49-F238E27FC236}">
                <a16:creationId xmlns:a16="http://schemas.microsoft.com/office/drawing/2014/main" id="{46624B48-6A91-EF4B-800A-445B8F13F8A1}"/>
              </a:ext>
            </a:extLst>
          </p:cNvPr>
          <p:cNvPicPr>
            <a:picLocks noChangeAspect="1"/>
          </p:cNvPicPr>
          <p:nvPr userDrawn="1"/>
        </p:nvPicPr>
        <p:blipFill>
          <a:blip r:embed="rId3"/>
          <a:stretch>
            <a:fillRect/>
          </a:stretch>
        </p:blipFill>
        <p:spPr>
          <a:xfrm>
            <a:off x="255556" y="154944"/>
            <a:ext cx="1831216" cy="1196446"/>
          </a:xfrm>
          <a:prstGeom prst="rect">
            <a:avLst/>
          </a:prstGeom>
        </p:spPr>
      </p:pic>
    </p:spTree>
    <p:extLst>
      <p:ext uri="{BB962C8B-B14F-4D97-AF65-F5344CB8AC3E}">
        <p14:creationId xmlns:p14="http://schemas.microsoft.com/office/powerpoint/2010/main" val="296878643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grpSp>
        <p:nvGrpSpPr>
          <p:cNvPr id="14" name="Group 13"/>
          <p:cNvGrpSpPr/>
          <p:nvPr userDrawn="1"/>
        </p:nvGrpSpPr>
        <p:grpSpPr>
          <a:xfrm>
            <a:off x="0" y="815834"/>
            <a:ext cx="11353800" cy="1009791"/>
            <a:chOff x="0" y="815834"/>
            <a:chExt cx="11353800" cy="1009791"/>
          </a:xfrm>
        </p:grpSpPr>
        <p:pic>
          <p:nvPicPr>
            <p:cNvPr id="15" name="Picture 14"/>
            <p:cNvPicPr>
              <a:picLocks noChangeAspect="1"/>
            </p:cNvPicPr>
            <p:nvPr userDrawn="1"/>
          </p:nvPicPr>
          <p:blipFill rotWithShape="1">
            <a:blip r:embed="rId2"/>
            <a:srcRect t="17335"/>
            <a:stretch/>
          </p:blipFill>
          <p:spPr>
            <a:xfrm>
              <a:off x="5470735" y="1543050"/>
              <a:ext cx="5883065" cy="271462"/>
            </a:xfrm>
            <a:prstGeom prst="rect">
              <a:avLst/>
            </a:prstGeom>
          </p:spPr>
        </p:pic>
        <p:pic>
          <p:nvPicPr>
            <p:cNvPr id="16" name="Picture 15"/>
            <p:cNvPicPr>
              <a:picLocks noChangeAspect="1"/>
            </p:cNvPicPr>
            <p:nvPr userDrawn="1"/>
          </p:nvPicPr>
          <p:blipFill rotWithShape="1">
            <a:blip r:embed="rId3">
              <a:extLst>
                <a:ext uri="{28A0092B-C50C-407E-A947-70E740481C1C}">
                  <a14:useLocalDpi xmlns:a14="http://schemas.microsoft.com/office/drawing/2010/main" val="0"/>
                </a:ext>
              </a:extLst>
            </a:blip>
            <a:srcRect l="872"/>
            <a:stretch/>
          </p:blipFill>
          <p:spPr>
            <a:xfrm flipH="1">
              <a:off x="0" y="815834"/>
              <a:ext cx="5505450" cy="1009791"/>
            </a:xfrm>
            <a:prstGeom prst="rect">
              <a:avLst/>
            </a:prstGeom>
          </p:spPr>
        </p:pic>
      </p:grpSp>
      <p:sp>
        <p:nvSpPr>
          <p:cNvPr id="2" name="Title 1"/>
          <p:cNvSpPr>
            <a:spLocks noGrp="1"/>
          </p:cNvSpPr>
          <p:nvPr>
            <p:ph type="title"/>
          </p:nvPr>
        </p:nvSpPr>
        <p:spPr>
          <a:xfrm>
            <a:off x="1085850" y="365126"/>
            <a:ext cx="10269538" cy="1166812"/>
          </a:xfrm>
        </p:spPr>
        <p:txBody>
          <a:bodyPr/>
          <a:lstStyle/>
          <a:p>
            <a:r>
              <a:rPr lang="en-US"/>
              <a:t>Click to edit Master title style</a:t>
            </a:r>
          </a:p>
        </p:txBody>
      </p:sp>
      <p:sp>
        <p:nvSpPr>
          <p:cNvPr id="3" name="Text Placeholder 2"/>
          <p:cNvSpPr>
            <a:spLocks noGrp="1"/>
          </p:cNvSpPr>
          <p:nvPr>
            <p:ph type="body" idx="1"/>
          </p:nvPr>
        </p:nvSpPr>
        <p:spPr>
          <a:xfrm>
            <a:off x="839788" y="1811337"/>
            <a:ext cx="5157787" cy="6937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825623"/>
            <a:ext cx="5183188" cy="67945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0" name="Group 9"/>
          <p:cNvGrpSpPr/>
          <p:nvPr userDrawn="1"/>
        </p:nvGrpSpPr>
        <p:grpSpPr>
          <a:xfrm>
            <a:off x="0" y="6100996"/>
            <a:ext cx="12192000" cy="782405"/>
            <a:chOff x="0" y="6100996"/>
            <a:chExt cx="12192000" cy="782405"/>
          </a:xfrm>
        </p:grpSpPr>
        <p:pic>
          <p:nvPicPr>
            <p:cNvPr id="11" name="Picture 10"/>
            <p:cNvPicPr>
              <a:picLocks noChangeAspect="1"/>
            </p:cNvPicPr>
            <p:nvPr userDrawn="1"/>
          </p:nvPicPr>
          <p:blipFill>
            <a:blip r:embed="rId4"/>
            <a:stretch>
              <a:fillRect/>
            </a:stretch>
          </p:blipFill>
          <p:spPr>
            <a:xfrm>
              <a:off x="5137542" y="6100996"/>
              <a:ext cx="7054458" cy="771292"/>
            </a:xfrm>
            <a:prstGeom prst="rect">
              <a:avLst/>
            </a:prstGeom>
          </p:spPr>
        </p:pic>
        <p:pic>
          <p:nvPicPr>
            <p:cNvPr id="12" name="Picture 11"/>
            <p:cNvPicPr>
              <a:picLocks noChangeAspect="1"/>
            </p:cNvPicPr>
            <p:nvPr userDrawn="1"/>
          </p:nvPicPr>
          <p:blipFill rotWithShape="1">
            <a:blip r:embed="rId4"/>
            <a:srcRect r="35595"/>
            <a:stretch/>
          </p:blipFill>
          <p:spPr>
            <a:xfrm>
              <a:off x="0" y="6112109"/>
              <a:ext cx="4543425" cy="771292"/>
            </a:xfrm>
            <a:prstGeom prst="rect">
              <a:avLst/>
            </a:prstGeom>
          </p:spPr>
        </p:pic>
        <p:pic>
          <p:nvPicPr>
            <p:cNvPr id="13" name="Picture 12"/>
            <p:cNvPicPr>
              <a:picLocks noChangeAspect="1"/>
            </p:cNvPicPr>
            <p:nvPr userDrawn="1"/>
          </p:nvPicPr>
          <p:blipFill rotWithShape="1">
            <a:blip r:embed="rId4"/>
            <a:srcRect l="55713" r="35595"/>
            <a:stretch/>
          </p:blipFill>
          <p:spPr>
            <a:xfrm>
              <a:off x="4524375" y="6112109"/>
              <a:ext cx="613167" cy="771292"/>
            </a:xfrm>
            <a:prstGeom prst="rect">
              <a:avLst/>
            </a:prstGeom>
          </p:spPr>
        </p:pic>
      </p:grpSp>
    </p:spTree>
    <p:extLst>
      <p:ext uri="{BB962C8B-B14F-4D97-AF65-F5344CB8AC3E}">
        <p14:creationId xmlns:p14="http://schemas.microsoft.com/office/powerpoint/2010/main" val="36725020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CA7EB-7203-4CE2-B50D-77FE67E2623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D4D014-4954-4F95-ACF2-D4FAAA3153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596F865-D44A-400F-ADB5-5FEFD9AACF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E325D1B-AC33-40FB-953B-B7231EB429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E5C0460-6D39-423E-B9F4-66F0662B69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CB25D48-B384-451B-B695-B7954DA4FFA0}"/>
              </a:ext>
            </a:extLst>
          </p:cNvPr>
          <p:cNvSpPr>
            <a:spLocks noGrp="1"/>
          </p:cNvSpPr>
          <p:nvPr>
            <p:ph type="dt" sz="half" idx="10"/>
          </p:nvPr>
        </p:nvSpPr>
        <p:spPr/>
        <p:txBody>
          <a:bodyPr/>
          <a:lstStyle/>
          <a:p>
            <a:fld id="{116511AE-5BD5-4105-ABF7-986E842915D9}" type="datetimeFigureOut">
              <a:rPr lang="en-US" smtClean="0"/>
              <a:t>11/29/2024</a:t>
            </a:fld>
            <a:endParaRPr lang="en-US"/>
          </a:p>
        </p:txBody>
      </p:sp>
      <p:sp>
        <p:nvSpPr>
          <p:cNvPr id="8" name="Footer Placeholder 7">
            <a:extLst>
              <a:ext uri="{FF2B5EF4-FFF2-40B4-BE49-F238E27FC236}">
                <a16:creationId xmlns:a16="http://schemas.microsoft.com/office/drawing/2014/main" id="{8313CFBB-BADB-4DAF-A69B-38DBC19684A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947504D-C53E-4446-8572-9D688ACEB789}"/>
              </a:ext>
            </a:extLst>
          </p:cNvPr>
          <p:cNvSpPr>
            <a:spLocks noGrp="1"/>
          </p:cNvSpPr>
          <p:nvPr>
            <p:ph type="sldNum" sz="quarter" idx="12"/>
          </p:nvPr>
        </p:nvSpPr>
        <p:spPr/>
        <p:txBody>
          <a:bodyPr/>
          <a:lstStyle/>
          <a:p>
            <a:fld id="{E7D27051-4708-4EAF-B8F2-273AC663C274}" type="slidenum">
              <a:rPr lang="en-US" smtClean="0"/>
              <a:t>‹#›</a:t>
            </a:fld>
            <a:endParaRPr lang="en-US"/>
          </a:p>
        </p:txBody>
      </p:sp>
    </p:spTree>
    <p:extLst>
      <p:ext uri="{BB962C8B-B14F-4D97-AF65-F5344CB8AC3E}">
        <p14:creationId xmlns:p14="http://schemas.microsoft.com/office/powerpoint/2010/main" val="4342069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bwMode="gray">
          <a:xfrm>
            <a:off x="9495913" y="5831937"/>
            <a:ext cx="2195259" cy="247650"/>
          </a:xfrm>
        </p:spPr>
        <p:txBody>
          <a:bodyPr rIns="0" anchor="ctr">
            <a:noAutofit/>
          </a:bodyPr>
          <a:lstStyle>
            <a:lvl1pPr algn="ctr">
              <a:defRPr sz="1600" b="1" spc="0" baseline="0">
                <a:solidFill>
                  <a:schemeClr val="bg1"/>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pic>
        <p:nvPicPr>
          <p:cNvPr id="5" name="Picture 4">
            <a:extLst>
              <a:ext uri="{FF2B5EF4-FFF2-40B4-BE49-F238E27FC236}">
                <a16:creationId xmlns:a16="http://schemas.microsoft.com/office/drawing/2014/main" id="{21E219EE-E5DE-4728-BDA0-C560E0EA4E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15418" y="476013"/>
            <a:ext cx="3175753" cy="1121571"/>
          </a:xfrm>
          <a:prstGeom prst="rect">
            <a:avLst/>
          </a:prstGeom>
        </p:spPr>
      </p:pic>
    </p:spTree>
    <p:extLst>
      <p:ext uri="{BB962C8B-B14F-4D97-AF65-F5344CB8AC3E}">
        <p14:creationId xmlns:p14="http://schemas.microsoft.com/office/powerpoint/2010/main" val="22902208"/>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29/11/2024</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dirty="0"/>
              <a:t>Click to edit Master title style</a:t>
            </a:r>
          </a:p>
        </p:txBody>
      </p:sp>
    </p:spTree>
    <p:extLst>
      <p:ext uri="{BB962C8B-B14F-4D97-AF65-F5344CB8AC3E}">
        <p14:creationId xmlns:p14="http://schemas.microsoft.com/office/powerpoint/2010/main" val="805995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500263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29/11/2024</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dirty="0"/>
              <a:t>Click to edit Master title style</a:t>
            </a:r>
          </a:p>
        </p:txBody>
      </p:sp>
    </p:spTree>
    <p:extLst>
      <p:ext uri="{BB962C8B-B14F-4D97-AF65-F5344CB8AC3E}">
        <p14:creationId xmlns:p14="http://schemas.microsoft.com/office/powerpoint/2010/main" val="3214348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3981829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42653127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2531926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7122081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buClr>
                <a:schemeClr val="bg1"/>
              </a:buCl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271108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29/11/2024</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1308842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29/11/2024</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tx1"/>
                </a:solidFill>
                <a:latin typeface="+mn-lt"/>
              </a:defRPr>
            </a:lvl1pPr>
            <a:lvl2pPr>
              <a:lnSpc>
                <a:spcPct val="110000"/>
              </a:lnSpc>
              <a:defRPr sz="14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3094729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chemeClr val="bg1"/>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 then arrange object (send to back)</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29/11/2024</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dirty="0"/>
              <a:t>Click to edit Master title style</a:t>
            </a:r>
          </a:p>
        </p:txBody>
      </p:sp>
      <p:pic>
        <p:nvPicPr>
          <p:cNvPr id="6" name="Picture 5" descr="A close up of a logo&#10;&#10;Description generated with very high confidence">
            <a:extLst>
              <a:ext uri="{FF2B5EF4-FFF2-40B4-BE49-F238E27FC236}">
                <a16:creationId xmlns:a16="http://schemas.microsoft.com/office/drawing/2014/main" id="{1A555B8F-61D1-4F56-9940-B2CD66E4F6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28632" y="384048"/>
            <a:ext cx="1974941" cy="694887"/>
          </a:xfrm>
          <a:prstGeom prst="rect">
            <a:avLst/>
          </a:prstGeom>
        </p:spPr>
      </p:pic>
    </p:spTree>
    <p:extLst>
      <p:ext uri="{BB962C8B-B14F-4D97-AF65-F5344CB8AC3E}">
        <p14:creationId xmlns:p14="http://schemas.microsoft.com/office/powerpoint/2010/main" val="39471864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29/11/2024</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endParaRPr lang="en-GB" dirty="0"/>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solidFill>
                <a:schemeClr val="tx1"/>
              </a:solidFill>
            </a:endParaRPr>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428888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29/11/2024</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136338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3456061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dirty="0"/>
          </a:p>
        </p:txBody>
      </p:sp>
      <p:pic>
        <p:nvPicPr>
          <p:cNvPr id="3" name="Picture 2">
            <a:extLst>
              <a:ext uri="{FF2B5EF4-FFF2-40B4-BE49-F238E27FC236}">
                <a16:creationId xmlns:a16="http://schemas.microsoft.com/office/drawing/2014/main" id="{2A090227-0270-4EF1-920A-0484DB6197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15418" y="476013"/>
            <a:ext cx="3175753" cy="1121571"/>
          </a:xfrm>
          <a:prstGeom prst="rect">
            <a:avLst/>
          </a:prstGeom>
        </p:spPr>
      </p:pic>
      <p:sp>
        <p:nvSpPr>
          <p:cNvPr id="37" name="Text Placeholder 35"/>
          <p:cNvSpPr>
            <a:spLocks noGrp="1"/>
          </p:cNvSpPr>
          <p:nvPr>
            <p:ph type="body" sz="quarter" idx="16" hasCustomPrompt="1"/>
          </p:nvPr>
        </p:nvSpPr>
        <p:spPr bwMode="gray">
          <a:xfrm>
            <a:off x="9495913" y="6507006"/>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Tree>
    <p:extLst>
      <p:ext uri="{BB962C8B-B14F-4D97-AF65-F5344CB8AC3E}">
        <p14:creationId xmlns:p14="http://schemas.microsoft.com/office/powerpoint/2010/main" val="21045066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1"/>
        <p:cNvGrpSpPr/>
        <p:nvPr/>
      </p:nvGrpSpPr>
      <p:grpSpPr>
        <a:xfrm>
          <a:off x="0" y="0"/>
          <a:ext cx="0" cy="0"/>
          <a:chOff x="0" y="0"/>
          <a:chExt cx="0" cy="0"/>
        </a:xfrm>
      </p:grpSpPr>
    </p:spTree>
    <p:extLst>
      <p:ext uri="{BB962C8B-B14F-4D97-AF65-F5344CB8AC3E}">
        <p14:creationId xmlns:p14="http://schemas.microsoft.com/office/powerpoint/2010/main" val="10268012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bwMode="gray">
          <a:xfrm>
            <a:off x="9495913" y="5831937"/>
            <a:ext cx="2195259" cy="247650"/>
          </a:xfrm>
        </p:spPr>
        <p:txBody>
          <a:bodyPr rIns="0" anchor="ctr">
            <a:noAutofit/>
          </a:bodyPr>
          <a:lstStyle>
            <a:lvl1pPr algn="ctr">
              <a:defRPr sz="1600" b="1" spc="0" baseline="0">
                <a:solidFill>
                  <a:schemeClr val="bg1"/>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pic>
        <p:nvPicPr>
          <p:cNvPr id="5" name="Picture 4">
            <a:extLst>
              <a:ext uri="{FF2B5EF4-FFF2-40B4-BE49-F238E27FC236}">
                <a16:creationId xmlns:a16="http://schemas.microsoft.com/office/drawing/2014/main" id="{21E219EE-E5DE-4728-BDA0-C560E0EA4E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15418" y="476013"/>
            <a:ext cx="3175753" cy="1121571"/>
          </a:xfrm>
          <a:prstGeom prst="rect">
            <a:avLst/>
          </a:prstGeom>
        </p:spPr>
      </p:pic>
    </p:spTree>
    <p:extLst>
      <p:ext uri="{BB962C8B-B14F-4D97-AF65-F5344CB8AC3E}">
        <p14:creationId xmlns:p14="http://schemas.microsoft.com/office/powerpoint/2010/main" val="187170198"/>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29/11/2024</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dirty="0"/>
              <a:t>Click to edit Master title style</a:t>
            </a:r>
          </a:p>
        </p:txBody>
      </p:sp>
    </p:spTree>
    <p:extLst>
      <p:ext uri="{BB962C8B-B14F-4D97-AF65-F5344CB8AC3E}">
        <p14:creationId xmlns:p14="http://schemas.microsoft.com/office/powerpoint/2010/main" val="14592107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6642099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10650139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7737760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4106888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2363577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buClr>
                <a:schemeClr val="bg1"/>
              </a:buCl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982726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40671518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29/11/2024</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522523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29/11/2024</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tx1"/>
                </a:solidFill>
                <a:latin typeface="+mn-lt"/>
              </a:defRPr>
            </a:lvl1pPr>
            <a:lvl2pPr>
              <a:lnSpc>
                <a:spcPct val="110000"/>
              </a:lnSpc>
              <a:defRPr sz="14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11063009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chemeClr val="bg1"/>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 then arrange object (send to back)</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29/11/2024</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dirty="0"/>
              <a:t>Click to edit Master title style</a:t>
            </a:r>
          </a:p>
        </p:txBody>
      </p:sp>
      <p:pic>
        <p:nvPicPr>
          <p:cNvPr id="6" name="Picture 5" descr="A close up of a logo&#10;&#10;Description generated with very high confidence">
            <a:extLst>
              <a:ext uri="{FF2B5EF4-FFF2-40B4-BE49-F238E27FC236}">
                <a16:creationId xmlns:a16="http://schemas.microsoft.com/office/drawing/2014/main" id="{1A555B8F-61D1-4F56-9940-B2CD66E4F6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28632" y="384048"/>
            <a:ext cx="1974941" cy="694887"/>
          </a:xfrm>
          <a:prstGeom prst="rect">
            <a:avLst/>
          </a:prstGeom>
        </p:spPr>
      </p:pic>
    </p:spTree>
    <p:extLst>
      <p:ext uri="{BB962C8B-B14F-4D97-AF65-F5344CB8AC3E}">
        <p14:creationId xmlns:p14="http://schemas.microsoft.com/office/powerpoint/2010/main" val="15486731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29/11/2024</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endParaRPr lang="en-GB" dirty="0"/>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solidFill>
                <a:schemeClr val="tx1"/>
              </a:solidFill>
            </a:endParaRPr>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6553439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29/11/2024</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24894313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dirty="0"/>
          </a:p>
        </p:txBody>
      </p:sp>
      <p:pic>
        <p:nvPicPr>
          <p:cNvPr id="3" name="Picture 2">
            <a:extLst>
              <a:ext uri="{FF2B5EF4-FFF2-40B4-BE49-F238E27FC236}">
                <a16:creationId xmlns:a16="http://schemas.microsoft.com/office/drawing/2014/main" id="{2A090227-0270-4EF1-920A-0484DB6197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15418" y="476013"/>
            <a:ext cx="3175753" cy="1121571"/>
          </a:xfrm>
          <a:prstGeom prst="rect">
            <a:avLst/>
          </a:prstGeom>
        </p:spPr>
      </p:pic>
      <p:sp>
        <p:nvSpPr>
          <p:cNvPr id="37" name="Text Placeholder 35"/>
          <p:cNvSpPr>
            <a:spLocks noGrp="1"/>
          </p:cNvSpPr>
          <p:nvPr>
            <p:ph type="body" sz="quarter" idx="16" hasCustomPrompt="1"/>
          </p:nvPr>
        </p:nvSpPr>
        <p:spPr bwMode="gray">
          <a:xfrm>
            <a:off x="9495913" y="6507006"/>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Tree>
    <p:extLst>
      <p:ext uri="{BB962C8B-B14F-4D97-AF65-F5344CB8AC3E}">
        <p14:creationId xmlns:p14="http://schemas.microsoft.com/office/powerpoint/2010/main" val="29929460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F1D0F-3DD3-49A3-9BF2-707468872FD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FBB3627-6886-43D9-A6D6-68578C41D044}"/>
              </a:ext>
            </a:extLst>
          </p:cNvPr>
          <p:cNvSpPr>
            <a:spLocks noGrp="1"/>
          </p:cNvSpPr>
          <p:nvPr>
            <p:ph type="dt" sz="half" idx="10"/>
          </p:nvPr>
        </p:nvSpPr>
        <p:spPr/>
        <p:txBody>
          <a:bodyPr/>
          <a:lstStyle/>
          <a:p>
            <a:fld id="{7C54F842-C421-4F85-826B-BF078FE93C02}" type="datetimeFigureOut">
              <a:rPr lang="en-GB" smtClean="0"/>
              <a:t>29/11/2024</a:t>
            </a:fld>
            <a:endParaRPr lang="en-GB"/>
          </a:p>
        </p:txBody>
      </p:sp>
      <p:sp>
        <p:nvSpPr>
          <p:cNvPr id="4" name="Footer Placeholder 3">
            <a:extLst>
              <a:ext uri="{FF2B5EF4-FFF2-40B4-BE49-F238E27FC236}">
                <a16:creationId xmlns:a16="http://schemas.microsoft.com/office/drawing/2014/main" id="{55492ED8-D81B-4A0E-AF9C-01A53A57540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206CE0A-4487-48A7-B9D1-D5F1426899BC}"/>
              </a:ext>
            </a:extLst>
          </p:cNvPr>
          <p:cNvSpPr>
            <a:spLocks noGrp="1"/>
          </p:cNvSpPr>
          <p:nvPr>
            <p:ph type="sldNum" sz="quarter" idx="12"/>
          </p:nvPr>
        </p:nvSpPr>
        <p:spPr/>
        <p:txBody>
          <a:bodyPr/>
          <a:lstStyle/>
          <a:p>
            <a:fld id="{4AC4CED5-BC3D-480B-BB80-1A92728264AC}" type="slidenum">
              <a:rPr lang="en-GB" smtClean="0"/>
              <a:t>‹#›</a:t>
            </a:fld>
            <a:endParaRPr lang="en-GB"/>
          </a:p>
        </p:txBody>
      </p:sp>
    </p:spTree>
    <p:extLst>
      <p:ext uri="{BB962C8B-B14F-4D97-AF65-F5344CB8AC3E}">
        <p14:creationId xmlns:p14="http://schemas.microsoft.com/office/powerpoint/2010/main" val="41417978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B1655-92F3-42D0-A28C-9DA6AE7F2508}"/>
              </a:ext>
            </a:extLst>
          </p:cNvPr>
          <p:cNvSpPr>
            <a:spLocks noGrp="1"/>
          </p:cNvSpPr>
          <p:nvPr>
            <p:ph type="ctrTitle"/>
          </p:nvPr>
        </p:nvSpPr>
        <p:spPr>
          <a:xfrm>
            <a:off x="1524000" y="1122363"/>
            <a:ext cx="9144000" cy="2387600"/>
          </a:xfrm>
        </p:spPr>
        <p:txBody>
          <a:bodyPr anchor="b"/>
          <a:lstStyle>
            <a:lvl1pPr algn="ctr">
              <a:defRPr sz="5400"/>
            </a:lvl1pPr>
          </a:lstStyle>
          <a:p>
            <a:r>
              <a:rPr lang="en-US"/>
              <a:t>Click to edit Master title style</a:t>
            </a:r>
          </a:p>
        </p:txBody>
      </p:sp>
      <p:sp>
        <p:nvSpPr>
          <p:cNvPr id="3" name="Subtitle 2">
            <a:extLst>
              <a:ext uri="{FF2B5EF4-FFF2-40B4-BE49-F238E27FC236}">
                <a16:creationId xmlns:a16="http://schemas.microsoft.com/office/drawing/2014/main" id="{16460D12-6CE2-4BC2-B3EC-4F79E03EE278}"/>
              </a:ext>
            </a:extLst>
          </p:cNvPr>
          <p:cNvSpPr>
            <a:spLocks noGrp="1"/>
          </p:cNvSpPr>
          <p:nvPr>
            <p:ph type="subTitle" idx="1"/>
          </p:nvPr>
        </p:nvSpPr>
        <p:spPr>
          <a:xfrm>
            <a:off x="1524000" y="3602038"/>
            <a:ext cx="9144000" cy="1655762"/>
          </a:xfrm>
        </p:spPr>
        <p:txBody>
          <a:bodyPr/>
          <a:lstStyle>
            <a:lvl1pPr marL="0" indent="0" algn="ctr">
              <a:buNone/>
              <a:defRPr sz="2160"/>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en-US"/>
              <a:t>Click to edit Master subtitle style</a:t>
            </a:r>
          </a:p>
        </p:txBody>
      </p:sp>
      <p:sp>
        <p:nvSpPr>
          <p:cNvPr id="4" name="Date Placeholder 3">
            <a:extLst>
              <a:ext uri="{FF2B5EF4-FFF2-40B4-BE49-F238E27FC236}">
                <a16:creationId xmlns:a16="http://schemas.microsoft.com/office/drawing/2014/main" id="{E538E382-7B19-42AB-9746-7D4066E11715}"/>
              </a:ext>
            </a:extLst>
          </p:cNvPr>
          <p:cNvSpPr>
            <a:spLocks noGrp="1"/>
          </p:cNvSpPr>
          <p:nvPr>
            <p:ph type="dt" sz="half" idx="10"/>
          </p:nvPr>
        </p:nvSpPr>
        <p:spPr/>
        <p:txBody>
          <a:bodyPr/>
          <a:lstStyle/>
          <a:p>
            <a:fld id="{E3144278-093F-4178-ABD2-CBB9C117E4A8}" type="datetimeFigureOut">
              <a:rPr lang="en-US" smtClean="0"/>
              <a:t>11/29/2024</a:t>
            </a:fld>
            <a:endParaRPr lang="en-US"/>
          </a:p>
        </p:txBody>
      </p:sp>
      <p:sp>
        <p:nvSpPr>
          <p:cNvPr id="5" name="Footer Placeholder 4">
            <a:extLst>
              <a:ext uri="{FF2B5EF4-FFF2-40B4-BE49-F238E27FC236}">
                <a16:creationId xmlns:a16="http://schemas.microsoft.com/office/drawing/2014/main" id="{6B837A0C-5183-45CC-8335-7405EF15A4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C3C3D1-D5BA-456A-A7DB-C25581E4F71A}"/>
              </a:ext>
            </a:extLst>
          </p:cNvPr>
          <p:cNvSpPr>
            <a:spLocks noGrp="1"/>
          </p:cNvSpPr>
          <p:nvPr>
            <p:ph type="sldNum" sz="quarter" idx="12"/>
          </p:nvPr>
        </p:nvSpPr>
        <p:spPr/>
        <p:txBody>
          <a:bodyPr/>
          <a:lstStyle/>
          <a:p>
            <a:fld id="{08CC12AE-189F-46E6-94BB-12FB54E35028}" type="slidenum">
              <a:rPr lang="en-US" smtClean="0"/>
              <a:t>‹#›</a:t>
            </a:fld>
            <a:endParaRPr lang="en-US"/>
          </a:p>
        </p:txBody>
      </p:sp>
    </p:spTree>
    <p:extLst>
      <p:ext uri="{BB962C8B-B14F-4D97-AF65-F5344CB8AC3E}">
        <p14:creationId xmlns:p14="http://schemas.microsoft.com/office/powerpoint/2010/main" val="19654173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3F7BE1-DE78-4E9D-A087-13F1F7AF8D61}"/>
              </a:ext>
            </a:extLst>
          </p:cNvPr>
          <p:cNvSpPr>
            <a:spLocks noGrp="1"/>
          </p:cNvSpPr>
          <p:nvPr>
            <p:ph type="dt" sz="half" idx="10"/>
          </p:nvPr>
        </p:nvSpPr>
        <p:spPr/>
        <p:txBody>
          <a:bodyPr/>
          <a:lstStyle/>
          <a:p>
            <a:fld id="{275E8701-83D1-46E0-B9E1-B9D8AD3B301A}" type="datetimeFigureOut">
              <a:rPr lang="en-GB" smtClean="0"/>
              <a:pPr/>
              <a:t>29/11/2024</a:t>
            </a:fld>
            <a:endParaRPr lang="en-GB"/>
          </a:p>
        </p:txBody>
      </p:sp>
      <p:sp>
        <p:nvSpPr>
          <p:cNvPr id="3" name="Footer Placeholder 2">
            <a:extLst>
              <a:ext uri="{FF2B5EF4-FFF2-40B4-BE49-F238E27FC236}">
                <a16:creationId xmlns:a16="http://schemas.microsoft.com/office/drawing/2014/main" id="{7CF1702B-FC45-42D3-B286-3D62390DDD8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202F1A1-EC25-4606-A8BD-673A92666997}"/>
              </a:ext>
            </a:extLst>
          </p:cNvPr>
          <p:cNvSpPr>
            <a:spLocks noGrp="1"/>
          </p:cNvSpPr>
          <p:nvPr>
            <p:ph type="sldNum" sz="quarter" idx="12"/>
          </p:nvPr>
        </p:nvSpPr>
        <p:spPr/>
        <p:txBody>
          <a:bodyPr/>
          <a:lstStyle/>
          <a:p>
            <a:fld id="{F3338966-BCD2-43F2-A489-8E074EE2A134}" type="slidenum">
              <a:rPr lang="en-GB" smtClean="0"/>
              <a:pPr/>
              <a:t>‹#›</a:t>
            </a:fld>
            <a:endParaRPr lang="en-GB"/>
          </a:p>
        </p:txBody>
      </p:sp>
    </p:spTree>
    <p:extLst>
      <p:ext uri="{BB962C8B-B14F-4D97-AF65-F5344CB8AC3E}">
        <p14:creationId xmlns:p14="http://schemas.microsoft.com/office/powerpoint/2010/main" val="31873337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4E353-C276-9943-BC7F-B5065D50B3EF}"/>
              </a:ext>
            </a:extLst>
          </p:cNvPr>
          <p:cNvSpPr>
            <a:spLocks noGrp="1"/>
          </p:cNvSpPr>
          <p:nvPr>
            <p:ph type="title"/>
          </p:nvPr>
        </p:nvSpPr>
        <p:spPr/>
        <p:txBody>
          <a:bodyPr/>
          <a:lstStyle>
            <a:lvl1pPr>
              <a:defRPr b="1" i="0">
                <a:solidFill>
                  <a:srgbClr val="0E6A9D"/>
                </a:solidFill>
                <a:latin typeface="Arial Narrow" panose="020B0604020202020204" pitchFamily="34" charset="0"/>
                <a:cs typeface="Arial Narrow" panose="020B0604020202020204" pitchFamily="34" charset="0"/>
              </a:defRPr>
            </a:lvl1pPr>
          </a:lstStyle>
          <a:p>
            <a:r>
              <a:rPr lang="en-GB"/>
              <a:t>Click to edit Master title style</a:t>
            </a:r>
            <a:endParaRPr lang="x-none"/>
          </a:p>
        </p:txBody>
      </p:sp>
      <p:sp>
        <p:nvSpPr>
          <p:cNvPr id="3" name="Content Placeholder 2">
            <a:extLst>
              <a:ext uri="{FF2B5EF4-FFF2-40B4-BE49-F238E27FC236}">
                <a16:creationId xmlns:a16="http://schemas.microsoft.com/office/drawing/2014/main" id="{FF05C8EF-6088-F742-B42F-9E1FEA02244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Content Placeholder 3">
            <a:extLst>
              <a:ext uri="{FF2B5EF4-FFF2-40B4-BE49-F238E27FC236}">
                <a16:creationId xmlns:a16="http://schemas.microsoft.com/office/drawing/2014/main" id="{06B77B33-F915-9B4A-9CC2-6E66C5EA5C9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5" name="Date Placeholder 4">
            <a:extLst>
              <a:ext uri="{FF2B5EF4-FFF2-40B4-BE49-F238E27FC236}">
                <a16:creationId xmlns:a16="http://schemas.microsoft.com/office/drawing/2014/main" id="{2E0F5844-AC6B-2E4C-9F06-B35E9C04AF95}"/>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t>29.11.2024</a:t>
            </a:fld>
            <a:endParaRPr lang="x-none"/>
          </a:p>
        </p:txBody>
      </p:sp>
      <p:sp>
        <p:nvSpPr>
          <p:cNvPr id="6" name="Footer Placeholder 5">
            <a:extLst>
              <a:ext uri="{FF2B5EF4-FFF2-40B4-BE49-F238E27FC236}">
                <a16:creationId xmlns:a16="http://schemas.microsoft.com/office/drawing/2014/main" id="{66E85C45-528A-6E44-B3A1-358661628BB7}"/>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7" name="Slide Number Placeholder 6">
            <a:extLst>
              <a:ext uri="{FF2B5EF4-FFF2-40B4-BE49-F238E27FC236}">
                <a16:creationId xmlns:a16="http://schemas.microsoft.com/office/drawing/2014/main" id="{3F1B0875-CC40-7644-8C55-BEDAB8762644}"/>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t>‹#›</a:t>
            </a:fld>
            <a:endParaRPr lang="x-none"/>
          </a:p>
        </p:txBody>
      </p:sp>
    </p:spTree>
    <p:extLst>
      <p:ext uri="{BB962C8B-B14F-4D97-AF65-F5344CB8AC3E}">
        <p14:creationId xmlns:p14="http://schemas.microsoft.com/office/powerpoint/2010/main" val="3701665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6283828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Text with bullets">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nvPr>
        </p:nvGraphicFramePr>
        <p:xfrm>
          <a:off x="1997" y="1595"/>
          <a:ext cx="1953" cy="1588"/>
        </p:xfrm>
        <a:graphic>
          <a:graphicData uri="http://schemas.openxmlformats.org/presentationml/2006/ole">
            <mc:AlternateContent xmlns:mc="http://schemas.openxmlformats.org/markup-compatibility/2006">
              <mc:Choice xmlns:v="urn:schemas-microsoft-com:vml" Requires="v">
                <p:oleObj spid="_x0000_s1026" name="think-cell Slide" r:id="rId4" imgW="360" imgH="360" progId="">
                  <p:embed/>
                </p:oleObj>
              </mc:Choice>
              <mc:Fallback>
                <p:oleObj name="think-cell Slide" r:id="rId4" imgW="360" imgH="360" progId="">
                  <p:embed/>
                  <p:pic>
                    <p:nvPicPr>
                      <p:cNvPr id="4" name="Object 3"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7" y="1595"/>
                        <a:ext cx="1953" cy="1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dirty="0"/>
              <a:t>Click to edit Master title style</a:t>
            </a:r>
          </a:p>
        </p:txBody>
      </p:sp>
      <p:sp>
        <p:nvSpPr>
          <p:cNvPr id="3" name="Text Placeholder 7"/>
          <p:cNvSpPr>
            <a:spLocks noGrp="1"/>
          </p:cNvSpPr>
          <p:nvPr>
            <p:ph type="body" sz="quarter" idx="13"/>
          </p:nvPr>
        </p:nvSpPr>
        <p:spPr>
          <a:xfrm>
            <a:off x="562712" y="1508400"/>
            <a:ext cx="11068061" cy="4590000"/>
          </a:xfrm>
          <a:prstGeom prst="rect">
            <a:avLst/>
          </a:prstGeom>
        </p:spPr>
        <p:txBody>
          <a:bodyPr lIns="0" tIns="0" rIns="0" bIns="0"/>
          <a:lstStyle>
            <a:lvl1pPr marL="204074" indent="-204074">
              <a:spcBef>
                <a:spcPts val="453"/>
              </a:spcBef>
              <a:buClr>
                <a:schemeClr val="tx2"/>
              </a:buClr>
              <a:buFont typeface="Arial" pitchFamily="34" charset="0"/>
              <a:buChar char="•"/>
              <a:tabLst/>
              <a:defRPr sz="1800" b="0"/>
            </a:lvl1pPr>
            <a:lvl2pPr marL="743919" indent="-272067">
              <a:spcBef>
                <a:spcPts val="453"/>
              </a:spcBef>
              <a:buClr>
                <a:schemeClr val="tx2"/>
              </a:buClr>
              <a:buFont typeface="Arial" pitchFamily="34" charset="0"/>
              <a:buChar char="–"/>
              <a:defRPr sz="1800"/>
            </a:lvl2pPr>
            <a:lvl3pPr marL="1271035" indent="-272067">
              <a:spcBef>
                <a:spcPts val="453"/>
              </a:spcBef>
              <a:buClr>
                <a:schemeClr val="tx2"/>
              </a:buClr>
              <a:defRPr sz="1800"/>
            </a:lvl3pPr>
            <a:lvl4pPr marL="1823674" indent="-272067">
              <a:spcBef>
                <a:spcPts val="453"/>
              </a:spcBef>
              <a:buClr>
                <a:schemeClr val="tx2"/>
              </a:buClr>
              <a:defRPr sz="1800"/>
            </a:lvl4pPr>
            <a:lvl5pPr marL="2431578" indent="-272067">
              <a:spcBef>
                <a:spcPts val="453"/>
              </a:spcBef>
              <a:buClr>
                <a:schemeClr val="tx2"/>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8879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fld id="{6C78BF3F-558A-4B3C-B451-D04BA3C54A4A}" type="datetime1">
              <a:rPr lang="en-GB" noProof="0" smtClean="0"/>
              <a:pPr/>
              <a:t>29/11/2024</a:t>
            </a:fld>
            <a:endParaRPr lang="en-GB" noProof="0"/>
          </a:p>
        </p:txBody>
      </p:sp>
      <p:sp>
        <p:nvSpPr>
          <p:cNvPr id="9" name="Footer Placeholder 8"/>
          <p:cNvSpPr>
            <a:spLocks noGrp="1"/>
          </p:cNvSpPr>
          <p:nvPr>
            <p:ph type="ftr" sz="quarter" idx="23"/>
          </p:nvPr>
        </p:nvSpPr>
        <p:spPr/>
        <p:txBody>
          <a:bodyPr/>
          <a:lstStyle/>
          <a:p>
            <a:r>
              <a:rPr lang="en-GB" noProof="0"/>
              <a:t>|     Title of the presentation</a:t>
            </a:r>
          </a:p>
        </p:txBody>
      </p:sp>
      <p:sp>
        <p:nvSpPr>
          <p:cNvPr id="10" name="Slide Number Placeholder 9"/>
          <p:cNvSpPr>
            <a:spLocks noGrp="1"/>
          </p:cNvSpPr>
          <p:nvPr>
            <p:ph type="sldNum" sz="quarter" idx="24"/>
          </p:nvPr>
        </p:nvSpPr>
        <p:spPr>
          <a:xfrm>
            <a:off x="11416433" y="6588208"/>
            <a:ext cx="289931" cy="180000"/>
          </a:xfrm>
          <a:prstGeom prst="rect">
            <a:avLst/>
          </a:prstGeom>
        </p:spPr>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79999"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6234364"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13300254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2_Title Slide">
    <p:spTree>
      <p:nvGrpSpPr>
        <p:cNvPr id="1" name="Shape 24"/>
        <p:cNvGrpSpPr/>
        <p:nvPr/>
      </p:nvGrpSpPr>
      <p:grpSpPr>
        <a:xfrm>
          <a:off x="0" y="0"/>
          <a:ext cx="0" cy="0"/>
          <a:chOff x="0" y="0"/>
          <a:chExt cx="0" cy="0"/>
        </a:xfrm>
      </p:grpSpPr>
      <p:sp>
        <p:nvSpPr>
          <p:cNvPr id="4" name="Shape 27"/>
          <p:cNvSpPr txBox="1">
            <a:spLocks noChangeArrowheads="1"/>
          </p:cNvSpPr>
          <p:nvPr/>
        </p:nvSpPr>
        <p:spPr bwMode="auto">
          <a:xfrm>
            <a:off x="487555" y="6650086"/>
            <a:ext cx="246095" cy="371475"/>
          </a:xfrm>
          <a:prstGeom prst="rect">
            <a:avLst/>
          </a:prstGeom>
          <a:noFill/>
          <a:ln>
            <a:noFill/>
          </a:ln>
        </p:spPr>
        <p:txBody>
          <a:bodyPr lIns="73438" tIns="36749" rIns="73438" bIns="36749"/>
          <a:lstStyle>
            <a:lvl1pPr defTabSz="993775" eaLnBrk="0" hangingPunct="0">
              <a:defRPr sz="4000" b="1">
                <a:solidFill>
                  <a:srgbClr val="000066"/>
                </a:solidFill>
                <a:latin typeface="Arial" pitchFamily="34" charset="0"/>
                <a:cs typeface="Arial" pitchFamily="34" charset="0"/>
              </a:defRPr>
            </a:lvl1pPr>
            <a:lvl2pPr marL="742950" indent="-285750" defTabSz="993775" eaLnBrk="0" hangingPunct="0">
              <a:defRPr sz="4000" b="1">
                <a:solidFill>
                  <a:srgbClr val="000066"/>
                </a:solidFill>
                <a:latin typeface="Arial" pitchFamily="34" charset="0"/>
                <a:cs typeface="Arial" pitchFamily="34" charset="0"/>
              </a:defRPr>
            </a:lvl2pPr>
            <a:lvl3pPr marL="1143000" indent="-228600" defTabSz="993775" eaLnBrk="0" hangingPunct="0">
              <a:defRPr sz="4000" b="1">
                <a:solidFill>
                  <a:srgbClr val="000066"/>
                </a:solidFill>
                <a:latin typeface="Arial" pitchFamily="34" charset="0"/>
                <a:cs typeface="Arial" pitchFamily="34" charset="0"/>
              </a:defRPr>
            </a:lvl3pPr>
            <a:lvl4pPr marL="1600200" indent="-228600" defTabSz="993775" eaLnBrk="0" hangingPunct="0">
              <a:defRPr sz="4000" b="1">
                <a:solidFill>
                  <a:srgbClr val="000066"/>
                </a:solidFill>
                <a:latin typeface="Arial" pitchFamily="34" charset="0"/>
                <a:cs typeface="Arial" pitchFamily="34" charset="0"/>
              </a:defRPr>
            </a:lvl4pPr>
            <a:lvl5pPr marL="2057400" indent="-228600" defTabSz="993775" eaLnBrk="0" hangingPunct="0">
              <a:defRPr sz="4000" b="1">
                <a:solidFill>
                  <a:srgbClr val="000066"/>
                </a:solidFill>
                <a:latin typeface="Arial" pitchFamily="34" charset="0"/>
                <a:cs typeface="Arial" pitchFamily="34" charset="0"/>
              </a:defRPr>
            </a:lvl5pPr>
            <a:lvl6pPr marL="2514600" indent="-228600" defTabSz="993775" eaLnBrk="0" fontAlgn="base" hangingPunct="0">
              <a:spcBef>
                <a:spcPct val="0"/>
              </a:spcBef>
              <a:spcAft>
                <a:spcPct val="0"/>
              </a:spcAft>
              <a:defRPr sz="4000" b="1">
                <a:solidFill>
                  <a:srgbClr val="000066"/>
                </a:solidFill>
                <a:latin typeface="Arial" pitchFamily="34" charset="0"/>
                <a:cs typeface="Arial" pitchFamily="34" charset="0"/>
              </a:defRPr>
            </a:lvl6pPr>
            <a:lvl7pPr marL="2971800" indent="-228600" defTabSz="993775" eaLnBrk="0" fontAlgn="base" hangingPunct="0">
              <a:spcBef>
                <a:spcPct val="0"/>
              </a:spcBef>
              <a:spcAft>
                <a:spcPct val="0"/>
              </a:spcAft>
              <a:defRPr sz="4000" b="1">
                <a:solidFill>
                  <a:srgbClr val="000066"/>
                </a:solidFill>
                <a:latin typeface="Arial" pitchFamily="34" charset="0"/>
                <a:cs typeface="Arial" pitchFamily="34" charset="0"/>
              </a:defRPr>
            </a:lvl7pPr>
            <a:lvl8pPr marL="3429000" indent="-228600" defTabSz="993775" eaLnBrk="0" fontAlgn="base" hangingPunct="0">
              <a:spcBef>
                <a:spcPct val="0"/>
              </a:spcBef>
              <a:spcAft>
                <a:spcPct val="0"/>
              </a:spcAft>
              <a:defRPr sz="4000" b="1">
                <a:solidFill>
                  <a:srgbClr val="000066"/>
                </a:solidFill>
                <a:latin typeface="Arial" pitchFamily="34" charset="0"/>
                <a:cs typeface="Arial" pitchFamily="34" charset="0"/>
              </a:defRPr>
            </a:lvl8pPr>
            <a:lvl9pPr marL="3886200" indent="-228600" defTabSz="993775" eaLnBrk="0" fontAlgn="base" hangingPunct="0">
              <a:spcBef>
                <a:spcPct val="0"/>
              </a:spcBef>
              <a:spcAft>
                <a:spcPct val="0"/>
              </a:spcAft>
              <a:defRPr sz="4000" b="1">
                <a:solidFill>
                  <a:srgbClr val="000066"/>
                </a:solidFill>
                <a:latin typeface="Arial" pitchFamily="34" charset="0"/>
                <a:cs typeface="Arial" pitchFamily="34" charset="0"/>
              </a:defRPr>
            </a:lvl9pPr>
          </a:lstStyle>
          <a:p>
            <a:pPr eaLnBrk="1" fontAlgn="base" hangingPunct="1">
              <a:spcBef>
                <a:spcPct val="0"/>
              </a:spcBef>
              <a:spcAft>
                <a:spcPct val="0"/>
              </a:spcAft>
              <a:defRPr/>
            </a:pPr>
            <a:endParaRPr lang="en-US" altLang="en-US" sz="1600" b="0">
              <a:solidFill>
                <a:srgbClr val="000000"/>
              </a:solidFill>
              <a:latin typeface="Calibri" pitchFamily="34" charset="0"/>
              <a:sym typeface="Calibri" pitchFamily="34" charset="0"/>
            </a:endParaRPr>
          </a:p>
        </p:txBody>
      </p:sp>
      <p:sp>
        <p:nvSpPr>
          <p:cNvPr id="25" name="Shape 25"/>
          <p:cNvSpPr txBox="1">
            <a:spLocks noGrp="1"/>
          </p:cNvSpPr>
          <p:nvPr>
            <p:ph type="body" idx="1"/>
          </p:nvPr>
        </p:nvSpPr>
        <p:spPr>
          <a:xfrm>
            <a:off x="651957" y="909599"/>
            <a:ext cx="10193867" cy="360364"/>
          </a:xfrm>
          <a:prstGeom prst="rect">
            <a:avLst/>
          </a:prstGeom>
          <a:noFill/>
          <a:ln>
            <a:noFill/>
          </a:ln>
        </p:spPr>
        <p:txBody>
          <a:bodyPr lIns="73438" tIns="73438" rIns="73438" bIns="73438" anchor="t" anchorCtr="0"/>
          <a:lstStyle>
            <a:lvl1pPr marL="0" indent="0" rtl="0">
              <a:spcBef>
                <a:spcPts val="0"/>
              </a:spcBef>
              <a:buClr>
                <a:srgbClr val="005744"/>
              </a:buClr>
              <a:buFont typeface="Arial Narrow"/>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6" name="Shape 26"/>
          <p:cNvSpPr txBox="1">
            <a:spLocks noGrp="1"/>
          </p:cNvSpPr>
          <p:nvPr>
            <p:ph type="body" idx="2"/>
          </p:nvPr>
        </p:nvSpPr>
        <p:spPr>
          <a:xfrm>
            <a:off x="651933" y="1381580"/>
            <a:ext cx="10972800" cy="4976813"/>
          </a:xfrm>
          <a:prstGeom prst="rect">
            <a:avLst/>
          </a:prstGeom>
          <a:noFill/>
          <a:ln>
            <a:noFill/>
          </a:ln>
        </p:spPr>
        <p:txBody>
          <a:bodyPr lIns="73438" tIns="73438" rIns="73438" bIns="73438" anchor="t" anchorCtr="0"/>
          <a:lstStyle>
            <a:lvl1pPr marL="229460" indent="-147870" rtl="0">
              <a:spcBef>
                <a:spcPts val="0"/>
              </a:spcBef>
              <a:buClr>
                <a:srgbClr val="595959"/>
              </a:buClr>
              <a:buFont typeface="Arial"/>
              <a:buChar char="•"/>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19392533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3144278-093F-4178-ABD2-CBB9C117E4A8}" type="datetimeFigureOut">
              <a:rPr lang="en-US" smtClean="0"/>
              <a:t>11/29/2024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CC12AE-189F-46E6-94BB-12FB54E35028}" type="slidenum">
              <a:rPr lang="en-US" smtClean="0"/>
              <a:t>‹#›</a:t>
            </a:fld>
            <a:endParaRPr lang="en-US"/>
          </a:p>
        </p:txBody>
      </p:sp>
    </p:spTree>
    <p:extLst>
      <p:ext uri="{BB962C8B-B14F-4D97-AF65-F5344CB8AC3E}">
        <p14:creationId xmlns:p14="http://schemas.microsoft.com/office/powerpoint/2010/main" val="13157804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4BDE8-AA2F-4715-9312-6B64ED25611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103ADAA-244D-4B4D-B0CC-52FBCBE118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5EB2B-2E5C-4626-BC6B-10E374CAD551}"/>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5" name="Footer Placeholder 4">
            <a:extLst>
              <a:ext uri="{FF2B5EF4-FFF2-40B4-BE49-F238E27FC236}">
                <a16:creationId xmlns:a16="http://schemas.microsoft.com/office/drawing/2014/main" id="{1042D723-8E3B-4C0C-856C-89798075CE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14B36E-F836-4E5B-BF0A-1135976391F9}"/>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9161067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765A1-A219-4C28-9010-9DDB1AE01D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7B3FBC-6B18-489E-9784-DEF199ECF8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598516-396E-4D8F-9566-62D64915BD7C}"/>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5" name="Footer Placeholder 4">
            <a:extLst>
              <a:ext uri="{FF2B5EF4-FFF2-40B4-BE49-F238E27FC236}">
                <a16:creationId xmlns:a16="http://schemas.microsoft.com/office/drawing/2014/main" id="{2DAD6F76-6F8F-4DFD-B9BA-15D6D777D0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CC0F23-6F83-4C72-AB1C-3A36DDE88A6D}"/>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10953134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12875-49A5-413F-B34E-D5C3DDC7BA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0A1370-0F13-4624-8136-17C5EEE89C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3E68C8-2166-4774-B8DE-E18F88BD52E4}"/>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5" name="Footer Placeholder 4">
            <a:extLst>
              <a:ext uri="{FF2B5EF4-FFF2-40B4-BE49-F238E27FC236}">
                <a16:creationId xmlns:a16="http://schemas.microsoft.com/office/drawing/2014/main" id="{1224BEEF-8DD1-434F-829F-C973023BFE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B3DAA2-7FFF-457E-9108-3688F2DF4EF6}"/>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637249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94A92-1EA8-4DB4-AEB3-8E7ABF93D3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40B2F1-D22E-43BD-B134-D04B538A63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65F20A6-E4BB-415B-9B23-71F5F6BA0C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14CE43E-8E96-47B1-99CD-D066082829D9}"/>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6" name="Footer Placeholder 5">
            <a:extLst>
              <a:ext uri="{FF2B5EF4-FFF2-40B4-BE49-F238E27FC236}">
                <a16:creationId xmlns:a16="http://schemas.microsoft.com/office/drawing/2014/main" id="{E5223FD3-6034-4541-9E5B-4AB03BDF43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A0A0D-9B82-41BD-92D9-115B9E07CFBB}"/>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16951236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BC710-3118-4D5A-80D4-B5038F77F5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41B6B4F-AAE0-4222-B045-EF17204C68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D41C7A-DF25-42C4-AED8-ED58C89766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6B538C-F41F-4678-876D-36D09EB8B7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6C1044-B86A-4783-A857-B402C73F14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0DD1E9-ECEE-4C97-9BB7-20C103BE504D}"/>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8" name="Footer Placeholder 7">
            <a:extLst>
              <a:ext uri="{FF2B5EF4-FFF2-40B4-BE49-F238E27FC236}">
                <a16:creationId xmlns:a16="http://schemas.microsoft.com/office/drawing/2014/main" id="{E432DCCE-6A4D-46F0-ABDA-A99CF0BC86B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7D4C7DA-679A-4742-9715-42AAC696C585}"/>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3813660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BB2DB-15BB-47AD-8430-5D1617029FC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199A7CD-E912-40C6-9020-B3614D2FFDDF}"/>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4" name="Footer Placeholder 3">
            <a:extLst>
              <a:ext uri="{FF2B5EF4-FFF2-40B4-BE49-F238E27FC236}">
                <a16:creationId xmlns:a16="http://schemas.microsoft.com/office/drawing/2014/main" id="{949878C5-49FA-48A2-9EBE-D2E3BFFFAB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E55CE2E-8335-4207-A779-788B9E97EA52}"/>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424832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4581801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28217A-A946-4625-A2B3-0C1C82DA3C54}"/>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3" name="Footer Placeholder 2">
            <a:extLst>
              <a:ext uri="{FF2B5EF4-FFF2-40B4-BE49-F238E27FC236}">
                <a16:creationId xmlns:a16="http://schemas.microsoft.com/office/drawing/2014/main" id="{1C17C270-7622-4C1F-B2A3-DA9D8CB8B9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362708-E0B6-4B00-9310-DAFB74CEBB3F}"/>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166152693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0D55C-C661-41B5-A628-3E8805D7A3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58B539E-E0D1-4CC4-94EE-6FC6041BDB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83C4A19-69C3-46CB-8D2D-14422006F1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27D7F2-08E1-4090-A371-EB665BA1D49B}"/>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6" name="Footer Placeholder 5">
            <a:extLst>
              <a:ext uri="{FF2B5EF4-FFF2-40B4-BE49-F238E27FC236}">
                <a16:creationId xmlns:a16="http://schemas.microsoft.com/office/drawing/2014/main" id="{7FC55241-7983-4B69-BA9F-74CE7F7A33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3230E2-3A32-4B73-A53F-9F3B967470FA}"/>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16798913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5F40-624C-4FE5-B73A-5B02488BDA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FB35A7-3F1F-4D5B-873A-D4791E30F4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22231CC-4672-4FE9-BC96-A807739D2F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4146CF-C8F3-4437-A223-C9137DB85271}"/>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6" name="Footer Placeholder 5">
            <a:extLst>
              <a:ext uri="{FF2B5EF4-FFF2-40B4-BE49-F238E27FC236}">
                <a16:creationId xmlns:a16="http://schemas.microsoft.com/office/drawing/2014/main" id="{F4967B94-712F-4BCC-AA28-8C284D89C1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B7D37A-D0E3-4C97-B460-1530EFB26A11}"/>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8144638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3E9A-85EB-4558-9844-31E903EA02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3897726-0EC3-474C-AAC7-ADF425F82A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E4D8CE-8EC8-4E26-9425-45B07745B4FF}"/>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5" name="Footer Placeholder 4">
            <a:extLst>
              <a:ext uri="{FF2B5EF4-FFF2-40B4-BE49-F238E27FC236}">
                <a16:creationId xmlns:a16="http://schemas.microsoft.com/office/drawing/2014/main" id="{D0326EDE-4917-40A9-96CB-49D30506B1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4D3114-B430-482C-AE3A-A5476FC963B5}"/>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22703352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636EE1-C681-4D68-B8A5-9A7C9A658E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3E2C698-C330-4ABF-86D6-2F5BB1DD74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DE2352-C373-4C7D-8F4D-47613B5CE2D4}"/>
              </a:ext>
            </a:extLst>
          </p:cNvPr>
          <p:cNvSpPr>
            <a:spLocks noGrp="1"/>
          </p:cNvSpPr>
          <p:nvPr>
            <p:ph type="dt" sz="half" idx="10"/>
          </p:nvPr>
        </p:nvSpPr>
        <p:spPr/>
        <p:txBody>
          <a:bodyPr/>
          <a:lstStyle/>
          <a:p>
            <a:fld id="{B08290BF-548B-4C45-8791-933839B5062A}" type="datetimeFigureOut">
              <a:rPr lang="en-US" smtClean="0"/>
              <a:pPr/>
              <a:t>11/29/2024</a:t>
            </a:fld>
            <a:endParaRPr lang="en-US"/>
          </a:p>
        </p:txBody>
      </p:sp>
      <p:sp>
        <p:nvSpPr>
          <p:cNvPr id="5" name="Footer Placeholder 4">
            <a:extLst>
              <a:ext uri="{FF2B5EF4-FFF2-40B4-BE49-F238E27FC236}">
                <a16:creationId xmlns:a16="http://schemas.microsoft.com/office/drawing/2014/main" id="{74662EB8-B2CF-43F7-9047-77BB5340CB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457B05-4E88-4998-B90F-982D1A5AE574}"/>
              </a:ext>
            </a:extLst>
          </p:cNvPr>
          <p:cNvSpPr>
            <a:spLocks noGrp="1"/>
          </p:cNvSpPr>
          <p:nvPr>
            <p:ph type="sldNum" sz="quarter" idx="12"/>
          </p:nvPr>
        </p:nvSpPr>
        <p:spPr/>
        <p:txBody>
          <a:bodyPr/>
          <a:lstStyle/>
          <a:p>
            <a:fld id="{DACBAE22-776B-469E-A133-087F3D7140B8}" type="slidenum">
              <a:rPr lang="en-US" smtClean="0"/>
              <a:pPr/>
              <a:t>‹#›</a:t>
            </a:fld>
            <a:endParaRPr lang="en-US"/>
          </a:p>
        </p:txBody>
      </p:sp>
    </p:spTree>
    <p:extLst>
      <p:ext uri="{BB962C8B-B14F-4D97-AF65-F5344CB8AC3E}">
        <p14:creationId xmlns:p14="http://schemas.microsoft.com/office/powerpoint/2010/main" val="16829403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A2357-3970-440E-A885-2531C8C6AE0D}"/>
              </a:ext>
            </a:extLst>
          </p:cNvPr>
          <p:cNvSpPr>
            <a:spLocks noGrp="1"/>
          </p:cNvSpPr>
          <p:nvPr>
            <p:ph type="ctrTitle"/>
          </p:nvPr>
        </p:nvSpPr>
        <p:spPr>
          <a:xfrm>
            <a:off x="342900" y="2200276"/>
            <a:ext cx="7038975" cy="1938337"/>
          </a:xfrm>
        </p:spPr>
        <p:txBody>
          <a:bodyPr anchor="b">
            <a:normAutofit/>
          </a:bodyPr>
          <a:lstStyle>
            <a:lvl1pPr algn="l">
              <a:defRPr sz="4000" b="1">
                <a:latin typeface="+mn-lt"/>
              </a:defRPr>
            </a:lvl1pPr>
          </a:lstStyle>
          <a:p>
            <a:r>
              <a:rPr lang="en-US"/>
              <a:t>Click to edit Master title style</a:t>
            </a:r>
            <a:endParaRPr lang="en-GB" dirty="0"/>
          </a:p>
        </p:txBody>
      </p:sp>
      <p:sp>
        <p:nvSpPr>
          <p:cNvPr id="4" name="Date Placeholder 3">
            <a:extLst>
              <a:ext uri="{FF2B5EF4-FFF2-40B4-BE49-F238E27FC236}">
                <a16:creationId xmlns:a16="http://schemas.microsoft.com/office/drawing/2014/main" id="{F512DA31-359E-4FFA-A0CF-AE491F7D8AF1}"/>
              </a:ext>
            </a:extLst>
          </p:cNvPr>
          <p:cNvSpPr>
            <a:spLocks noGrp="1"/>
          </p:cNvSpPr>
          <p:nvPr>
            <p:ph type="dt" sz="half" idx="10"/>
          </p:nvPr>
        </p:nvSpPr>
        <p:spPr/>
        <p:txBody>
          <a:bodyPr/>
          <a:lstStyle/>
          <a:p>
            <a:fld id="{8F73710C-764D-4B47-ABAE-A69E64C52AA6}" type="datetime1">
              <a:rPr lang="en-GB" smtClean="0"/>
              <a:pPr/>
              <a:t>29/11/2024</a:t>
            </a:fld>
            <a:endParaRPr lang="en-GB"/>
          </a:p>
        </p:txBody>
      </p:sp>
      <p:sp>
        <p:nvSpPr>
          <p:cNvPr id="5" name="Footer Placeholder 4">
            <a:extLst>
              <a:ext uri="{FF2B5EF4-FFF2-40B4-BE49-F238E27FC236}">
                <a16:creationId xmlns:a16="http://schemas.microsoft.com/office/drawing/2014/main" id="{99C18309-110B-4DA2-B123-3C063C9DBF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EDDAAED-1CB2-4ECE-9540-05AB4083BCD8}"/>
              </a:ext>
            </a:extLst>
          </p:cNvPr>
          <p:cNvSpPr>
            <a:spLocks noGrp="1"/>
          </p:cNvSpPr>
          <p:nvPr>
            <p:ph type="sldNum" sz="quarter" idx="12"/>
          </p:nvPr>
        </p:nvSpPr>
        <p:spPr/>
        <p:txBody>
          <a:bodyPr/>
          <a:lstStyle/>
          <a:p>
            <a:fld id="{7F379797-C737-453E-91DA-86492AD0944D}" type="slidenum">
              <a:rPr lang="en-GB" smtClean="0"/>
              <a:pPr/>
              <a:t>‹#›</a:t>
            </a:fld>
            <a:endParaRPr lang="en-GB"/>
          </a:p>
        </p:txBody>
      </p:sp>
    </p:spTree>
    <p:extLst>
      <p:ext uri="{BB962C8B-B14F-4D97-AF65-F5344CB8AC3E}">
        <p14:creationId xmlns:p14="http://schemas.microsoft.com/office/powerpoint/2010/main" val="10548336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_Title and Content (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50988-5283-C54D-A3E2-F5AABCA6D38C}"/>
              </a:ext>
            </a:extLst>
          </p:cNvPr>
          <p:cNvSpPr>
            <a:spLocks noGrp="1"/>
          </p:cNvSpPr>
          <p:nvPr>
            <p:ph type="title" hasCustomPrompt="1"/>
          </p:nvPr>
        </p:nvSpPr>
        <p:spPr>
          <a:xfrm>
            <a:off x="1550126" y="0"/>
            <a:ext cx="9803674" cy="846161"/>
          </a:xfrm>
        </p:spPr>
        <p:txBody>
          <a:bodyPr>
            <a:normAutofit/>
          </a:bodyPr>
          <a:lstStyle>
            <a:lvl1pPr>
              <a:defRPr sz="4000" b="1"/>
            </a:lvl1pPr>
          </a:lstStyle>
          <a:p>
            <a:r>
              <a:rPr lang="en-US" dirty="0"/>
              <a:t>CLICK TO EDIT MASTER TITLE STYLE</a:t>
            </a:r>
          </a:p>
        </p:txBody>
      </p:sp>
      <p:sp>
        <p:nvSpPr>
          <p:cNvPr id="3" name="Content Placeholder 2">
            <a:extLst>
              <a:ext uri="{FF2B5EF4-FFF2-40B4-BE49-F238E27FC236}">
                <a16:creationId xmlns:a16="http://schemas.microsoft.com/office/drawing/2014/main" id="{83973926-0F0B-8844-A1B7-D082A346D7E4}"/>
              </a:ext>
            </a:extLst>
          </p:cNvPr>
          <p:cNvSpPr>
            <a:spLocks noGrp="1"/>
          </p:cNvSpPr>
          <p:nvPr>
            <p:ph idx="1"/>
          </p:nvPr>
        </p:nvSpPr>
        <p:spPr>
          <a:xfrm>
            <a:off x="1550126" y="2081349"/>
            <a:ext cx="9803674" cy="40956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A50938F-0F7B-5F44-9CAF-59E6F3AFC571}"/>
              </a:ext>
            </a:extLst>
          </p:cNvPr>
          <p:cNvSpPr>
            <a:spLocks noGrp="1"/>
          </p:cNvSpPr>
          <p:nvPr>
            <p:ph type="dt" sz="half" idx="10"/>
          </p:nvPr>
        </p:nvSpPr>
        <p:spPr/>
        <p:txBody>
          <a:bodyPr/>
          <a:lstStyle/>
          <a:p>
            <a:fld id="{8B833AF5-A27D-3F4C-9EF3-639D7A251443}" type="datetimeFigureOut">
              <a:rPr lang="en-US" smtClean="0"/>
              <a:pPr/>
              <a:t>11/29/2024</a:t>
            </a:fld>
            <a:endParaRPr lang="en-US"/>
          </a:p>
        </p:txBody>
      </p:sp>
      <p:sp>
        <p:nvSpPr>
          <p:cNvPr id="5" name="Footer Placeholder 4">
            <a:extLst>
              <a:ext uri="{FF2B5EF4-FFF2-40B4-BE49-F238E27FC236}">
                <a16:creationId xmlns:a16="http://schemas.microsoft.com/office/drawing/2014/main" id="{D9DD4E02-7FBE-414E-9744-CD3EAF9D9F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E3EF69-4FC5-D34A-8A87-47DE67D39DE6}"/>
              </a:ext>
            </a:extLst>
          </p:cNvPr>
          <p:cNvSpPr>
            <a:spLocks noGrp="1"/>
          </p:cNvSpPr>
          <p:nvPr>
            <p:ph type="sldNum" sz="quarter" idx="12"/>
          </p:nvPr>
        </p:nvSpPr>
        <p:spPr/>
        <p:txBody>
          <a:bodyPr/>
          <a:lstStyle/>
          <a:p>
            <a:fld id="{0A3E6886-BE8C-AF46-83C5-99073FB3DFF9}" type="slidenum">
              <a:rPr lang="en-US" smtClean="0"/>
              <a:pPr/>
              <a:t>‹#›</a:t>
            </a:fld>
            <a:endParaRPr lang="en-US"/>
          </a:p>
        </p:txBody>
      </p:sp>
      <p:sp>
        <p:nvSpPr>
          <p:cNvPr id="8" name="Text Placeholder 7">
            <a:extLst>
              <a:ext uri="{FF2B5EF4-FFF2-40B4-BE49-F238E27FC236}">
                <a16:creationId xmlns:a16="http://schemas.microsoft.com/office/drawing/2014/main" id="{B113E678-E2F4-634A-A06A-EE9FC7E41316}"/>
              </a:ext>
            </a:extLst>
          </p:cNvPr>
          <p:cNvSpPr>
            <a:spLocks noGrp="1"/>
          </p:cNvSpPr>
          <p:nvPr>
            <p:ph type="body" sz="quarter" idx="13"/>
          </p:nvPr>
        </p:nvSpPr>
        <p:spPr>
          <a:xfrm>
            <a:off x="1550126" y="849392"/>
            <a:ext cx="9805988" cy="409575"/>
          </a:xfrm>
        </p:spPr>
        <p:txBody>
          <a:bodyPr anchor="t">
            <a:noAutofit/>
          </a:bodyPr>
          <a:lstStyle>
            <a:lvl1pPr marL="0" indent="0">
              <a:buNone/>
              <a:defRPr sz="2500">
                <a:solidFill>
                  <a:schemeClr val="accent2"/>
                </a:solidFill>
              </a:defRPr>
            </a:lvl1pPr>
          </a:lstStyle>
          <a:p>
            <a:pPr lvl="0"/>
            <a:r>
              <a:rPr lang="en-US" dirty="0"/>
              <a:t>Click to edit Master text styles</a:t>
            </a:r>
          </a:p>
        </p:txBody>
      </p:sp>
    </p:spTree>
    <p:extLst>
      <p:ext uri="{BB962C8B-B14F-4D97-AF65-F5344CB8AC3E}">
        <p14:creationId xmlns:p14="http://schemas.microsoft.com/office/powerpoint/2010/main" val="302820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2F267-07ED-9C4C-B44D-49D2BA61CF9C}"/>
              </a:ext>
            </a:extLst>
          </p:cNvPr>
          <p:cNvSpPr>
            <a:spLocks noGrp="1"/>
          </p:cNvSpPr>
          <p:nvPr>
            <p:ph type="ctrTitle" hasCustomPrompt="1"/>
          </p:nvPr>
        </p:nvSpPr>
        <p:spPr>
          <a:xfrm>
            <a:off x="1524000" y="1056903"/>
            <a:ext cx="9144000" cy="2608129"/>
          </a:xfrm>
          <a:prstGeom prst="roundRect">
            <a:avLst/>
          </a:prstGeom>
          <a:solidFill>
            <a:srgbClr val="0E6A9D"/>
          </a:solidFill>
        </p:spPr>
        <p:txBody>
          <a:bodyPr anchor="b"/>
          <a:lstStyle>
            <a:lvl1pPr algn="ctr">
              <a:defRPr sz="6000" b="1" i="0">
                <a:solidFill>
                  <a:schemeClr val="bg1"/>
                </a:solidFill>
                <a:latin typeface="Arial Narrow" panose="020B0604020202020204" pitchFamily="34" charset="0"/>
                <a:cs typeface="Arial Narrow" panose="020B0604020202020204" pitchFamily="34" charset="0"/>
              </a:defRPr>
            </a:lvl1pPr>
          </a:lstStyle>
          <a:p>
            <a:r>
              <a:rPr lang="en-GB" dirty="0"/>
              <a:t>Title</a:t>
            </a:r>
            <a:br>
              <a:rPr lang="en-GB" dirty="0"/>
            </a:br>
            <a:endParaRPr lang="x-none" dirty="0"/>
          </a:p>
        </p:txBody>
      </p:sp>
      <p:sp>
        <p:nvSpPr>
          <p:cNvPr id="4" name="Date Placeholder 3">
            <a:extLst>
              <a:ext uri="{FF2B5EF4-FFF2-40B4-BE49-F238E27FC236}">
                <a16:creationId xmlns:a16="http://schemas.microsoft.com/office/drawing/2014/main" id="{9DE37960-FE61-FA49-8415-DC875915B92C}"/>
              </a:ext>
            </a:extLst>
          </p:cNvPr>
          <p:cNvSpPr>
            <a:spLocks noGrp="1"/>
          </p:cNvSpPr>
          <p:nvPr>
            <p:ph type="dt" sz="half" idx="10"/>
          </p:nvPr>
        </p:nvSpPr>
        <p:spPr>
          <a:xfrm>
            <a:off x="838200" y="6356391"/>
            <a:ext cx="2743200" cy="365125"/>
          </a:xfrm>
          <a:prstGeom prst="rect">
            <a:avLst/>
          </a:prstGeom>
        </p:spPr>
        <p:txBody>
          <a:bodyPr/>
          <a:lstStyle>
            <a:lvl1pPr>
              <a:defRPr lang="en-GB" sz="1100" smtClean="0">
                <a:effectLst/>
              </a:defRPr>
            </a:lvl1pPr>
          </a:lstStyle>
          <a:p>
            <a:endParaRPr lang="en-GB" dirty="0"/>
          </a:p>
        </p:txBody>
      </p:sp>
      <p:sp>
        <p:nvSpPr>
          <p:cNvPr id="5" name="Footer Placeholder 4">
            <a:extLst>
              <a:ext uri="{FF2B5EF4-FFF2-40B4-BE49-F238E27FC236}">
                <a16:creationId xmlns:a16="http://schemas.microsoft.com/office/drawing/2014/main" id="{6401335F-A883-9D47-BEC8-923CBB1D96F7}"/>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E55179FE-6FA5-A14D-AF37-E952CDE802CA}"/>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
        <p:nvSpPr>
          <p:cNvPr id="7" name="Rectangle 6">
            <a:extLst>
              <a:ext uri="{FF2B5EF4-FFF2-40B4-BE49-F238E27FC236}">
                <a16:creationId xmlns:a16="http://schemas.microsoft.com/office/drawing/2014/main" id="{EFFDDB36-1812-C647-A765-F5D6B3201EA7}"/>
              </a:ext>
            </a:extLst>
          </p:cNvPr>
          <p:cNvSpPr/>
          <p:nvPr userDrawn="1"/>
        </p:nvSpPr>
        <p:spPr>
          <a:xfrm>
            <a:off x="1979" y="6246524"/>
            <a:ext cx="4415642" cy="584775"/>
          </a:xfrm>
          <a:prstGeom prst="rect">
            <a:avLst/>
          </a:prstGeom>
        </p:spPr>
        <p:txBody>
          <a:bodyPr wrap="square">
            <a:spAutoFit/>
          </a:bodyPr>
          <a:lstStyle/>
          <a:p>
            <a:r>
              <a:rPr lang="en-GB" sz="1600" dirty="0">
                <a:solidFill>
                  <a:srgbClr val="0E6A9D"/>
                </a:solidFill>
              </a:rPr>
              <a:t>Department of Global HIV, Hepatitis and Sexually Transmitted Infection Programmes </a:t>
            </a:r>
          </a:p>
        </p:txBody>
      </p:sp>
      <p:pic>
        <p:nvPicPr>
          <p:cNvPr id="12" name="Picture 11">
            <a:extLst>
              <a:ext uri="{FF2B5EF4-FFF2-40B4-BE49-F238E27FC236}">
                <a16:creationId xmlns:a16="http://schemas.microsoft.com/office/drawing/2014/main" id="{31550FE8-5FDF-5B45-8142-3DB93D5CC4CB}"/>
              </a:ext>
            </a:extLst>
          </p:cNvPr>
          <p:cNvPicPr>
            <a:picLocks noChangeAspect="1"/>
          </p:cNvPicPr>
          <p:nvPr userDrawn="1"/>
        </p:nvPicPr>
        <p:blipFill>
          <a:blip r:embed="rId2"/>
          <a:stretch>
            <a:fillRect/>
          </a:stretch>
        </p:blipFill>
        <p:spPr>
          <a:xfrm>
            <a:off x="10426700" y="496228"/>
            <a:ext cx="927100" cy="901700"/>
          </a:xfrm>
          <a:prstGeom prst="rect">
            <a:avLst/>
          </a:prstGeom>
        </p:spPr>
      </p:pic>
      <p:sp>
        <p:nvSpPr>
          <p:cNvPr id="13" name="Rounded Rectangle 12">
            <a:extLst>
              <a:ext uri="{FF2B5EF4-FFF2-40B4-BE49-F238E27FC236}">
                <a16:creationId xmlns:a16="http://schemas.microsoft.com/office/drawing/2014/main" id="{C24FE6ED-0445-584E-86FF-E3E048A277CA}"/>
              </a:ext>
            </a:extLst>
          </p:cNvPr>
          <p:cNvSpPr/>
          <p:nvPr userDrawn="1"/>
        </p:nvSpPr>
        <p:spPr>
          <a:xfrm>
            <a:off x="2398817" y="3774857"/>
            <a:ext cx="7398326" cy="1328023"/>
          </a:xfrm>
          <a:prstGeom prst="roundRect">
            <a:avLst/>
          </a:prstGeom>
          <a:solidFill>
            <a:srgbClr val="0E6A9D">
              <a:alpha val="70980"/>
            </a:srgbClr>
          </a:solidFill>
          <a:ln w="28575">
            <a:noFill/>
            <a:extLst>
              <a:ext uri="{C807C97D-BFC1-408E-A445-0C87EB9F89A2}">
                <ask:lineSketchStyleProps xmlns:ask="http://schemas.microsoft.com/office/drawing/2018/sketchyshapes" xmlns="">
                  <ask:type>
                    <ask:lineSketchNone/>
                  </ask:type>
                </ask:lineSketchStyleProps>
              </a:ext>
            </a:extLst>
          </a:ln>
        </p:spPr>
        <p:txBody>
          <a:bodyPr wrap="square">
            <a:spAutoFit/>
          </a:bodyPr>
          <a:lstStyle/>
          <a:p>
            <a:pPr algn="ctr"/>
            <a:endParaRPr lang="x-none" sz="2400" b="0" i="0" dirty="0">
              <a:solidFill>
                <a:srgbClr val="EAF2F8"/>
              </a:solidFill>
              <a:latin typeface="Arial Narrow" panose="020B0604020202020204" pitchFamily="34" charset="0"/>
              <a:cs typeface="Arial Narrow" panose="020B0604020202020204" pitchFamily="34" charset="0"/>
            </a:endParaRPr>
          </a:p>
          <a:p>
            <a:pPr algn="ctr"/>
            <a:endParaRPr lang="x-none" sz="2400" b="0" i="0" dirty="0">
              <a:solidFill>
                <a:srgbClr val="EAF2F8"/>
              </a:solidFill>
              <a:latin typeface="Arial Narrow" panose="020B0604020202020204" pitchFamily="34" charset="0"/>
              <a:cs typeface="Arial Narrow" panose="020B0604020202020204" pitchFamily="34" charset="0"/>
            </a:endParaRPr>
          </a:p>
          <a:p>
            <a:pPr algn="ctr"/>
            <a:endParaRPr lang="x-none" sz="2400" b="0" i="0" dirty="0">
              <a:solidFill>
                <a:srgbClr val="EAF2F8"/>
              </a:solidFill>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1591236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1A836-49BA-4240-B3B9-3DD9538AA56C}"/>
              </a:ext>
            </a:extLst>
          </p:cNvPr>
          <p:cNvSpPr>
            <a:spLocks noGrp="1"/>
          </p:cNvSpPr>
          <p:nvPr>
            <p:ph type="title"/>
          </p:nvPr>
        </p:nvSpPr>
        <p:spPr/>
        <p:txBody>
          <a:bodyPr/>
          <a:lstStyle>
            <a:lvl1pPr>
              <a:defRPr b="1" i="0">
                <a:solidFill>
                  <a:srgbClr val="0E6A9D"/>
                </a:solidFill>
                <a:latin typeface="Arial Narrow" panose="020B0604020202020204" pitchFamily="34" charset="0"/>
                <a:cs typeface="Arial Narrow" panose="020B0604020202020204" pitchFamily="34" charset="0"/>
              </a:defRPr>
            </a:lvl1pPr>
          </a:lstStyle>
          <a:p>
            <a:r>
              <a:rPr lang="en-GB"/>
              <a:t>Click to edit Master title style</a:t>
            </a:r>
            <a:endParaRPr lang="x-none"/>
          </a:p>
        </p:txBody>
      </p:sp>
      <p:sp>
        <p:nvSpPr>
          <p:cNvPr id="3" name="Content Placeholder 2">
            <a:extLst>
              <a:ext uri="{FF2B5EF4-FFF2-40B4-BE49-F238E27FC236}">
                <a16:creationId xmlns:a16="http://schemas.microsoft.com/office/drawing/2014/main" id="{61CEEE51-6692-F24C-ACEF-A77F86328B7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4979CF99-54B0-D047-94CD-8B9F4A9F79F9}"/>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5" name="Footer Placeholder 4">
            <a:extLst>
              <a:ext uri="{FF2B5EF4-FFF2-40B4-BE49-F238E27FC236}">
                <a16:creationId xmlns:a16="http://schemas.microsoft.com/office/drawing/2014/main" id="{C4346666-D8E2-604B-9E05-75A19FA4305C}"/>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343D228E-CE2A-1640-AE4C-4183D7307794}"/>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
        <p:nvSpPr>
          <p:cNvPr id="7" name="Rectangle 6">
            <a:extLst>
              <a:ext uri="{FF2B5EF4-FFF2-40B4-BE49-F238E27FC236}">
                <a16:creationId xmlns:a16="http://schemas.microsoft.com/office/drawing/2014/main" id="{88740A29-CD8F-CB42-AFB1-9F1E2CFBF555}"/>
              </a:ext>
            </a:extLst>
          </p:cNvPr>
          <p:cNvSpPr/>
          <p:nvPr userDrawn="1"/>
        </p:nvSpPr>
        <p:spPr>
          <a:xfrm>
            <a:off x="714499" y="6246524"/>
            <a:ext cx="4415642" cy="584775"/>
          </a:xfrm>
          <a:prstGeom prst="rect">
            <a:avLst/>
          </a:prstGeom>
        </p:spPr>
        <p:txBody>
          <a:bodyPr wrap="square">
            <a:spAutoFit/>
          </a:bodyPr>
          <a:lstStyle/>
          <a:p>
            <a:r>
              <a:rPr lang="en-GB" sz="1600" dirty="0">
                <a:solidFill>
                  <a:srgbClr val="0E6A9D"/>
                </a:solidFill>
              </a:rPr>
              <a:t>Department of Global HIV, Hepatitis and Sexually Transmitted Infection Programmes </a:t>
            </a:r>
          </a:p>
        </p:txBody>
      </p:sp>
      <p:grpSp>
        <p:nvGrpSpPr>
          <p:cNvPr id="8" name="Group 7">
            <a:extLst>
              <a:ext uri="{FF2B5EF4-FFF2-40B4-BE49-F238E27FC236}">
                <a16:creationId xmlns:a16="http://schemas.microsoft.com/office/drawing/2014/main" id="{E7EDEC9C-91D8-144A-BEE4-BC834D276DBF}"/>
              </a:ext>
            </a:extLst>
          </p:cNvPr>
          <p:cNvGrpSpPr/>
          <p:nvPr userDrawn="1"/>
        </p:nvGrpSpPr>
        <p:grpSpPr>
          <a:xfrm>
            <a:off x="0" y="6238631"/>
            <a:ext cx="685800" cy="592668"/>
            <a:chOff x="0" y="6223719"/>
            <a:chExt cx="685800" cy="592668"/>
          </a:xfrm>
        </p:grpSpPr>
        <p:pic>
          <p:nvPicPr>
            <p:cNvPr id="9" name="Picture 8">
              <a:extLst>
                <a:ext uri="{FF2B5EF4-FFF2-40B4-BE49-F238E27FC236}">
                  <a16:creationId xmlns:a16="http://schemas.microsoft.com/office/drawing/2014/main" id="{1265203D-5621-CE40-B5D6-72C4DC90DC5B}"/>
                </a:ext>
              </a:extLst>
            </p:cNvPr>
            <p:cNvPicPr>
              <a:picLocks noChangeAspect="1"/>
            </p:cNvPicPr>
            <p:nvPr userDrawn="1"/>
          </p:nvPicPr>
          <p:blipFill>
            <a:blip r:embed="rId2"/>
            <a:stretch>
              <a:fillRect/>
            </a:stretch>
          </p:blipFill>
          <p:spPr>
            <a:xfrm>
              <a:off x="76200" y="6223719"/>
              <a:ext cx="609600" cy="592668"/>
            </a:xfrm>
            <a:prstGeom prst="rect">
              <a:avLst/>
            </a:prstGeom>
          </p:spPr>
        </p:pic>
        <p:sp>
          <p:nvSpPr>
            <p:cNvPr id="10" name="Rectangle 9">
              <a:extLst>
                <a:ext uri="{FF2B5EF4-FFF2-40B4-BE49-F238E27FC236}">
                  <a16:creationId xmlns:a16="http://schemas.microsoft.com/office/drawing/2014/main" id="{232E941C-A9AC-3447-B8AC-0D0531A6B59C}"/>
                </a:ext>
              </a:extLst>
            </p:cNvPr>
            <p:cNvSpPr/>
            <p:nvPr userDrawn="1"/>
          </p:nvSpPr>
          <p:spPr>
            <a:xfrm>
              <a:off x="0" y="6615283"/>
              <a:ext cx="76200" cy="201104"/>
            </a:xfrm>
            <a:prstGeom prst="rect">
              <a:avLst/>
            </a:prstGeom>
            <a:solidFill>
              <a:srgbClr val="0E6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spTree>
    <p:extLst>
      <p:ext uri="{BB962C8B-B14F-4D97-AF65-F5344CB8AC3E}">
        <p14:creationId xmlns:p14="http://schemas.microsoft.com/office/powerpoint/2010/main" val="66032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A5369-D165-FD4F-8533-34C40968FA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x-none"/>
          </a:p>
        </p:txBody>
      </p:sp>
      <p:sp>
        <p:nvSpPr>
          <p:cNvPr id="3" name="Text Placeholder 2">
            <a:extLst>
              <a:ext uri="{FF2B5EF4-FFF2-40B4-BE49-F238E27FC236}">
                <a16:creationId xmlns:a16="http://schemas.microsoft.com/office/drawing/2014/main" id="{77D815AB-F6C1-DC42-9A47-7CEB78D9CF7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8992134-692C-7F4C-9104-A6F4A9DF5F5D}"/>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5" name="Footer Placeholder 4">
            <a:extLst>
              <a:ext uri="{FF2B5EF4-FFF2-40B4-BE49-F238E27FC236}">
                <a16:creationId xmlns:a16="http://schemas.microsoft.com/office/drawing/2014/main" id="{A247B226-679F-DF4C-83A2-EAD9F3C6DE65}"/>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4139B616-DF22-4F45-A1F4-48E4A0F4591F}"/>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491623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6576998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4E353-C276-9943-BC7F-B5065D50B3EF}"/>
              </a:ext>
            </a:extLst>
          </p:cNvPr>
          <p:cNvSpPr>
            <a:spLocks noGrp="1"/>
          </p:cNvSpPr>
          <p:nvPr>
            <p:ph type="title"/>
          </p:nvPr>
        </p:nvSpPr>
        <p:spPr/>
        <p:txBody>
          <a:bodyPr/>
          <a:lstStyle>
            <a:lvl1pPr>
              <a:defRPr b="1" i="0">
                <a:solidFill>
                  <a:srgbClr val="0E6A9D"/>
                </a:solidFill>
                <a:latin typeface="Arial Narrow" panose="020B0604020202020204" pitchFamily="34" charset="0"/>
                <a:cs typeface="Arial Narrow" panose="020B0604020202020204" pitchFamily="34" charset="0"/>
              </a:defRPr>
            </a:lvl1pPr>
          </a:lstStyle>
          <a:p>
            <a:r>
              <a:rPr lang="en-GB"/>
              <a:t>Click to edit Master title style</a:t>
            </a:r>
            <a:endParaRPr lang="x-none"/>
          </a:p>
        </p:txBody>
      </p:sp>
      <p:sp>
        <p:nvSpPr>
          <p:cNvPr id="3" name="Content Placeholder 2">
            <a:extLst>
              <a:ext uri="{FF2B5EF4-FFF2-40B4-BE49-F238E27FC236}">
                <a16:creationId xmlns:a16="http://schemas.microsoft.com/office/drawing/2014/main" id="{FF05C8EF-6088-F742-B42F-9E1FEA02244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Content Placeholder 3">
            <a:extLst>
              <a:ext uri="{FF2B5EF4-FFF2-40B4-BE49-F238E27FC236}">
                <a16:creationId xmlns:a16="http://schemas.microsoft.com/office/drawing/2014/main" id="{06B77B33-F915-9B4A-9CC2-6E66C5EA5C9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5" name="Date Placeholder 4">
            <a:extLst>
              <a:ext uri="{FF2B5EF4-FFF2-40B4-BE49-F238E27FC236}">
                <a16:creationId xmlns:a16="http://schemas.microsoft.com/office/drawing/2014/main" id="{2E0F5844-AC6B-2E4C-9F06-B35E9C04AF95}"/>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6" name="Footer Placeholder 5">
            <a:extLst>
              <a:ext uri="{FF2B5EF4-FFF2-40B4-BE49-F238E27FC236}">
                <a16:creationId xmlns:a16="http://schemas.microsoft.com/office/drawing/2014/main" id="{66E85C45-528A-6E44-B3A1-358661628BB7}"/>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7" name="Slide Number Placeholder 6">
            <a:extLst>
              <a:ext uri="{FF2B5EF4-FFF2-40B4-BE49-F238E27FC236}">
                <a16:creationId xmlns:a16="http://schemas.microsoft.com/office/drawing/2014/main" id="{3F1B0875-CC40-7644-8C55-BEDAB8762644}"/>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15485539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74AAD-9547-8249-81DE-B0A6E95F72E2}"/>
              </a:ext>
            </a:extLst>
          </p:cNvPr>
          <p:cNvSpPr>
            <a:spLocks noGrp="1"/>
          </p:cNvSpPr>
          <p:nvPr>
            <p:ph type="title"/>
          </p:nvPr>
        </p:nvSpPr>
        <p:spPr>
          <a:xfrm>
            <a:off x="839788" y="365125"/>
            <a:ext cx="10515600" cy="1325563"/>
          </a:xfrm>
        </p:spPr>
        <p:txBody>
          <a:bodyPr/>
          <a:lstStyle/>
          <a:p>
            <a:r>
              <a:rPr lang="en-GB"/>
              <a:t>Click to edit Master title style</a:t>
            </a:r>
            <a:endParaRPr lang="x-none"/>
          </a:p>
        </p:txBody>
      </p:sp>
      <p:sp>
        <p:nvSpPr>
          <p:cNvPr id="3" name="Text Placeholder 2">
            <a:extLst>
              <a:ext uri="{FF2B5EF4-FFF2-40B4-BE49-F238E27FC236}">
                <a16:creationId xmlns:a16="http://schemas.microsoft.com/office/drawing/2014/main" id="{17516C0B-E121-6B4D-9D33-C5966B0E7C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69EAF23-977A-4441-B82C-EE019DFD6C0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5" name="Text Placeholder 4">
            <a:extLst>
              <a:ext uri="{FF2B5EF4-FFF2-40B4-BE49-F238E27FC236}">
                <a16:creationId xmlns:a16="http://schemas.microsoft.com/office/drawing/2014/main" id="{98AB4006-B9A1-CB46-8EA0-19981138BD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FB45F38-F5F9-3948-959C-76DF93C48BB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7" name="Date Placeholder 6">
            <a:extLst>
              <a:ext uri="{FF2B5EF4-FFF2-40B4-BE49-F238E27FC236}">
                <a16:creationId xmlns:a16="http://schemas.microsoft.com/office/drawing/2014/main" id="{33D14CC2-7DB8-5E40-9E98-E06642C934A1}"/>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8" name="Footer Placeholder 7">
            <a:extLst>
              <a:ext uri="{FF2B5EF4-FFF2-40B4-BE49-F238E27FC236}">
                <a16:creationId xmlns:a16="http://schemas.microsoft.com/office/drawing/2014/main" id="{150C5EB6-5DA5-6C4C-8AD7-4972E65992AD}"/>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9" name="Slide Number Placeholder 8">
            <a:extLst>
              <a:ext uri="{FF2B5EF4-FFF2-40B4-BE49-F238E27FC236}">
                <a16:creationId xmlns:a16="http://schemas.microsoft.com/office/drawing/2014/main" id="{A91BEBC6-F07C-6D44-886F-251CCEB8406F}"/>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18754139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37E70-F19F-234C-928E-875000C5903C}"/>
              </a:ext>
            </a:extLst>
          </p:cNvPr>
          <p:cNvSpPr>
            <a:spLocks noGrp="1"/>
          </p:cNvSpPr>
          <p:nvPr>
            <p:ph type="title"/>
          </p:nvPr>
        </p:nvSpPr>
        <p:spPr/>
        <p:txBody>
          <a:bodyPr/>
          <a:lstStyle/>
          <a:p>
            <a:r>
              <a:rPr lang="en-GB"/>
              <a:t>Click to edit Master title style</a:t>
            </a:r>
            <a:endParaRPr lang="x-none"/>
          </a:p>
        </p:txBody>
      </p:sp>
      <p:sp>
        <p:nvSpPr>
          <p:cNvPr id="3" name="Date Placeholder 2">
            <a:extLst>
              <a:ext uri="{FF2B5EF4-FFF2-40B4-BE49-F238E27FC236}">
                <a16:creationId xmlns:a16="http://schemas.microsoft.com/office/drawing/2014/main" id="{A48033A9-F0B1-654F-B878-961E9065D399}"/>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4" name="Footer Placeholder 3">
            <a:extLst>
              <a:ext uri="{FF2B5EF4-FFF2-40B4-BE49-F238E27FC236}">
                <a16:creationId xmlns:a16="http://schemas.microsoft.com/office/drawing/2014/main" id="{1AA9B734-57D2-9E4D-9633-A75AC3CF526D}"/>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5" name="Slide Number Placeholder 4">
            <a:extLst>
              <a:ext uri="{FF2B5EF4-FFF2-40B4-BE49-F238E27FC236}">
                <a16:creationId xmlns:a16="http://schemas.microsoft.com/office/drawing/2014/main" id="{D32C53AE-1CEF-7D43-B757-CB575AC4CA2C}"/>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299469415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2F46A1-AD48-4E48-AA66-659D641F46BC}"/>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3" name="Footer Placeholder 2">
            <a:extLst>
              <a:ext uri="{FF2B5EF4-FFF2-40B4-BE49-F238E27FC236}">
                <a16:creationId xmlns:a16="http://schemas.microsoft.com/office/drawing/2014/main" id="{EDE40FB5-036E-504F-8667-928643503536}"/>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4" name="Slide Number Placeholder 3">
            <a:extLst>
              <a:ext uri="{FF2B5EF4-FFF2-40B4-BE49-F238E27FC236}">
                <a16:creationId xmlns:a16="http://schemas.microsoft.com/office/drawing/2014/main" id="{80B6BE14-10EA-AA4D-B8CD-A8F0460CFC5B}"/>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228486802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C72D0-D7EF-A04D-A98A-3C035DAFBB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x-none"/>
          </a:p>
        </p:txBody>
      </p:sp>
      <p:sp>
        <p:nvSpPr>
          <p:cNvPr id="3" name="Content Placeholder 2">
            <a:extLst>
              <a:ext uri="{FF2B5EF4-FFF2-40B4-BE49-F238E27FC236}">
                <a16:creationId xmlns:a16="http://schemas.microsoft.com/office/drawing/2014/main" id="{FD46D499-7580-7041-B6E2-2A0228B213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Text Placeholder 3">
            <a:extLst>
              <a:ext uri="{FF2B5EF4-FFF2-40B4-BE49-F238E27FC236}">
                <a16:creationId xmlns:a16="http://schemas.microsoft.com/office/drawing/2014/main" id="{70F518CF-E5D5-4B4F-9E9F-1788D1AECF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47746B7-0C51-BB42-B074-4A10D55F6081}"/>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6" name="Footer Placeholder 5">
            <a:extLst>
              <a:ext uri="{FF2B5EF4-FFF2-40B4-BE49-F238E27FC236}">
                <a16:creationId xmlns:a16="http://schemas.microsoft.com/office/drawing/2014/main" id="{8CEB3037-B977-B14E-BB8E-B5453E84F4EB}"/>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7" name="Slide Number Placeholder 6">
            <a:extLst>
              <a:ext uri="{FF2B5EF4-FFF2-40B4-BE49-F238E27FC236}">
                <a16:creationId xmlns:a16="http://schemas.microsoft.com/office/drawing/2014/main" id="{26774881-D586-F942-BE55-52BC0AAF77F3}"/>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40157113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953BC-D39A-8A46-80A5-86DF5108BA1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x-none"/>
          </a:p>
        </p:txBody>
      </p:sp>
      <p:sp>
        <p:nvSpPr>
          <p:cNvPr id="3" name="Picture Placeholder 2">
            <a:extLst>
              <a:ext uri="{FF2B5EF4-FFF2-40B4-BE49-F238E27FC236}">
                <a16:creationId xmlns:a16="http://schemas.microsoft.com/office/drawing/2014/main" id="{66A49740-EAA3-574C-9832-9F16EC0D6F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a16="http://schemas.microsoft.com/office/drawing/2014/main" id="{0ACB8335-F611-4140-BE96-2AA5890220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A9F47A-28FD-3F47-AB1D-1433BDBD2221}"/>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6" name="Footer Placeholder 5">
            <a:extLst>
              <a:ext uri="{FF2B5EF4-FFF2-40B4-BE49-F238E27FC236}">
                <a16:creationId xmlns:a16="http://schemas.microsoft.com/office/drawing/2014/main" id="{32681506-0E5F-4040-B628-2AC1DFCD8D49}"/>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7" name="Slide Number Placeholder 6">
            <a:extLst>
              <a:ext uri="{FF2B5EF4-FFF2-40B4-BE49-F238E27FC236}">
                <a16:creationId xmlns:a16="http://schemas.microsoft.com/office/drawing/2014/main" id="{14B88AE9-76F8-6E48-A85B-779A6F45E2C2}"/>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7553004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CEC27-2C41-3147-BE70-DCE78B528FAA}"/>
              </a:ext>
            </a:extLst>
          </p:cNvPr>
          <p:cNvSpPr>
            <a:spLocks noGrp="1"/>
          </p:cNvSpPr>
          <p:nvPr>
            <p:ph type="title"/>
          </p:nvPr>
        </p:nvSpPr>
        <p:spPr/>
        <p:txBody>
          <a:bodyPr/>
          <a:lstStyle/>
          <a:p>
            <a:r>
              <a:rPr lang="en-GB"/>
              <a:t>Click to edit Master title style</a:t>
            </a:r>
            <a:endParaRPr lang="x-none"/>
          </a:p>
        </p:txBody>
      </p:sp>
      <p:sp>
        <p:nvSpPr>
          <p:cNvPr id="3" name="Vertical Text Placeholder 2">
            <a:extLst>
              <a:ext uri="{FF2B5EF4-FFF2-40B4-BE49-F238E27FC236}">
                <a16:creationId xmlns:a16="http://schemas.microsoft.com/office/drawing/2014/main" id="{E639954B-941D-2B4F-8B24-26AACEBB7EA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A8421729-95D9-DB4A-95BF-A4A9BA1EB078}"/>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5" name="Footer Placeholder 4">
            <a:extLst>
              <a:ext uri="{FF2B5EF4-FFF2-40B4-BE49-F238E27FC236}">
                <a16:creationId xmlns:a16="http://schemas.microsoft.com/office/drawing/2014/main" id="{05B08D2F-8515-4A4B-8163-2458924B4A36}"/>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45CA1053-E82C-8446-80FB-99F7E9FC0EEA}"/>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34179329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D5BAB5-CE2E-6E4E-9EB7-A69DF25BB96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x-none"/>
          </a:p>
        </p:txBody>
      </p:sp>
      <p:sp>
        <p:nvSpPr>
          <p:cNvPr id="3" name="Vertical Text Placeholder 2">
            <a:extLst>
              <a:ext uri="{FF2B5EF4-FFF2-40B4-BE49-F238E27FC236}">
                <a16:creationId xmlns:a16="http://schemas.microsoft.com/office/drawing/2014/main" id="{361839A5-CA27-AB48-BE43-98E5B8B9552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91459589-FD72-734D-8532-48BC739448B2}"/>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pPr/>
              <a:t>29.11.2024</a:t>
            </a:fld>
            <a:endParaRPr lang="x-none"/>
          </a:p>
        </p:txBody>
      </p:sp>
      <p:sp>
        <p:nvSpPr>
          <p:cNvPr id="5" name="Footer Placeholder 4">
            <a:extLst>
              <a:ext uri="{FF2B5EF4-FFF2-40B4-BE49-F238E27FC236}">
                <a16:creationId xmlns:a16="http://schemas.microsoft.com/office/drawing/2014/main" id="{68AF70A7-9C4F-934B-9F26-46D8C2EE660C}"/>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283DEF54-7F4F-7D42-9E9F-7DF25C9EDC6B}"/>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pPr/>
              <a:t>‹#›</a:t>
            </a:fld>
            <a:endParaRPr lang="x-none"/>
          </a:p>
        </p:txBody>
      </p:sp>
    </p:spTree>
    <p:extLst>
      <p:ext uri="{BB962C8B-B14F-4D97-AF65-F5344CB8AC3E}">
        <p14:creationId xmlns:p14="http://schemas.microsoft.com/office/powerpoint/2010/main" val="27927012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Title Slide blue">
    <p:spTree>
      <p:nvGrpSpPr>
        <p:cNvPr id="1" name=""/>
        <p:cNvGrpSpPr/>
        <p:nvPr/>
      </p:nvGrpSpPr>
      <p:grpSpPr>
        <a:xfrm>
          <a:off x="0" y="0"/>
          <a:ext cx="0" cy="0"/>
          <a:chOff x="0" y="0"/>
          <a:chExt cx="0" cy="0"/>
        </a:xfrm>
      </p:grpSpPr>
      <p:sp>
        <p:nvSpPr>
          <p:cNvPr id="61" name="Picture Placeholder 4"/>
          <p:cNvSpPr>
            <a:spLocks noGrp="1"/>
          </p:cNvSpPr>
          <p:nvPr>
            <p:ph type="pic" sz="quarter" idx="13"/>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pPr lvl="0"/>
            <a:r>
              <a:rPr lang="en-US" noProof="0"/>
              <a:t>Click icon to add picture</a:t>
            </a:r>
            <a:endParaRPr lang="en-GB" noProof="0" dirty="0"/>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dirty="0"/>
          </a:p>
        </p:txBody>
      </p:sp>
      <p:sp>
        <p:nvSpPr>
          <p:cNvPr id="2" name="Title 1"/>
          <p:cNvSpPr>
            <a:spLocks noGrp="1"/>
          </p:cNvSpPr>
          <p:nvPr>
            <p:ph type="ctrTitle"/>
          </p:nvPr>
        </p:nvSpPr>
        <p:spPr bwMode="gray">
          <a:xfrm>
            <a:off x="0" y="485184"/>
            <a:ext cx="7344000" cy="1119158"/>
          </a:xfrm>
          <a:noFill/>
        </p:spPr>
        <p:txBody>
          <a:bodyPr lIns="468000" tIns="72000" rIns="450000" bIns="180000" anchor="t">
            <a:noAutofit/>
          </a:bodyPr>
          <a:lstStyle>
            <a:lvl1pPr algn="l">
              <a:lnSpc>
                <a:spcPct val="85000"/>
              </a:lnSpc>
              <a:defRPr sz="4200">
                <a:solidFill>
                  <a:schemeClr val="tx2"/>
                </a:solidFill>
                <a:latin typeface="+mj-lt"/>
              </a:defRPr>
            </a:lvl1pPr>
          </a:lstStyle>
          <a:p>
            <a:r>
              <a:rPr lang="en-US" noProof="0"/>
              <a:t>Click to edit Master title style</a:t>
            </a:r>
            <a:endParaRPr lang="en-GB" noProof="0" dirty="0"/>
          </a:p>
        </p:txBody>
      </p:sp>
      <p:sp>
        <p:nvSpPr>
          <p:cNvPr id="10" name="Picture Placeholder 8"/>
          <p:cNvSpPr>
            <a:spLocks noGrp="1"/>
          </p:cNvSpPr>
          <p:nvPr>
            <p:ph type="pic" sz="quarter" idx="22"/>
          </p:nvPr>
        </p:nvSpPr>
        <p:spPr>
          <a:xfrm>
            <a:off x="8518300" y="485184"/>
            <a:ext cx="3172871" cy="11124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pPr lvl="0"/>
            <a:r>
              <a:rPr lang="en-US" noProof="0"/>
              <a:t>Click icon to add picture</a:t>
            </a:r>
            <a:endParaRPr lang="en-GB" noProof="0"/>
          </a:p>
        </p:txBody>
      </p:sp>
    </p:spTree>
    <p:extLst>
      <p:ext uri="{BB962C8B-B14F-4D97-AF65-F5344CB8AC3E}">
        <p14:creationId xmlns:p14="http://schemas.microsoft.com/office/powerpoint/2010/main" val="4217452699"/>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_Full Consortium Slide - Full Photo">
    <p:bg>
      <p:bgRef idx="1001">
        <a:schemeClr val="bg1"/>
      </p:bgRef>
    </p:bg>
    <p:spTree>
      <p:nvGrpSpPr>
        <p:cNvPr id="1" name=""/>
        <p:cNvGrpSpPr/>
        <p:nvPr/>
      </p:nvGrpSpPr>
      <p:grpSpPr>
        <a:xfrm>
          <a:off x="0" y="0"/>
          <a:ext cx="0" cy="0"/>
          <a:chOff x="0" y="0"/>
          <a:chExt cx="0" cy="0"/>
        </a:xfrm>
      </p:grpSpPr>
      <p:cxnSp>
        <p:nvCxnSpPr>
          <p:cNvPr id="14" name="Straight Connector 13"/>
          <p:cNvCxnSpPr/>
          <p:nvPr userDrawn="1"/>
        </p:nvCxnSpPr>
        <p:spPr>
          <a:xfrm>
            <a:off x="863808" y="3671821"/>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5" name="Title 54">
            <a:extLst>
              <a:ext uri="{FF2B5EF4-FFF2-40B4-BE49-F238E27FC236}">
                <a16:creationId xmlns:a16="http://schemas.microsoft.com/office/drawing/2014/main" id="{C2F6B985-C8D0-7044-89E6-5955B232CED7}"/>
              </a:ext>
            </a:extLst>
          </p:cNvPr>
          <p:cNvSpPr>
            <a:spLocks noGrp="1"/>
          </p:cNvSpPr>
          <p:nvPr>
            <p:ph type="title" hasCustomPrompt="1"/>
          </p:nvPr>
        </p:nvSpPr>
        <p:spPr>
          <a:xfrm>
            <a:off x="838200" y="365370"/>
            <a:ext cx="10515600" cy="1324985"/>
          </a:xfrm>
          <a:prstGeom prst="rect">
            <a:avLst/>
          </a:prstGeom>
        </p:spPr>
        <p:txBody>
          <a:bodyPr/>
          <a:lstStyle>
            <a:lvl1pPr>
              <a:defRPr>
                <a:solidFill>
                  <a:schemeClr val="tx1"/>
                </a:solidFill>
              </a:defRPr>
            </a:lvl1pPr>
          </a:lstStyle>
          <a:p>
            <a:r>
              <a:rPr lang="en-US">
                <a:solidFill>
                  <a:srgbClr val="000000"/>
                </a:solidFill>
              </a:rPr>
              <a:t>TITLE GOES HERE &amp;</a:t>
            </a:r>
            <a:br>
              <a:rPr lang="en-US">
                <a:solidFill>
                  <a:srgbClr val="000000"/>
                </a:solidFill>
              </a:rPr>
            </a:br>
            <a:r>
              <a:rPr lang="en-US">
                <a:solidFill>
                  <a:srgbClr val="000000"/>
                </a:solidFill>
              </a:rPr>
              <a:t>CAN RUN SEVERAL LINES</a:t>
            </a:r>
            <a:endParaRPr lang="en-US"/>
          </a:p>
        </p:txBody>
      </p:sp>
      <p:sp>
        <p:nvSpPr>
          <p:cNvPr id="6" name="Text Placeholder 61">
            <a:extLst>
              <a:ext uri="{FF2B5EF4-FFF2-40B4-BE49-F238E27FC236}">
                <a16:creationId xmlns:a16="http://schemas.microsoft.com/office/drawing/2014/main" id="{87C5AAB3-F656-5E4B-A256-C875F9B2B759}"/>
              </a:ext>
            </a:extLst>
          </p:cNvPr>
          <p:cNvSpPr>
            <a:spLocks noGrp="1"/>
          </p:cNvSpPr>
          <p:nvPr>
            <p:ph type="body" sz="quarter" idx="10" hasCustomPrompt="1"/>
          </p:nvPr>
        </p:nvSpPr>
        <p:spPr>
          <a:xfrm>
            <a:off x="850900" y="1831330"/>
            <a:ext cx="10490200" cy="3991750"/>
          </a:xfrm>
        </p:spPr>
        <p:txBody>
          <a:bodyPr/>
          <a:lstStyle/>
          <a:p>
            <a:r>
              <a:rPr lang="en-US"/>
              <a:t>Level 1 bullet goes here. </a:t>
            </a:r>
          </a:p>
          <a:p>
            <a:pPr lvl="1"/>
            <a:r>
              <a:rPr lang="en-US"/>
              <a:t>Level 2 bullet goes here. </a:t>
            </a:r>
          </a:p>
        </p:txBody>
      </p:sp>
    </p:spTree>
    <p:extLst>
      <p:ext uri="{BB962C8B-B14F-4D97-AF65-F5344CB8AC3E}">
        <p14:creationId xmlns:p14="http://schemas.microsoft.com/office/powerpoint/2010/main" val="71285827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buClr>
                <a:schemeClr val="bg1"/>
              </a:buCl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8810726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1_Chapter Intro Image white">
    <p:spTree>
      <p:nvGrpSpPr>
        <p:cNvPr id="1" name=""/>
        <p:cNvGrpSpPr/>
        <p:nvPr/>
      </p:nvGrpSpPr>
      <p:grpSpPr>
        <a:xfrm>
          <a:off x="0" y="0"/>
          <a:ext cx="0" cy="0"/>
          <a:chOff x="0" y="0"/>
          <a:chExt cx="0" cy="0"/>
        </a:xfrm>
      </p:grpSpPr>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360000" tIns="180000" rIns="360000" bIns="180000">
            <a:noAutofit/>
          </a:bodyPr>
          <a:lstStyle>
            <a:lvl1pPr>
              <a:defRPr sz="2800" b="1">
                <a:solidFill>
                  <a:schemeClr val="bg1"/>
                </a:solidFill>
                <a:latin typeface="+mj-lt"/>
              </a:defRPr>
            </a:lvl1pPr>
            <a:lvl2pPr marL="541338" indent="-274638">
              <a:buClr>
                <a:schemeClr val="bg1"/>
              </a:buClr>
              <a:defRPr sz="28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97709DE3-B755-4BDB-A5B4-56F3A810B7AE}" type="datetime1">
              <a:rPr lang="en-US" noProof="0" smtClean="0"/>
              <a:pPr/>
              <a:t>11/29/2024</a:t>
            </a:fld>
            <a:endParaRPr lang="en-GB" noProof="0"/>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US" noProof="0"/>
              <a:t>GPW13 WHO's New 5-Year Strategy</a:t>
            </a:r>
            <a:endParaRPr lang="en-GB" noProof="0"/>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noProof="0" smtClean="0"/>
              <a:pPr/>
              <a:t>‹#›</a:t>
            </a:fld>
            <a:endParaRPr lang="en-GB" noProof="0"/>
          </a:p>
        </p:txBody>
      </p:sp>
      <p:sp>
        <p:nvSpPr>
          <p:cNvPr id="17" name="Title 16"/>
          <p:cNvSpPr>
            <a:spLocks noGrp="1"/>
          </p:cNvSpPr>
          <p:nvPr>
            <p:ph type="title"/>
          </p:nvPr>
        </p:nvSpPr>
        <p:spPr bwMode="gray"/>
        <p:txBody>
          <a:bodyPr/>
          <a:lstStyle/>
          <a:p>
            <a:r>
              <a:rPr lang="en-GB" noProof="0"/>
              <a:t>Click to edit Master title style</a:t>
            </a:r>
          </a:p>
        </p:txBody>
      </p:sp>
      <p:sp>
        <p:nvSpPr>
          <p:cNvPr id="6" name="Picture Placeholder 5"/>
          <p:cNvSpPr>
            <a:spLocks noGrp="1"/>
          </p:cNvSpPr>
          <p:nvPr>
            <p:ph type="pic" sz="quarter" idx="23" hasCustomPrompt="1"/>
          </p:nvPr>
        </p:nvSpPr>
        <p:spPr bwMode="gray">
          <a:xfrm>
            <a:off x="9071164" y="371958"/>
            <a:ext cx="2635200" cy="6948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9568694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45388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r>
              <a:rPr lang="en-GB" noProof="0" dirty="0"/>
              <a:t>Click on Icon to add picture, then arrange object (send to back)</a:t>
            </a:r>
            <a:br>
              <a:rPr lang="en-GB" noProof="0" dirty="0"/>
            </a:br>
            <a:r>
              <a:rPr lang="en-GB" noProof="0" dirty="0"/>
              <a:t>Change picture either by right mouse click on picture + „change picture“ </a:t>
            </a:r>
            <a:br>
              <a:rPr lang="en-GB" noProof="0" dirty="0"/>
            </a:br>
            <a:r>
              <a:rPr lang="en-GB" noProof="0" dirty="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Name of Author  |  Function | Division | Country </a:t>
            </a:r>
          </a:p>
        </p:txBody>
      </p:sp>
      <p:sp>
        <p:nvSpPr>
          <p:cNvPr id="90" name="Text Placeholder 35"/>
          <p:cNvSpPr>
            <a:spLocks noGrp="1"/>
          </p:cNvSpPr>
          <p:nvPr>
            <p:ph type="body" sz="quarter" idx="16" hasCustomPrompt="1"/>
          </p:nvPr>
        </p:nvSpPr>
        <p:spPr bwMode="gray">
          <a:xfrm>
            <a:off x="9495913" y="5831937"/>
            <a:ext cx="2195259" cy="247650"/>
          </a:xfrm>
        </p:spPr>
        <p:txBody>
          <a:bodyPr rIns="0" anchor="ctr">
            <a:noAutofit/>
          </a:bodyPr>
          <a:lstStyle>
            <a:lvl1pPr algn="ctr">
              <a:defRPr sz="1600" b="1" spc="0" baseline="0">
                <a:solidFill>
                  <a:schemeClr val="bg1"/>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Date</a:t>
            </a:r>
          </a:p>
        </p:txBody>
      </p:sp>
      <p:pic>
        <p:nvPicPr>
          <p:cNvPr id="5" name="Picture 4">
            <a:extLst>
              <a:ext uri="{FF2B5EF4-FFF2-40B4-BE49-F238E27FC236}">
                <a16:creationId xmlns:a16="http://schemas.microsoft.com/office/drawing/2014/main" id="{21E219EE-E5DE-4728-BDA0-C560E0EA4E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15418" y="476013"/>
            <a:ext cx="3175753" cy="1121571"/>
          </a:xfrm>
          <a:prstGeom prst="rect">
            <a:avLst/>
          </a:prstGeom>
        </p:spPr>
      </p:pic>
    </p:spTree>
    <p:extLst>
      <p:ext uri="{BB962C8B-B14F-4D97-AF65-F5344CB8AC3E}">
        <p14:creationId xmlns:p14="http://schemas.microsoft.com/office/powerpoint/2010/main" val="2393609495"/>
      </p:ext>
    </p:extLst>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29/11/2024</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dirty="0"/>
              <a:t>Click to edit Master title style</a:t>
            </a:r>
          </a:p>
        </p:txBody>
      </p:sp>
    </p:spTree>
    <p:extLst>
      <p:ext uri="{BB962C8B-B14F-4D97-AF65-F5344CB8AC3E}">
        <p14:creationId xmlns:p14="http://schemas.microsoft.com/office/powerpoint/2010/main" val="99611979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48841127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dirty="0"/>
              <a:t>Edit Master text styles</a:t>
            </a:r>
          </a:p>
        </p:txBody>
      </p:sp>
    </p:spTree>
    <p:extLst>
      <p:ext uri="{BB962C8B-B14F-4D97-AF65-F5344CB8AC3E}">
        <p14:creationId xmlns:p14="http://schemas.microsoft.com/office/powerpoint/2010/main" val="1917483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21010667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29/11/2024</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54820364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08536146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buClr>
                <a:schemeClr val="bg1"/>
              </a:buCl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29/11/2024</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899142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29/11/2024</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60370679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29/11/2024</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2988716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29/11/2024</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dirty="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tx1"/>
                </a:solidFill>
                <a:latin typeface="+mn-lt"/>
              </a:defRPr>
            </a:lvl1pPr>
            <a:lvl2pPr>
              <a:lnSpc>
                <a:spcPct val="110000"/>
              </a:lnSpc>
              <a:defRPr sz="1400">
                <a:solidFill>
                  <a:schemeClr val="tx1"/>
                </a:solidFill>
                <a:latin typeface="+mn-lt"/>
              </a:defRPr>
            </a:lvl2pPr>
          </a:lstStyle>
          <a:p>
            <a:pPr lvl="0"/>
            <a:r>
              <a:rPr lang="en-GB" noProof="0" dirty="0"/>
              <a:t>Edit Master text styles</a:t>
            </a:r>
          </a:p>
          <a:p>
            <a:pPr lvl="1"/>
            <a:r>
              <a:rPr lang="en-GB" noProof="0" dirty="0"/>
              <a:t>Second level</a:t>
            </a:r>
          </a:p>
        </p:txBody>
      </p:sp>
    </p:spTree>
    <p:extLst>
      <p:ext uri="{BB962C8B-B14F-4D97-AF65-F5344CB8AC3E}">
        <p14:creationId xmlns:p14="http://schemas.microsoft.com/office/powerpoint/2010/main" val="7147503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chemeClr val="bg1"/>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dirty="0"/>
              <a:t>Click on Icon to add picture, then arrange object (send to back)</a:t>
            </a:r>
            <a:br>
              <a:rPr lang="en-GB" noProof="0" dirty="0"/>
            </a:br>
            <a:r>
              <a:rPr lang="en-GB" noProof="0" dirty="0"/>
              <a:t>Change picture either by</a:t>
            </a:r>
            <a:br>
              <a:rPr lang="en-GB" noProof="0" dirty="0"/>
            </a:br>
            <a:r>
              <a:rPr lang="en-GB" noProof="0" dirty="0"/>
              <a:t>right mouse click on picture + „change picture“ </a:t>
            </a:r>
            <a:br>
              <a:rPr lang="en-GB" noProof="0" dirty="0"/>
            </a:br>
            <a:r>
              <a:rPr lang="en-GB" noProof="0" dirty="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dirty="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29/11/2024</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dirty="0"/>
              <a:t>Click to edit Master title style</a:t>
            </a:r>
          </a:p>
        </p:txBody>
      </p:sp>
      <p:pic>
        <p:nvPicPr>
          <p:cNvPr id="6" name="Picture 5" descr="A close up of a logo&#10;&#10;Description generated with very high confidence">
            <a:extLst>
              <a:ext uri="{FF2B5EF4-FFF2-40B4-BE49-F238E27FC236}">
                <a16:creationId xmlns:a16="http://schemas.microsoft.com/office/drawing/2014/main" id="{1A555B8F-61D1-4F56-9940-B2CD66E4F6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28632" y="384048"/>
            <a:ext cx="1974941" cy="694887"/>
          </a:xfrm>
          <a:prstGeom prst="rect">
            <a:avLst/>
          </a:prstGeom>
        </p:spPr>
      </p:pic>
    </p:spTree>
    <p:extLst>
      <p:ext uri="{BB962C8B-B14F-4D97-AF65-F5344CB8AC3E}">
        <p14:creationId xmlns:p14="http://schemas.microsoft.com/office/powerpoint/2010/main" val="274431753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29/11/2024</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endParaRPr lang="en-GB" dirty="0"/>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solidFill>
                <a:schemeClr val="tx1"/>
              </a:solidFill>
            </a:endParaRPr>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4819414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29/11/2024</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Tree>
    <p:extLst>
      <p:ext uri="{BB962C8B-B14F-4D97-AF65-F5344CB8AC3E}">
        <p14:creationId xmlns:p14="http://schemas.microsoft.com/office/powerpoint/2010/main" val="300475781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dirty="0"/>
              <a:t>Click to edit </a:t>
            </a:r>
            <a:br>
              <a:rPr lang="en-GB" noProof="0" dirty="0"/>
            </a:br>
            <a:r>
              <a:rPr lang="en-GB" noProof="0" dirty="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dirty="0"/>
          </a:p>
        </p:txBody>
      </p:sp>
      <p:pic>
        <p:nvPicPr>
          <p:cNvPr id="3" name="Picture 2">
            <a:extLst>
              <a:ext uri="{FF2B5EF4-FFF2-40B4-BE49-F238E27FC236}">
                <a16:creationId xmlns:a16="http://schemas.microsoft.com/office/drawing/2014/main" id="{2A090227-0270-4EF1-920A-0484DB6197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15418" y="476013"/>
            <a:ext cx="3175753" cy="1121571"/>
          </a:xfrm>
          <a:prstGeom prst="rect">
            <a:avLst/>
          </a:prstGeom>
        </p:spPr>
      </p:pic>
      <p:sp>
        <p:nvSpPr>
          <p:cNvPr id="37" name="Text Placeholder 35"/>
          <p:cNvSpPr>
            <a:spLocks noGrp="1"/>
          </p:cNvSpPr>
          <p:nvPr>
            <p:ph type="body" sz="quarter" idx="16" hasCustomPrompt="1"/>
          </p:nvPr>
        </p:nvSpPr>
        <p:spPr bwMode="gray">
          <a:xfrm>
            <a:off x="9495913" y="6507006"/>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dirty="0"/>
              <a:t>www.euro.who.int</a:t>
            </a:r>
          </a:p>
        </p:txBody>
      </p:sp>
    </p:spTree>
    <p:extLst>
      <p:ext uri="{BB962C8B-B14F-4D97-AF65-F5344CB8AC3E}">
        <p14:creationId xmlns:p14="http://schemas.microsoft.com/office/powerpoint/2010/main" val="28939373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144278-093F-4178-ABD2-CBB9C117E4A8}" type="datetimeFigureOut">
              <a:rPr lang="en-US" smtClean="0"/>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CC12AE-189F-46E6-94BB-12FB54E35028}" type="slidenum">
              <a:rPr lang="en-US" smtClean="0"/>
              <a:t>‹#›</a:t>
            </a:fld>
            <a:endParaRPr lang="en-US"/>
          </a:p>
        </p:txBody>
      </p:sp>
    </p:spTree>
    <p:extLst>
      <p:ext uri="{BB962C8B-B14F-4D97-AF65-F5344CB8AC3E}">
        <p14:creationId xmlns:p14="http://schemas.microsoft.com/office/powerpoint/2010/main" val="58777187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A5369-D165-FD4F-8533-34C40968FA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x-none"/>
          </a:p>
        </p:txBody>
      </p:sp>
      <p:sp>
        <p:nvSpPr>
          <p:cNvPr id="3" name="Text Placeholder 2">
            <a:extLst>
              <a:ext uri="{FF2B5EF4-FFF2-40B4-BE49-F238E27FC236}">
                <a16:creationId xmlns:a16="http://schemas.microsoft.com/office/drawing/2014/main" id="{77D815AB-F6C1-DC42-9A47-7CEB78D9CF7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8992134-692C-7F4C-9104-A6F4A9DF5F5D}"/>
              </a:ext>
            </a:extLst>
          </p:cNvPr>
          <p:cNvSpPr>
            <a:spLocks noGrp="1"/>
          </p:cNvSpPr>
          <p:nvPr>
            <p:ph type="dt" sz="half" idx="10"/>
          </p:nvPr>
        </p:nvSpPr>
        <p:spPr>
          <a:xfrm>
            <a:off x="838200" y="6356350"/>
            <a:ext cx="2743200" cy="365125"/>
          </a:xfrm>
          <a:prstGeom prst="rect">
            <a:avLst/>
          </a:prstGeom>
        </p:spPr>
        <p:txBody>
          <a:bodyPr/>
          <a:lstStyle/>
          <a:p>
            <a:fld id="{97DE03D6-C026-E845-942F-2A1F2767242A}" type="datetimeFigureOut">
              <a:rPr lang="x-none" smtClean="0"/>
              <a:t>29.11.2024</a:t>
            </a:fld>
            <a:endParaRPr lang="x-none"/>
          </a:p>
        </p:txBody>
      </p:sp>
      <p:sp>
        <p:nvSpPr>
          <p:cNvPr id="5" name="Footer Placeholder 4">
            <a:extLst>
              <a:ext uri="{FF2B5EF4-FFF2-40B4-BE49-F238E27FC236}">
                <a16:creationId xmlns:a16="http://schemas.microsoft.com/office/drawing/2014/main" id="{A247B226-679F-DF4C-83A2-EAD9F3C6DE65}"/>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4139B616-DF22-4F45-A1F4-48E4A0F4591F}"/>
              </a:ext>
            </a:extLst>
          </p:cNvPr>
          <p:cNvSpPr>
            <a:spLocks noGrp="1"/>
          </p:cNvSpPr>
          <p:nvPr>
            <p:ph type="sldNum" sz="quarter" idx="12"/>
          </p:nvPr>
        </p:nvSpPr>
        <p:spPr>
          <a:xfrm>
            <a:off x="8610600" y="6356350"/>
            <a:ext cx="2743200" cy="365125"/>
          </a:xfrm>
          <a:prstGeom prst="rect">
            <a:avLst/>
          </a:prstGeom>
        </p:spPr>
        <p:txBody>
          <a:bodyPr/>
          <a:lstStyle/>
          <a:p>
            <a:fld id="{2BB21AFA-2F72-C748-9A50-5386981418D5}" type="slidenum">
              <a:rPr lang="x-none" smtClean="0"/>
              <a:t>‹#›</a:t>
            </a:fld>
            <a:endParaRPr lang="x-none"/>
          </a:p>
        </p:txBody>
      </p:sp>
    </p:spTree>
    <p:extLst>
      <p:ext uri="{BB962C8B-B14F-4D97-AF65-F5344CB8AC3E}">
        <p14:creationId xmlns:p14="http://schemas.microsoft.com/office/powerpoint/2010/main" val="358134921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64955-8677-4C53-926F-2BF7A007B1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26F03C-D640-4EC6-9F80-7A1A9DFBDE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5B64B29-CB28-4605-B9E6-F4E29E6857B0}"/>
              </a:ext>
            </a:extLst>
          </p:cNvPr>
          <p:cNvSpPr>
            <a:spLocks noGrp="1"/>
          </p:cNvSpPr>
          <p:nvPr>
            <p:ph type="dt" sz="half" idx="10"/>
          </p:nvPr>
        </p:nvSpPr>
        <p:spPr/>
        <p:txBody>
          <a:bodyPr/>
          <a:lstStyle/>
          <a:p>
            <a:fld id="{635D9FCF-84DC-4359-8D5B-9CD0B6EFF66F}" type="datetimeFigureOut">
              <a:rPr lang="en-GB" smtClean="0"/>
              <a:t>29/11/2024</a:t>
            </a:fld>
            <a:endParaRPr lang="en-GB"/>
          </a:p>
        </p:txBody>
      </p:sp>
      <p:sp>
        <p:nvSpPr>
          <p:cNvPr id="5" name="Footer Placeholder 4">
            <a:extLst>
              <a:ext uri="{FF2B5EF4-FFF2-40B4-BE49-F238E27FC236}">
                <a16:creationId xmlns:a16="http://schemas.microsoft.com/office/drawing/2014/main" id="{2B9CA95B-558B-4DCA-B315-6C8DBB44D86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2861D0-42E7-4165-8646-8B263F255C15}"/>
              </a:ext>
            </a:extLst>
          </p:cNvPr>
          <p:cNvSpPr>
            <a:spLocks noGrp="1"/>
          </p:cNvSpPr>
          <p:nvPr>
            <p:ph type="sldNum" sz="quarter" idx="12"/>
          </p:nvPr>
        </p:nvSpPr>
        <p:spPr/>
        <p:txBody>
          <a:bodyPr/>
          <a:lstStyle/>
          <a:p>
            <a:fld id="{19D44FF8-0724-4A80-8121-37E2B5366F9C}" type="slidenum">
              <a:rPr lang="en-GB" smtClean="0"/>
              <a:t>‹#›</a:t>
            </a:fld>
            <a:endParaRPr lang="en-GB"/>
          </a:p>
        </p:txBody>
      </p:sp>
    </p:spTree>
    <p:extLst>
      <p:ext uri="{BB962C8B-B14F-4D97-AF65-F5344CB8AC3E}">
        <p14:creationId xmlns:p14="http://schemas.microsoft.com/office/powerpoint/2010/main" val="20892593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E7357-3333-4B7F-9B81-FC695E6ECED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7B4C037-228F-43DB-9F51-A88457A387D8}"/>
              </a:ext>
            </a:extLst>
          </p:cNvPr>
          <p:cNvSpPr>
            <a:spLocks noGrp="1"/>
          </p:cNvSpPr>
          <p:nvPr>
            <p:ph type="dt" sz="half" idx="10"/>
          </p:nvPr>
        </p:nvSpPr>
        <p:spPr/>
        <p:txBody>
          <a:bodyPr/>
          <a:lstStyle/>
          <a:p>
            <a:fld id="{275E8701-83D1-46E0-B9E1-B9D8AD3B301A}" type="datetimeFigureOut">
              <a:rPr lang="en-GB" smtClean="0"/>
              <a:t>29/11/2024</a:t>
            </a:fld>
            <a:endParaRPr lang="en-GB"/>
          </a:p>
        </p:txBody>
      </p:sp>
      <p:sp>
        <p:nvSpPr>
          <p:cNvPr id="4" name="Footer Placeholder 3">
            <a:extLst>
              <a:ext uri="{FF2B5EF4-FFF2-40B4-BE49-F238E27FC236}">
                <a16:creationId xmlns:a16="http://schemas.microsoft.com/office/drawing/2014/main" id="{8E59FC40-9EC5-4179-96AD-92BCD1C6994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C855B79-E088-48F7-AEC7-D9DEAD387E8E}"/>
              </a:ext>
            </a:extLst>
          </p:cNvPr>
          <p:cNvSpPr>
            <a:spLocks noGrp="1"/>
          </p:cNvSpPr>
          <p:nvPr>
            <p:ph type="sldNum" sz="quarter" idx="12"/>
          </p:nvPr>
        </p:nvSpPr>
        <p:spPr/>
        <p:txBody>
          <a:bodyPr/>
          <a:lstStyle/>
          <a:p>
            <a:fld id="{F3338966-BCD2-43F2-A489-8E074EE2A134}" type="slidenum">
              <a:rPr lang="en-GB" smtClean="0"/>
              <a:t>‹#›</a:t>
            </a:fld>
            <a:endParaRPr lang="en-GB"/>
          </a:p>
        </p:txBody>
      </p:sp>
    </p:spTree>
    <p:extLst>
      <p:ext uri="{BB962C8B-B14F-4D97-AF65-F5344CB8AC3E}">
        <p14:creationId xmlns:p14="http://schemas.microsoft.com/office/powerpoint/2010/main" val="37058212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image" Target="../media/image5.png"/><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image" Target="../media/image4.png"/><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theme" Target="../theme/theme3.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image" Target="../media/image8.jpeg"/><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image" Target="../media/image1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image" Target="../media/image10.png"/><Relationship Id="rId2" Type="http://schemas.openxmlformats.org/officeDocument/2006/relationships/slideLayout" Target="../slideLayouts/slideLayout68.xml"/><Relationship Id="rId16" Type="http://schemas.openxmlformats.org/officeDocument/2006/relationships/theme" Target="../theme/theme5.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21" Type="http://schemas.openxmlformats.org/officeDocument/2006/relationships/image" Target="../media/image5.png"/><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image" Target="../media/image4.png"/><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10" Type="http://schemas.openxmlformats.org/officeDocument/2006/relationships/slideLayout" Target="../slideLayouts/slideLayout91.xml"/><Relationship Id="rId19" Type="http://schemas.openxmlformats.org/officeDocument/2006/relationships/theme" Target="../theme/theme6.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theme" Target="../theme/theme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26" Type="http://schemas.openxmlformats.org/officeDocument/2006/relationships/slideLayout" Target="../slideLayouts/slideLayout137.xml"/><Relationship Id="rId39" Type="http://schemas.openxmlformats.org/officeDocument/2006/relationships/slideLayout" Target="../slideLayouts/slideLayout150.xml"/><Relationship Id="rId21" Type="http://schemas.openxmlformats.org/officeDocument/2006/relationships/slideLayout" Target="../slideLayouts/slideLayout132.xml"/><Relationship Id="rId34" Type="http://schemas.openxmlformats.org/officeDocument/2006/relationships/slideLayout" Target="../slideLayouts/slideLayout145.xml"/><Relationship Id="rId42" Type="http://schemas.openxmlformats.org/officeDocument/2006/relationships/slideLayout" Target="../slideLayouts/slideLayout153.xml"/><Relationship Id="rId7" Type="http://schemas.openxmlformats.org/officeDocument/2006/relationships/slideLayout" Target="../slideLayouts/slideLayout11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29" Type="http://schemas.openxmlformats.org/officeDocument/2006/relationships/slideLayout" Target="../slideLayouts/slideLayout140.xml"/><Relationship Id="rId41" Type="http://schemas.openxmlformats.org/officeDocument/2006/relationships/slideLayout" Target="../slideLayouts/slideLayout152.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24" Type="http://schemas.openxmlformats.org/officeDocument/2006/relationships/slideLayout" Target="../slideLayouts/slideLayout135.xml"/><Relationship Id="rId32" Type="http://schemas.openxmlformats.org/officeDocument/2006/relationships/slideLayout" Target="../slideLayouts/slideLayout143.xml"/><Relationship Id="rId37" Type="http://schemas.openxmlformats.org/officeDocument/2006/relationships/slideLayout" Target="../slideLayouts/slideLayout148.xml"/><Relationship Id="rId40" Type="http://schemas.openxmlformats.org/officeDocument/2006/relationships/slideLayout" Target="../slideLayouts/slideLayout151.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slideLayout" Target="../slideLayouts/slideLayout134.xml"/><Relationship Id="rId28" Type="http://schemas.openxmlformats.org/officeDocument/2006/relationships/slideLayout" Target="../slideLayouts/slideLayout139.xml"/><Relationship Id="rId36" Type="http://schemas.openxmlformats.org/officeDocument/2006/relationships/slideLayout" Target="../slideLayouts/slideLayout147.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31" Type="http://schemas.openxmlformats.org/officeDocument/2006/relationships/slideLayout" Target="../slideLayouts/slideLayout142.xml"/><Relationship Id="rId44" Type="http://schemas.openxmlformats.org/officeDocument/2006/relationships/theme" Target="../theme/theme8.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 Id="rId27" Type="http://schemas.openxmlformats.org/officeDocument/2006/relationships/slideLayout" Target="../slideLayouts/slideLayout138.xml"/><Relationship Id="rId30" Type="http://schemas.openxmlformats.org/officeDocument/2006/relationships/slideLayout" Target="../slideLayouts/slideLayout141.xml"/><Relationship Id="rId35" Type="http://schemas.openxmlformats.org/officeDocument/2006/relationships/slideLayout" Target="../slideLayouts/slideLayout146.xml"/><Relationship Id="rId43" Type="http://schemas.openxmlformats.org/officeDocument/2006/relationships/slideLayout" Target="../slideLayouts/slideLayout154.xml"/><Relationship Id="rId8" Type="http://schemas.openxmlformats.org/officeDocument/2006/relationships/slideLayout" Target="../slideLayouts/slideLayout119.xml"/><Relationship Id="rId3" Type="http://schemas.openxmlformats.org/officeDocument/2006/relationships/slideLayout" Target="../slideLayouts/slideLayout114.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5" Type="http://schemas.openxmlformats.org/officeDocument/2006/relationships/slideLayout" Target="../slideLayouts/slideLayout136.xml"/><Relationship Id="rId33" Type="http://schemas.openxmlformats.org/officeDocument/2006/relationships/slideLayout" Target="../slideLayouts/slideLayout144.xml"/><Relationship Id="rId38"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dirty="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fld id="{CB2A9C5F-569E-41BE-B5E5-7CBFE1B687B2}" type="datetime1">
              <a:rPr lang="en-GB" smtClean="0"/>
              <a:pPr/>
              <a:t>29/11/2024</a:t>
            </a:fld>
            <a:endParaRPr lang="en-GB"/>
          </a:p>
        </p:txBody>
      </p:sp>
      <p:sp>
        <p:nvSpPr>
          <p:cNvPr id="5" name="Footer Placeholder 4"/>
          <p:cNvSpPr>
            <a:spLocks noGrp="1"/>
          </p:cNvSpPr>
          <p:nvPr>
            <p:ph type="ftr" sz="quarter" idx="3"/>
          </p:nvPr>
        </p:nvSpPr>
        <p:spPr bwMode="invGray">
          <a:xfrm>
            <a:off x="1392992" y="6580588"/>
            <a:ext cx="2264608"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r>
              <a:rPr lang="en-GB"/>
              <a:t>|     Title of the presentation</a:t>
            </a:r>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9735601" y="2128187"/>
            <a:ext cx="1976400" cy="694800"/>
          </a:xfrm>
          <a:prstGeom prst="rect">
            <a:avLst/>
          </a:prstGeom>
          <a:blipFill dpi="0" rotWithShape="1">
            <a:blip r:embed="rId18"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pic>
        <p:nvPicPr>
          <p:cNvPr id="10" name="Picture 9">
            <a:extLst>
              <a:ext uri="{FF2B5EF4-FFF2-40B4-BE49-F238E27FC236}">
                <a16:creationId xmlns:a16="http://schemas.microsoft.com/office/drawing/2014/main" id="{031EA898-0990-41B0-B86A-9AA7AAE3EF56}"/>
              </a:ext>
            </a:extLst>
          </p:cNvPr>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9628632" y="384048"/>
            <a:ext cx="1974941" cy="694887"/>
          </a:xfrm>
          <a:prstGeom prst="rect">
            <a:avLst/>
          </a:prstGeom>
        </p:spPr>
      </p:pic>
    </p:spTree>
    <p:extLst>
      <p:ext uri="{BB962C8B-B14F-4D97-AF65-F5344CB8AC3E}">
        <p14:creationId xmlns:p14="http://schemas.microsoft.com/office/powerpoint/2010/main" val="330349122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2" r:id="rId15"/>
    <p:sldLayoutId id="2147483713" r:id="rId16"/>
  </p:sldLayoutIdLst>
  <p:hf hdr="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dirty="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fld id="{CB2A9C5F-569E-41BE-B5E5-7CBFE1B687B2}" type="datetime1">
              <a:rPr lang="en-GB" smtClean="0"/>
              <a:pPr/>
              <a:t>29/11/2024</a:t>
            </a:fld>
            <a:endParaRPr lang="en-GB"/>
          </a:p>
        </p:txBody>
      </p:sp>
      <p:sp>
        <p:nvSpPr>
          <p:cNvPr id="5" name="Footer Placeholder 4"/>
          <p:cNvSpPr>
            <a:spLocks noGrp="1"/>
          </p:cNvSpPr>
          <p:nvPr>
            <p:ph type="ftr" sz="quarter" idx="3"/>
          </p:nvPr>
        </p:nvSpPr>
        <p:spPr bwMode="invGray">
          <a:xfrm>
            <a:off x="1392992" y="6580588"/>
            <a:ext cx="2264608"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r>
              <a:rPr lang="en-GB"/>
              <a:t>|     Title of the presentation</a:t>
            </a:r>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9735601" y="2128187"/>
            <a:ext cx="1976400" cy="694800"/>
          </a:xfrm>
          <a:prstGeom prst="rect">
            <a:avLst/>
          </a:prstGeom>
          <a:blipFill dpi="0" rotWithShape="1">
            <a:blip r:embed="rId1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pic>
        <p:nvPicPr>
          <p:cNvPr id="8" name="Picture 7" descr="A close up of a logo&#10;&#10;Description generated with very high confidence">
            <a:extLst>
              <a:ext uri="{FF2B5EF4-FFF2-40B4-BE49-F238E27FC236}">
                <a16:creationId xmlns:a16="http://schemas.microsoft.com/office/drawing/2014/main" id="{F5E8F4CD-E184-4787-843D-77B4E71627DD}"/>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630847" y="379491"/>
            <a:ext cx="1974941" cy="694887"/>
          </a:xfrm>
          <a:prstGeom prst="rect">
            <a:avLst/>
          </a:prstGeom>
        </p:spPr>
      </p:pic>
    </p:spTree>
    <p:extLst>
      <p:ext uri="{BB962C8B-B14F-4D97-AF65-F5344CB8AC3E}">
        <p14:creationId xmlns:p14="http://schemas.microsoft.com/office/powerpoint/2010/main" val="185184452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9" r:id="rId15"/>
  </p:sldLayoutIdLst>
  <p:hf hdr="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dirty="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fld id="{CB2A9C5F-569E-41BE-B5E5-7CBFE1B687B2}" type="datetime1">
              <a:rPr lang="en-GB" smtClean="0"/>
              <a:pPr/>
              <a:t>29/11/2024</a:t>
            </a:fld>
            <a:endParaRPr lang="en-GB"/>
          </a:p>
        </p:txBody>
      </p:sp>
      <p:sp>
        <p:nvSpPr>
          <p:cNvPr id="5" name="Footer Placeholder 4"/>
          <p:cNvSpPr>
            <a:spLocks noGrp="1"/>
          </p:cNvSpPr>
          <p:nvPr>
            <p:ph type="ftr" sz="quarter" idx="3"/>
          </p:nvPr>
        </p:nvSpPr>
        <p:spPr bwMode="invGray">
          <a:xfrm>
            <a:off x="1392992" y="6580588"/>
            <a:ext cx="2264608"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r>
              <a:rPr lang="en-GB"/>
              <a:t>|     Title of the presentation</a:t>
            </a:r>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9735601" y="2128187"/>
            <a:ext cx="1976400" cy="694800"/>
          </a:xfrm>
          <a:prstGeom prst="rect">
            <a:avLst/>
          </a:prstGeom>
          <a:blipFill dpi="0" rotWithShape="1">
            <a:blip r:embed="rId2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pic>
        <p:nvPicPr>
          <p:cNvPr id="8" name="Picture 7" descr="A close up of a logo&#10;&#10;Description generated with very high confidence">
            <a:extLst>
              <a:ext uri="{FF2B5EF4-FFF2-40B4-BE49-F238E27FC236}">
                <a16:creationId xmlns:a16="http://schemas.microsoft.com/office/drawing/2014/main" id="{F5E8F4CD-E184-4787-843D-77B4E71627DD}"/>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9630847" y="379491"/>
            <a:ext cx="1974941" cy="694887"/>
          </a:xfrm>
          <a:prstGeom prst="rect">
            <a:avLst/>
          </a:prstGeom>
        </p:spPr>
      </p:pic>
    </p:spTree>
    <p:extLst>
      <p:ext uri="{BB962C8B-B14F-4D97-AF65-F5344CB8AC3E}">
        <p14:creationId xmlns:p14="http://schemas.microsoft.com/office/powerpoint/2010/main" val="935839629"/>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7" r:id="rId15"/>
    <p:sldLayoutId id="2147483778" r:id="rId16"/>
    <p:sldLayoutId id="2147483779" r:id="rId17"/>
    <p:sldLayoutId id="2147483781" r:id="rId18"/>
    <p:sldLayoutId id="2147483782" r:id="rId19"/>
    <p:sldLayoutId id="2147483783" r:id="rId20"/>
    <p:sldLayoutId id="2147483784" r:id="rId21"/>
    <p:sldLayoutId id="2147483785" r:id="rId22"/>
  </p:sldLayoutIdLst>
  <p:hf hdr="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A46AD5-5F61-4CB0-B139-07916BC1E9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1220C6-05D6-4055-93FE-5E766E8CF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71CF7A-2453-4032-9F52-03CC59627B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290BF-548B-4C45-8791-933839B5062A}" type="datetimeFigureOut">
              <a:rPr lang="en-US" smtClean="0"/>
              <a:pPr/>
              <a:t>11/29/2024</a:t>
            </a:fld>
            <a:endParaRPr lang="en-US"/>
          </a:p>
        </p:txBody>
      </p:sp>
      <p:sp>
        <p:nvSpPr>
          <p:cNvPr id="5" name="Footer Placeholder 4">
            <a:extLst>
              <a:ext uri="{FF2B5EF4-FFF2-40B4-BE49-F238E27FC236}">
                <a16:creationId xmlns:a16="http://schemas.microsoft.com/office/drawing/2014/main" id="{638037D5-AB3D-4735-84C7-FA0A7C5D3F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9A48EAF-C526-459A-A51E-06CC4AAD11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CBAE22-776B-469E-A133-087F3D7140B8}" type="slidenum">
              <a:rPr lang="en-US" smtClean="0"/>
              <a:pPr/>
              <a:t>‹#›</a:t>
            </a:fld>
            <a:endParaRPr lang="en-US"/>
          </a:p>
        </p:txBody>
      </p:sp>
      <p:pic>
        <p:nvPicPr>
          <p:cNvPr id="7" name="Picture 6" descr="A picture containing graphical user interface&#10;&#10;Description automatically generated">
            <a:extLst>
              <a:ext uri="{FF2B5EF4-FFF2-40B4-BE49-F238E27FC236}">
                <a16:creationId xmlns:a16="http://schemas.microsoft.com/office/drawing/2014/main" id="{CB8261D4-1D52-4EAA-8B6C-EEDFB1ED941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69059" y="6340666"/>
            <a:ext cx="1273991" cy="401573"/>
          </a:xfrm>
          <a:prstGeom prst="rect">
            <a:avLst/>
          </a:prstGeom>
        </p:spPr>
      </p:pic>
    </p:spTree>
    <p:extLst>
      <p:ext uri="{BB962C8B-B14F-4D97-AF65-F5344CB8AC3E}">
        <p14:creationId xmlns:p14="http://schemas.microsoft.com/office/powerpoint/2010/main" val="3940168209"/>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95B98EC-666A-BE43-BD0C-3E9D8DFA4805}"/>
              </a:ext>
            </a:extLst>
          </p:cNvPr>
          <p:cNvPicPr>
            <a:picLocks noChangeAspect="1"/>
          </p:cNvPicPr>
          <p:nvPr userDrawn="1"/>
        </p:nvPicPr>
        <p:blipFill rotWithShape="1">
          <a:blip r:embed="rId17">
            <a:alphaModFix amt="70000"/>
          </a:blip>
          <a:srcRect t="24661" b="5327"/>
          <a:stretch/>
        </p:blipFill>
        <p:spPr>
          <a:xfrm>
            <a:off x="0" y="-1"/>
            <a:ext cx="12200363" cy="6181200"/>
          </a:xfrm>
          <a:prstGeom prst="rect">
            <a:avLst/>
          </a:prstGeom>
        </p:spPr>
      </p:pic>
      <p:sp>
        <p:nvSpPr>
          <p:cNvPr id="2" name="Title Placeholder 1">
            <a:extLst>
              <a:ext uri="{FF2B5EF4-FFF2-40B4-BE49-F238E27FC236}">
                <a16:creationId xmlns:a16="http://schemas.microsoft.com/office/drawing/2014/main" id="{47335802-B7CF-6E4B-B8CF-A00409A533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x-none"/>
          </a:p>
        </p:txBody>
      </p:sp>
      <p:sp>
        <p:nvSpPr>
          <p:cNvPr id="3" name="Text Placeholder 2">
            <a:extLst>
              <a:ext uri="{FF2B5EF4-FFF2-40B4-BE49-F238E27FC236}">
                <a16:creationId xmlns:a16="http://schemas.microsoft.com/office/drawing/2014/main" id="{71E98FD2-E5C6-4E44-B679-96EF5C12F7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pic>
        <p:nvPicPr>
          <p:cNvPr id="16" name="Picture 15">
            <a:extLst>
              <a:ext uri="{FF2B5EF4-FFF2-40B4-BE49-F238E27FC236}">
                <a16:creationId xmlns:a16="http://schemas.microsoft.com/office/drawing/2014/main" id="{A778E63B-DEC2-274B-83C4-66E6DA7FCD83}"/>
              </a:ext>
            </a:extLst>
          </p:cNvPr>
          <p:cNvPicPr>
            <a:picLocks noChangeAspect="1"/>
          </p:cNvPicPr>
          <p:nvPr userDrawn="1"/>
        </p:nvPicPr>
        <p:blipFill>
          <a:blip r:embed="rId18"/>
          <a:stretch>
            <a:fillRect/>
          </a:stretch>
        </p:blipFill>
        <p:spPr>
          <a:xfrm>
            <a:off x="10375900" y="6247875"/>
            <a:ext cx="1739900" cy="596900"/>
          </a:xfrm>
          <a:prstGeom prst="rect">
            <a:avLst/>
          </a:prstGeom>
        </p:spPr>
      </p:pic>
    </p:spTree>
    <p:extLst>
      <p:ext uri="{BB962C8B-B14F-4D97-AF65-F5344CB8AC3E}">
        <p14:creationId xmlns:p14="http://schemas.microsoft.com/office/powerpoint/2010/main" val="1922562749"/>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 id="2147483814" r:id="rId14"/>
    <p:sldLayoutId id="2147483815" r:id="rId15"/>
  </p:sldLayoutIdLst>
  <p:txStyles>
    <p:titleStyle>
      <a:lvl1pPr algn="l" defTabSz="914400" rtl="0" eaLnBrk="1" latinLnBrk="0" hangingPunct="1">
        <a:lnSpc>
          <a:spcPct val="90000"/>
        </a:lnSpc>
        <a:spcBef>
          <a:spcPct val="0"/>
        </a:spcBef>
        <a:buNone/>
        <a:defRPr sz="4400" b="1" i="0" kern="1200">
          <a:solidFill>
            <a:srgbClr val="0E6A9D"/>
          </a:solidFill>
          <a:latin typeface="Arial Narrow" panose="020B0604020202020204" pitchFamily="34" charset="0"/>
          <a:ea typeface="+mj-ea"/>
          <a:cs typeface="Arial Narrow"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dirty="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fld id="{CB2A9C5F-569E-41BE-B5E5-7CBFE1B687B2}" type="datetime1">
              <a:rPr lang="en-GB" smtClean="0"/>
              <a:pPr/>
              <a:t>29/11/2024</a:t>
            </a:fld>
            <a:endParaRPr lang="en-GB"/>
          </a:p>
        </p:txBody>
      </p:sp>
      <p:sp>
        <p:nvSpPr>
          <p:cNvPr id="5" name="Footer Placeholder 4"/>
          <p:cNvSpPr>
            <a:spLocks noGrp="1"/>
          </p:cNvSpPr>
          <p:nvPr>
            <p:ph type="ftr" sz="quarter" idx="3"/>
          </p:nvPr>
        </p:nvSpPr>
        <p:spPr bwMode="invGray">
          <a:xfrm>
            <a:off x="1392992" y="6580588"/>
            <a:ext cx="2264608"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r>
              <a:rPr lang="en-GB"/>
              <a:t>|     Title of the presentation</a:t>
            </a:r>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9735601" y="2128187"/>
            <a:ext cx="1976400" cy="694800"/>
          </a:xfrm>
          <a:prstGeom prst="rect">
            <a:avLst/>
          </a:prstGeom>
          <a:blipFill dpi="0" rotWithShape="1">
            <a:blip r:embed="rId2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pic>
        <p:nvPicPr>
          <p:cNvPr id="8" name="Picture 7" descr="A close up of a logo&#10;&#10;Description generated with very high confidence">
            <a:extLst>
              <a:ext uri="{FF2B5EF4-FFF2-40B4-BE49-F238E27FC236}">
                <a16:creationId xmlns:a16="http://schemas.microsoft.com/office/drawing/2014/main" id="{F5E8F4CD-E184-4787-843D-77B4E71627DD}"/>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9630847" y="379491"/>
            <a:ext cx="1974941" cy="694887"/>
          </a:xfrm>
          <a:prstGeom prst="rect">
            <a:avLst/>
          </a:prstGeom>
        </p:spPr>
      </p:pic>
    </p:spTree>
    <p:extLst>
      <p:ext uri="{BB962C8B-B14F-4D97-AF65-F5344CB8AC3E}">
        <p14:creationId xmlns:p14="http://schemas.microsoft.com/office/powerpoint/2010/main" val="530241189"/>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 id="2147483834" r:id="rId18"/>
  </p:sldLayoutIdLst>
  <p:hf hdr="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5CA9C7-C861-4FA4-A8FA-702F411110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A2BFB27-82B5-4700-814D-95983541B6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5E1964-EEDD-4059-B9EA-0FA842881A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8E978B-8956-4FBC-AD95-AF718C82EF79}" type="datetimeFigureOut">
              <a:rPr lang="en-US" smtClean="0"/>
              <a:t>11/29/2024</a:t>
            </a:fld>
            <a:endParaRPr lang="en-US"/>
          </a:p>
        </p:txBody>
      </p:sp>
      <p:sp>
        <p:nvSpPr>
          <p:cNvPr id="5" name="Footer Placeholder 4">
            <a:extLst>
              <a:ext uri="{FF2B5EF4-FFF2-40B4-BE49-F238E27FC236}">
                <a16:creationId xmlns:a16="http://schemas.microsoft.com/office/drawing/2014/main" id="{D5759490-3E89-4E20-8392-D272F6433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B4090A0-1373-41B1-819B-237797030F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5637DF-C426-408B-98CF-8F1A688385C5}" type="slidenum">
              <a:rPr lang="en-US" smtClean="0"/>
              <a:t>‹#›</a:t>
            </a:fld>
            <a:endParaRPr lang="en-US"/>
          </a:p>
        </p:txBody>
      </p:sp>
    </p:spTree>
    <p:extLst>
      <p:ext uri="{BB962C8B-B14F-4D97-AF65-F5344CB8AC3E}">
        <p14:creationId xmlns:p14="http://schemas.microsoft.com/office/powerpoint/2010/main" val="4136885017"/>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9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1342D1-2D03-6345-A214-DB5C9B4F3A94}"/>
              </a:ext>
            </a:extLst>
          </p:cNvPr>
          <p:cNvSpPr>
            <a:spLocks noGrp="1"/>
          </p:cNvSpPr>
          <p:nvPr>
            <p:ph type="title"/>
          </p:nvPr>
        </p:nvSpPr>
        <p:spPr>
          <a:xfrm>
            <a:off x="457200" y="685800"/>
            <a:ext cx="11277600" cy="1004888"/>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DF3F734F-57A1-F647-8BF4-103A6F49AE55}"/>
              </a:ext>
            </a:extLst>
          </p:cNvPr>
          <p:cNvSpPr>
            <a:spLocks noGrp="1"/>
          </p:cNvSpPr>
          <p:nvPr>
            <p:ph type="body" idx="1"/>
          </p:nvPr>
        </p:nvSpPr>
        <p:spPr>
          <a:xfrm>
            <a:off x="457200" y="1825625"/>
            <a:ext cx="11277600" cy="4346575"/>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9C44B8F-6FB1-E142-BB39-118BD22826E4}"/>
              </a:ext>
            </a:extLst>
          </p:cNvPr>
          <p:cNvSpPr>
            <a:spLocks noGrp="1"/>
          </p:cNvSpPr>
          <p:nvPr>
            <p:ph type="ftr" sz="quarter" idx="3"/>
          </p:nvPr>
        </p:nvSpPr>
        <p:spPr>
          <a:xfrm>
            <a:off x="6200172" y="6397384"/>
            <a:ext cx="5154592" cy="324091"/>
          </a:xfrm>
          <a:prstGeom prst="rect">
            <a:avLst/>
          </a:prstGeom>
        </p:spPr>
        <p:txBody>
          <a:bodyPr vert="horz" lIns="0" tIns="0" rIns="0" bIns="0" rtlCol="0" anchor="t" anchorCtr="0"/>
          <a:lstStyle>
            <a:lvl1pPr algn="r">
              <a:defRPr sz="900" b="0" i="0">
                <a:solidFill>
                  <a:schemeClr val="tx1">
                    <a:tint val="75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id="{53B1056B-352D-9345-9A93-0EC73276E8A5}"/>
              </a:ext>
            </a:extLst>
          </p:cNvPr>
          <p:cNvSpPr>
            <a:spLocks noGrp="1"/>
          </p:cNvSpPr>
          <p:nvPr>
            <p:ph type="sldNum" sz="quarter" idx="4"/>
          </p:nvPr>
        </p:nvSpPr>
        <p:spPr>
          <a:xfrm>
            <a:off x="11354764" y="6397384"/>
            <a:ext cx="380035" cy="320675"/>
          </a:xfrm>
          <a:prstGeom prst="rect">
            <a:avLst/>
          </a:prstGeom>
        </p:spPr>
        <p:txBody>
          <a:bodyPr vert="horz" lIns="0" tIns="0" rIns="0" bIns="0" rtlCol="0" anchor="t" anchorCtr="0"/>
          <a:lstStyle>
            <a:lvl1pPr algn="r">
              <a:defRPr sz="900" b="0" i="0">
                <a:solidFill>
                  <a:schemeClr val="tx1">
                    <a:tint val="75000"/>
                  </a:schemeClr>
                </a:solidFill>
                <a:latin typeface="+mn-lt"/>
              </a:defRPr>
            </a:lvl1pPr>
          </a:lstStyle>
          <a:p>
            <a:fld id="{714BF2E0-EE3B-6A4E-9FB9-82DE86E1F02F}" type="slidenum">
              <a:rPr lang="en-US" smtClean="0"/>
              <a:pPr/>
              <a:t>‹#›</a:t>
            </a:fld>
            <a:endParaRPr lang="en-US"/>
          </a:p>
        </p:txBody>
      </p:sp>
    </p:spTree>
    <p:extLst>
      <p:ext uri="{BB962C8B-B14F-4D97-AF65-F5344CB8AC3E}">
        <p14:creationId xmlns:p14="http://schemas.microsoft.com/office/powerpoint/2010/main" val="2756079807"/>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 id="2147483865" r:id="rId17"/>
    <p:sldLayoutId id="2147483866" r:id="rId18"/>
    <p:sldLayoutId id="2147483867" r:id="rId19"/>
    <p:sldLayoutId id="2147483868" r:id="rId20"/>
    <p:sldLayoutId id="2147483869" r:id="rId21"/>
    <p:sldLayoutId id="2147483870" r:id="rId22"/>
    <p:sldLayoutId id="2147483871" r:id="rId23"/>
    <p:sldLayoutId id="2147483872" r:id="rId24"/>
    <p:sldLayoutId id="2147483873" r:id="rId25"/>
    <p:sldLayoutId id="2147483874" r:id="rId26"/>
    <p:sldLayoutId id="2147483875" r:id="rId27"/>
    <p:sldLayoutId id="2147483876" r:id="rId28"/>
    <p:sldLayoutId id="2147483877" r:id="rId29"/>
    <p:sldLayoutId id="2147483878" r:id="rId30"/>
    <p:sldLayoutId id="2147483879" r:id="rId31"/>
    <p:sldLayoutId id="2147483880" r:id="rId32"/>
    <p:sldLayoutId id="2147483881" r:id="rId33"/>
    <p:sldLayoutId id="2147483882" r:id="rId34"/>
    <p:sldLayoutId id="2147483883" r:id="rId35"/>
    <p:sldLayoutId id="2147483884" r:id="rId36"/>
    <p:sldLayoutId id="2147483885" r:id="rId37"/>
    <p:sldLayoutId id="2147483886" r:id="rId38"/>
    <p:sldLayoutId id="2147483887" r:id="rId39"/>
    <p:sldLayoutId id="2147483888" r:id="rId40"/>
    <p:sldLayoutId id="2147483889" r:id="rId41"/>
    <p:sldLayoutId id="2147483890" r:id="rId42"/>
    <p:sldLayoutId id="2147483891" r:id="rId43"/>
  </p:sldLayoutIdLst>
  <p:hf hdr="0" dt="0"/>
  <p:txStyles>
    <p:titleStyle>
      <a:lvl1pPr algn="l" defTabSz="914400" rtl="0" eaLnBrk="1" latinLnBrk="0" hangingPunct="1">
        <a:lnSpc>
          <a:spcPct val="90000"/>
        </a:lnSpc>
        <a:spcBef>
          <a:spcPct val="0"/>
        </a:spcBef>
        <a:buNone/>
        <a:defRPr sz="3200" b="0" i="0" kern="1200">
          <a:solidFill>
            <a:schemeClr val="tx1"/>
          </a:solidFill>
          <a:latin typeface="+mn-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88">
          <p15:clr>
            <a:srgbClr val="F26B43"/>
          </p15:clr>
        </p15:guide>
        <p15:guide id="4" orient="horz" pos="288">
          <p15:clr>
            <a:srgbClr val="F26B43"/>
          </p15:clr>
        </p15:guide>
        <p15:guide id="5" pos="7392">
          <p15:clr>
            <a:srgbClr val="F26B43"/>
          </p15:clr>
        </p15:guide>
        <p15:guide id="6" orient="horz" pos="3888">
          <p15:clr>
            <a:srgbClr val="F26B43"/>
          </p15:clr>
        </p15:guide>
        <p15:guide id="7" orient="horz" pos="4032">
          <p15:clr>
            <a:srgbClr val="F26B43"/>
          </p15:clr>
        </p15:guide>
        <p15:guide id="8" orient="horz" pos="432">
          <p15:clr>
            <a:srgbClr val="F26B43"/>
          </p15:clr>
        </p15:guide>
        <p15:guide id="9" pos="2592">
          <p15:clr>
            <a:srgbClr val="F26B43"/>
          </p15:clr>
        </p15:guide>
        <p15:guide id="10" pos="2688">
          <p15:clr>
            <a:srgbClr val="F26B43"/>
          </p15:clr>
        </p15:guide>
        <p15:guide id="11" pos="4992">
          <p15:clr>
            <a:srgbClr val="F26B43"/>
          </p15:clr>
        </p15:guide>
        <p15:guide id="12" pos="5088">
          <p15:clr>
            <a:srgbClr val="F26B43"/>
          </p15:clr>
        </p15:guide>
        <p15:guide id="13" orient="horz" pos="115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96.xml"/><Relationship Id="rId4" Type="http://schemas.openxmlformats.org/officeDocument/2006/relationships/hyperlink" Target="https://apps.who.int/iris/bitstream/handle/10665/255866/WHO-HIV-2017.09-eng.pdf"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apps.who.int/iris/bitstream/handle/10665/255866/WHO-HIV-2017.09-eng.pdf" TargetMode="External"/><Relationship Id="rId2" Type="http://schemas.openxmlformats.org/officeDocument/2006/relationships/notesSlide" Target="../notesSlides/notesSlide4.xml"/><Relationship Id="rId1" Type="http://schemas.openxmlformats.org/officeDocument/2006/relationships/slideLayout" Target="../slideLayouts/slideLayout96.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98.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hyperlink" Target="https://icap.columbia.edu/wp-content/uploads/WHO-2019-guidelines-update_final.EJA_.pdf" TargetMode="External"/><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8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hyperlink" Target="https://www.ncbi.nlm.nih.gov/pmc/articles/PMC7700905/"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1.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01.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6.xml"/></Relationships>
</file>

<file path=ppt/slides/_rels/slide19.xml.rels><?xml version="1.0" encoding="UTF-8" standalone="yes"?>
<Relationships xmlns="http://schemas.openxmlformats.org/package/2006/relationships"><Relationship Id="rId3" Type="http://schemas.openxmlformats.org/officeDocument/2006/relationships/hyperlink" Target="https://doi.org/10.1093/cid/cit374" TargetMode="External"/><Relationship Id="rId2" Type="http://schemas.openxmlformats.org/officeDocument/2006/relationships/notesSlide" Target="../notesSlides/notesSlide7.xml"/><Relationship Id="rId1" Type="http://schemas.openxmlformats.org/officeDocument/2006/relationships/slideLayout" Target="../slideLayouts/slideLayout96.xml"/><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21.xml.rels><?xml version="1.0" encoding="UTF-8" standalone="yes"?>
<Relationships xmlns="http://schemas.openxmlformats.org/package/2006/relationships"><Relationship Id="rId2" Type="http://schemas.openxmlformats.org/officeDocument/2006/relationships/hyperlink" Target="https://doi.org/10.1016/j.jinf.2022.08.009" TargetMode="External"/><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01.xml"/><Relationship Id="rId4" Type="http://schemas.openxmlformats.org/officeDocument/2006/relationships/image" Target="../media/image54.jpe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98.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96.xml"/></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6.xml"/></Relationships>
</file>

<file path=ppt/slides/_rels/slide27.xml.rels><?xml version="1.0" encoding="UTF-8" standalone="yes"?>
<Relationships xmlns="http://schemas.openxmlformats.org/package/2006/relationships"><Relationship Id="rId2" Type="http://schemas.openxmlformats.org/officeDocument/2006/relationships/hyperlink" Target="https://apps.who.int/iris/bitstream/handle/10665/272454/WHO-RHR-18.08-eng.pdf?ua=1" TargetMode="External"/><Relationship Id="rId1" Type="http://schemas.openxmlformats.org/officeDocument/2006/relationships/slideLayout" Target="../slideLayouts/slideLayout96.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3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3.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8" Type="http://schemas.openxmlformats.org/officeDocument/2006/relationships/hyperlink" Target="https://www.who.int/initiatives/triple-elimination-initiative-of-mother-to-child-transmission-of-hiv-syphilis-and-hepatitis-b/validation/process-and-tools" TargetMode="Externa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13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6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3.xml"/></Relationships>
</file>

<file path=ppt/slides/_rels/slide3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3.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4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3.xml"/></Relationships>
</file>

<file path=ppt/slides/_rels/slide4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5.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96.xml"/><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A228B-3147-D94F-866B-A8FAAD6D0A0A}"/>
              </a:ext>
            </a:extLst>
          </p:cNvPr>
          <p:cNvSpPr>
            <a:spLocks noGrp="1"/>
          </p:cNvSpPr>
          <p:nvPr>
            <p:ph type="ctrTitle"/>
          </p:nvPr>
        </p:nvSpPr>
        <p:spPr>
          <a:xfrm>
            <a:off x="773811" y="826689"/>
            <a:ext cx="10834101" cy="2602311"/>
          </a:xfrm>
        </p:spPr>
        <p:txBody>
          <a:bodyPr>
            <a:normAutofit fontScale="90000"/>
          </a:bodyPr>
          <a:lstStyle/>
          <a:p>
            <a:r>
              <a:rPr lang="ru-RU" sz="4800" b="1" dirty="0"/>
              <a:t>Рекомендации ВОЗ по профилактике передачи ВИЧ от матери к ребёнку. Инициатива ВОЗ по тройной элиминации (ВИЧ, сифилиса и гепатита В)</a:t>
            </a:r>
            <a:endParaRPr lang="en-US" dirty="0"/>
          </a:p>
        </p:txBody>
      </p:sp>
      <p:sp>
        <p:nvSpPr>
          <p:cNvPr id="3" name="Subtitle 2">
            <a:extLst>
              <a:ext uri="{FF2B5EF4-FFF2-40B4-BE49-F238E27FC236}">
                <a16:creationId xmlns:a16="http://schemas.microsoft.com/office/drawing/2014/main" id="{71240366-2832-5145-BAE0-7E5613A9ED2F}"/>
              </a:ext>
            </a:extLst>
          </p:cNvPr>
          <p:cNvSpPr>
            <a:spLocks noGrp="1"/>
          </p:cNvSpPr>
          <p:nvPr>
            <p:ph type="subTitle" idx="1"/>
          </p:nvPr>
        </p:nvSpPr>
        <p:spPr>
          <a:xfrm>
            <a:off x="1065088" y="3429000"/>
            <a:ext cx="6609708" cy="1655762"/>
          </a:xfrm>
        </p:spPr>
        <p:txBody>
          <a:bodyPr>
            <a:normAutofit/>
          </a:bodyPr>
          <a:lstStyle/>
          <a:p>
            <a:pPr>
              <a:lnSpc>
                <a:spcPct val="120000"/>
              </a:lnSpc>
              <a:spcBef>
                <a:spcPts val="0"/>
              </a:spcBef>
            </a:pPr>
            <a:r>
              <a:rPr lang="ru-RU" sz="2400" b="1" dirty="0">
                <a:solidFill>
                  <a:srgbClr val="FFFF00"/>
                </a:solidFill>
              </a:rPr>
              <a:t>Д-р</a:t>
            </a:r>
            <a:r>
              <a:rPr lang="ru-RU" sz="2400" dirty="0">
                <a:solidFill>
                  <a:srgbClr val="FFFF00"/>
                </a:solidFill>
              </a:rPr>
              <a:t> </a:t>
            </a:r>
            <a:r>
              <a:rPr lang="ru-RU" sz="2400" b="1" dirty="0">
                <a:solidFill>
                  <a:srgbClr val="FFFF00"/>
                </a:solidFill>
              </a:rPr>
              <a:t>Вячеслав </a:t>
            </a:r>
            <a:r>
              <a:rPr lang="ru-RU" sz="2400" b="1" dirty="0" err="1">
                <a:solidFill>
                  <a:srgbClr val="FFFF00"/>
                </a:solidFill>
              </a:rPr>
              <a:t>Граньков</a:t>
            </a:r>
            <a:r>
              <a:rPr lang="ru-RU" sz="2400" dirty="0">
                <a:solidFill>
                  <a:srgbClr val="FFFF00"/>
                </a:solidFill>
              </a:rPr>
              <a:t>,</a:t>
            </a:r>
          </a:p>
          <a:p>
            <a:pPr>
              <a:lnSpc>
                <a:spcPct val="120000"/>
              </a:lnSpc>
              <a:spcBef>
                <a:spcPts val="0"/>
              </a:spcBef>
            </a:pPr>
            <a:r>
              <a:rPr lang="ru-RU" sz="2400" dirty="0">
                <a:solidFill>
                  <a:srgbClr val="FFFF00"/>
                </a:solidFill>
              </a:rPr>
              <a:t>Координатор программ по ВИЧ и ИППП,</a:t>
            </a:r>
          </a:p>
          <a:p>
            <a:pPr>
              <a:lnSpc>
                <a:spcPct val="120000"/>
              </a:lnSpc>
              <a:spcBef>
                <a:spcPts val="0"/>
              </a:spcBef>
            </a:pPr>
            <a:r>
              <a:rPr lang="ru-RU" sz="2400" dirty="0">
                <a:solidFill>
                  <a:srgbClr val="FFFF00"/>
                </a:solidFill>
              </a:rPr>
              <a:t>Европейский региональный офис ВОЗ, Копенгаген</a:t>
            </a:r>
            <a:endParaRPr lang="en-US" sz="2400" dirty="0">
              <a:solidFill>
                <a:srgbClr val="FFFF00"/>
              </a:solidFill>
            </a:endParaRPr>
          </a:p>
        </p:txBody>
      </p:sp>
    </p:spTree>
    <p:extLst>
      <p:ext uri="{BB962C8B-B14F-4D97-AF65-F5344CB8AC3E}">
        <p14:creationId xmlns:p14="http://schemas.microsoft.com/office/powerpoint/2010/main" val="390229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FB5BD-814B-4830-B9E6-D3A9F3B9BFAC}"/>
              </a:ext>
            </a:extLst>
          </p:cNvPr>
          <p:cNvSpPr>
            <a:spLocks noGrp="1"/>
          </p:cNvSpPr>
          <p:nvPr>
            <p:ph type="title"/>
          </p:nvPr>
        </p:nvSpPr>
        <p:spPr>
          <a:xfrm>
            <a:off x="4396634" y="667316"/>
            <a:ext cx="7277623" cy="1286160"/>
          </a:xfrm>
        </p:spPr>
        <p:txBody>
          <a:bodyPr anchor="b">
            <a:normAutofit/>
          </a:bodyPr>
          <a:lstStyle/>
          <a:p>
            <a:r>
              <a:rPr lang="ru-RU" altLang="en-US" dirty="0">
                <a:latin typeface="Arial Unicode MS"/>
                <a:ea typeface="Times New Roman" panose="02020603050405020304" pitchFamily="18" charset="0"/>
                <a:cs typeface="Courier New" panose="02070309020205020404" pitchFamily="49" charset="0"/>
              </a:rPr>
              <a:t>Пероральная</a:t>
            </a:r>
            <a:r>
              <a:rPr lang="ro-RO" altLang="en-US" dirty="0">
                <a:latin typeface="Arial Unicode MS"/>
                <a:ea typeface="Times New Roman" panose="02020603050405020304" pitchFamily="18" charset="0"/>
                <a:cs typeface="Courier New" panose="02070309020205020404" pitchFamily="49" charset="0"/>
              </a:rPr>
              <a:t> </a:t>
            </a:r>
            <a:r>
              <a:rPr lang="ru-RU" altLang="en-US" dirty="0">
                <a:latin typeface="Arial Unicode MS"/>
                <a:ea typeface="Times New Roman" panose="02020603050405020304" pitchFamily="18" charset="0"/>
                <a:cs typeface="Courier New" panose="02070309020205020404" pitchFamily="49" charset="0"/>
              </a:rPr>
              <a:t>ДКП при беременности и планировании беременности</a:t>
            </a:r>
            <a:endParaRPr lang="en-US" dirty="0"/>
          </a:p>
        </p:txBody>
      </p:sp>
      <p:sp>
        <p:nvSpPr>
          <p:cNvPr id="3" name="Content Placeholder 2">
            <a:extLst>
              <a:ext uri="{FF2B5EF4-FFF2-40B4-BE49-F238E27FC236}">
                <a16:creationId xmlns:a16="http://schemas.microsoft.com/office/drawing/2014/main" id="{BF845822-1996-4F43-997E-F79C8C9C52FC}"/>
              </a:ext>
            </a:extLst>
          </p:cNvPr>
          <p:cNvSpPr>
            <a:spLocks noGrp="1"/>
          </p:cNvSpPr>
          <p:nvPr>
            <p:ph idx="1"/>
          </p:nvPr>
        </p:nvSpPr>
        <p:spPr>
          <a:xfrm>
            <a:off x="4095427" y="2230986"/>
            <a:ext cx="7891034" cy="4377754"/>
          </a:xfrm>
        </p:spPr>
        <p:txBody>
          <a:bodyPr>
            <a:normAutofit fontScale="92500" lnSpcReduction="10000"/>
          </a:bodyPr>
          <a:lstStyle/>
          <a:p>
            <a:pPr marL="285750" indent="-285750">
              <a:lnSpc>
                <a:spcPct val="100000"/>
              </a:lnSpc>
              <a:buFont typeface="Arial" panose="020B0604020202020204" pitchFamily="34" charset="0"/>
              <a:buChar char="•"/>
            </a:pPr>
            <a:r>
              <a:rPr lang="ru-RU" altLang="en-US" sz="1600" dirty="0">
                <a:latin typeface="Arial Unicode MS"/>
                <a:ea typeface="Times New Roman" panose="02020603050405020304" pitchFamily="18" charset="0"/>
                <a:cs typeface="Courier New" panose="02070309020205020404" pitchFamily="49" charset="0"/>
              </a:rPr>
              <a:t>Основываясь на имеющихся данных по безопасности, ВОЗ считает, что </a:t>
            </a:r>
            <a:r>
              <a:rPr lang="ru-RU" altLang="en-US" sz="1600" u="sng" dirty="0">
                <a:latin typeface="Arial Unicode MS"/>
                <a:ea typeface="Times New Roman" panose="02020603050405020304" pitchFamily="18" charset="0"/>
                <a:cs typeface="Courier New" panose="02070309020205020404" pitchFamily="49" charset="0"/>
              </a:rPr>
              <a:t>не</a:t>
            </a:r>
            <a:r>
              <a:rPr lang="ru-RU" altLang="en-US" sz="1600" dirty="0">
                <a:latin typeface="Arial Unicode MS"/>
                <a:ea typeface="Times New Roman" panose="02020603050405020304" pitchFamily="18" charset="0"/>
                <a:cs typeface="Courier New" panose="02070309020205020404" pitchFamily="49" charset="0"/>
              </a:rPr>
              <a:t> следует прекращать прием </a:t>
            </a:r>
            <a:r>
              <a:rPr lang="ru-RU" altLang="en-US" sz="1600" b="1" dirty="0">
                <a:latin typeface="Arial Unicode MS"/>
                <a:ea typeface="Times New Roman" panose="02020603050405020304" pitchFamily="18" charset="0"/>
                <a:cs typeface="Courier New" panose="02070309020205020404" pitchFamily="49" charset="0"/>
              </a:rPr>
              <a:t>ДКП во время беременности и кормления грудью женщинам, подвергающимся значительному риску заражения ВИЧ</a:t>
            </a:r>
            <a:r>
              <a:rPr lang="ru-RU" altLang="en-US" sz="1600" dirty="0">
                <a:latin typeface="Arial Unicode MS"/>
                <a:ea typeface="Times New Roman" panose="02020603050405020304" pitchFamily="18" charset="0"/>
                <a:cs typeface="Courier New" panose="02070309020205020404" pitchFamily="49" charset="0"/>
              </a:rPr>
              <a:t>. Опции ДКП</a:t>
            </a:r>
            <a:r>
              <a:rPr lang="en-US" altLang="en-US" sz="1600" dirty="0">
                <a:latin typeface="Arial Unicode MS"/>
                <a:ea typeface="Times New Roman" panose="02020603050405020304" pitchFamily="18" charset="0"/>
                <a:cs typeface="Courier New" panose="02070309020205020404" pitchFamily="49" charset="0"/>
              </a:rPr>
              <a:t>:</a:t>
            </a:r>
            <a:endParaRPr lang="ro-RO" altLang="en-US" sz="1600" dirty="0">
              <a:latin typeface="Arial Unicode MS"/>
              <a:ea typeface="Times New Roman" panose="02020603050405020304" pitchFamily="18" charset="0"/>
              <a:cs typeface="Courier New" panose="02070309020205020404" pitchFamily="49" charset="0"/>
            </a:endParaRPr>
          </a:p>
          <a:p>
            <a:pPr marL="752475" lvl="1">
              <a:lnSpc>
                <a:spcPct val="100000"/>
              </a:lnSpc>
            </a:pPr>
            <a:r>
              <a:rPr lang="en-US" sz="1600" i="1" dirty="0"/>
              <a:t>Tenofovir disoproxil fumarate (TDF) 300</a:t>
            </a:r>
            <a:r>
              <a:rPr lang="ru-RU" sz="1600" i="1" dirty="0"/>
              <a:t>мг </a:t>
            </a:r>
            <a:r>
              <a:rPr lang="en-US" sz="1600" i="1" dirty="0"/>
              <a:t>/</a:t>
            </a:r>
            <a:r>
              <a:rPr lang="ru-RU" sz="1600" i="1" dirty="0"/>
              <a:t> </a:t>
            </a:r>
            <a:r>
              <a:rPr lang="en-US" sz="1600" i="1" dirty="0"/>
              <a:t>emtricitabine (FTC) 200 </a:t>
            </a:r>
            <a:r>
              <a:rPr lang="ru-RU" sz="1600" i="1" dirty="0"/>
              <a:t>мг ежедневно</a:t>
            </a:r>
            <a:r>
              <a:rPr lang="en-US" sz="1600" i="1" dirty="0"/>
              <a:t> </a:t>
            </a:r>
            <a:endParaRPr lang="ru-RU" sz="1600" i="1" dirty="0"/>
          </a:p>
          <a:p>
            <a:pPr marL="752475" lvl="1">
              <a:lnSpc>
                <a:spcPct val="100000"/>
              </a:lnSpc>
            </a:pPr>
            <a:r>
              <a:rPr lang="en-US" sz="1600" i="1" dirty="0">
                <a:solidFill>
                  <a:schemeClr val="bg2">
                    <a:lumMod val="75000"/>
                  </a:schemeClr>
                </a:solidFill>
              </a:rPr>
              <a:t>Tenofovir disoproxil fumarate (TDF) 300 </a:t>
            </a:r>
            <a:r>
              <a:rPr lang="ru-RU" sz="1600" i="1" dirty="0">
                <a:solidFill>
                  <a:schemeClr val="bg2">
                    <a:lumMod val="75000"/>
                  </a:schemeClr>
                </a:solidFill>
              </a:rPr>
              <a:t>мг ежедневно</a:t>
            </a:r>
            <a:endParaRPr lang="ru-RU" altLang="en-US" sz="1600" i="1" dirty="0">
              <a:solidFill>
                <a:schemeClr val="bg2">
                  <a:lumMod val="75000"/>
                </a:schemeClr>
              </a:solidFill>
              <a:latin typeface="Arial Unicode MS"/>
              <a:ea typeface="Times New Roman" panose="02020603050405020304" pitchFamily="18" charset="0"/>
              <a:cs typeface="Courier New" panose="02070309020205020404" pitchFamily="49" charset="0"/>
            </a:endParaRPr>
          </a:p>
          <a:p>
            <a:pPr marL="285750" indent="-285750">
              <a:lnSpc>
                <a:spcPct val="100000"/>
              </a:lnSpc>
              <a:buFont typeface="Arial" panose="020B0604020202020204" pitchFamily="34" charset="0"/>
              <a:buChar char="•"/>
            </a:pPr>
            <a:r>
              <a:rPr lang="ru-RU" altLang="en-US" sz="1600" dirty="0">
                <a:latin typeface="Arial Unicode MS"/>
                <a:ea typeface="Times New Roman" panose="02020603050405020304" pitchFamily="18" charset="0"/>
                <a:cs typeface="Courier New" panose="02070309020205020404" pitchFamily="49" charset="0"/>
              </a:rPr>
              <a:t>ДКП можно рассматривать как дополнительную профилактику для ВИЧ-отрицательных беременных женщин в рамках комплексной ППМР.</a:t>
            </a:r>
          </a:p>
          <a:p>
            <a:pPr marL="285750" indent="-285750">
              <a:lnSpc>
                <a:spcPct val="100000"/>
              </a:lnSpc>
              <a:buFont typeface="Arial" panose="020B0604020202020204" pitchFamily="34" charset="0"/>
              <a:buChar char="•"/>
            </a:pPr>
            <a:r>
              <a:rPr lang="ru-RU" altLang="en-US" sz="1600" b="1" dirty="0">
                <a:latin typeface="Arial Unicode MS"/>
                <a:ea typeface="Times New Roman" panose="02020603050405020304" pitchFamily="18" charset="0"/>
                <a:cs typeface="Courier New" panose="02070309020205020404" pitchFamily="49" charset="0"/>
              </a:rPr>
              <a:t>Преимущества ДКП для женщин с высоким риском заражения ВИЧ перевешивают любые риски </a:t>
            </a:r>
            <a:r>
              <a:rPr lang="ru-RU" altLang="en-US" sz="1600" dirty="0">
                <a:latin typeface="Arial Unicode MS"/>
                <a:ea typeface="Times New Roman" panose="02020603050405020304" pitchFamily="18" charset="0"/>
                <a:cs typeface="Courier New" panose="02070309020205020404" pitchFamily="49" charset="0"/>
              </a:rPr>
              <a:t>заражения, известные на сегодняшний день.</a:t>
            </a:r>
          </a:p>
          <a:p>
            <a:pPr marL="285750" indent="-285750">
              <a:lnSpc>
                <a:spcPct val="100000"/>
              </a:lnSpc>
              <a:buFont typeface="Arial" panose="020B0604020202020204" pitchFamily="34" charset="0"/>
              <a:buChar char="•"/>
            </a:pPr>
            <a:r>
              <a:rPr lang="ru-RU" altLang="en-US" sz="1600" b="1" dirty="0">
                <a:latin typeface="Arial Unicode MS"/>
                <a:cs typeface="Courier New" panose="02070309020205020404" pitchFamily="49" charset="0"/>
              </a:rPr>
              <a:t>Пероральная ДКП может быть рассмотрена для женщин, которые хотели бы забеременеть, когда у них есть партнер с ВИЧ+, который на АРТ но еще не достиг </a:t>
            </a:r>
            <a:r>
              <a:rPr lang="ru-RU" altLang="en-US" sz="1600" b="1" dirty="0" err="1">
                <a:latin typeface="Arial Unicode MS"/>
                <a:cs typeface="Courier New" panose="02070309020205020404" pitchFamily="49" charset="0"/>
              </a:rPr>
              <a:t>непоределяемой</a:t>
            </a:r>
            <a:r>
              <a:rPr lang="ru-RU" altLang="en-US" sz="1600" b="1" dirty="0">
                <a:latin typeface="Arial Unicode MS"/>
                <a:cs typeface="Courier New" panose="02070309020205020404" pitchFamily="49" charset="0"/>
              </a:rPr>
              <a:t> ВН </a:t>
            </a:r>
            <a:r>
              <a:rPr lang="ru-RU" altLang="en-US" sz="1600" dirty="0">
                <a:latin typeface="Arial Unicode MS"/>
                <a:cs typeface="Courier New" panose="02070309020205020404" pitchFamily="49" charset="0"/>
              </a:rPr>
              <a:t>или который не прошел тестирование, но находится в группе высокого риска заражения ВИЧ. </a:t>
            </a:r>
          </a:p>
          <a:p>
            <a:pPr marL="285750" indent="-285750">
              <a:lnSpc>
                <a:spcPct val="100000"/>
              </a:lnSpc>
              <a:buFont typeface="Arial" panose="020B0604020202020204" pitchFamily="34" charset="0"/>
              <a:buChar char="•"/>
            </a:pPr>
            <a:r>
              <a:rPr lang="ru-RU" altLang="en-US" sz="1600" b="1" dirty="0">
                <a:latin typeface="Arial Unicode MS"/>
                <a:cs typeface="Courier New" panose="02070309020205020404" pitchFamily="49" charset="0"/>
              </a:rPr>
              <a:t>В </a:t>
            </a:r>
            <a:r>
              <a:rPr lang="ru-RU" altLang="en-US" sz="1600" b="1" dirty="0" err="1">
                <a:latin typeface="Arial Unicode MS"/>
                <a:cs typeface="Courier New" panose="02070309020205020404" pitchFamily="49" charset="0"/>
              </a:rPr>
              <a:t>серодискордантных</a:t>
            </a:r>
            <a:r>
              <a:rPr lang="ru-RU" altLang="en-US" sz="1600" b="1" dirty="0">
                <a:latin typeface="Arial Unicode MS"/>
                <a:cs typeface="Courier New" panose="02070309020205020404" pitchFamily="49" charset="0"/>
              </a:rPr>
              <a:t> парах инфицированный партнер должен начать АРТ и достичь неопределяемой ВЛ до любых попыток зачатия</a:t>
            </a:r>
            <a:endParaRPr lang="en-US" sz="1600" b="1" dirty="0">
              <a:latin typeface="Arial Unicode MS"/>
              <a:cs typeface="Courier New" panose="02070309020205020404" pitchFamily="49" charset="0"/>
            </a:endParaRPr>
          </a:p>
        </p:txBody>
      </p:sp>
      <p:sp>
        <p:nvSpPr>
          <p:cNvPr id="4" name="Date Placeholder 3">
            <a:extLst>
              <a:ext uri="{FF2B5EF4-FFF2-40B4-BE49-F238E27FC236}">
                <a16:creationId xmlns:a16="http://schemas.microsoft.com/office/drawing/2014/main" id="{ACCD039E-0349-42F5-85E5-182A109CC0B2}"/>
              </a:ext>
            </a:extLst>
          </p:cNvPr>
          <p:cNvSpPr>
            <a:spLocks noGrp="1"/>
          </p:cNvSpPr>
          <p:nvPr>
            <p:ph type="dt" sz="half" idx="10"/>
          </p:nvPr>
        </p:nvSpPr>
        <p:spPr>
          <a:xfrm>
            <a:off x="838200" y="6356350"/>
            <a:ext cx="2049855" cy="365125"/>
          </a:xfrm>
        </p:spPr>
        <p:txBody>
          <a:bodyPr>
            <a:norm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fld id="{90D576AC-3447-4A4A-A8E8-488E61F5DFB2}" type="datetime1">
              <a:rPr kumimoji="0" lang="en-US" sz="800" b="0" i="0" u="none" strike="noStrike" kern="1200" cap="none" spc="0" normalizeH="0" baseline="0" noProof="0" smtClean="0">
                <a:ln>
                  <a:noFill/>
                </a:ln>
                <a:solidFill>
                  <a:srgbClr val="FFFFFF"/>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600"/>
                </a:spcAft>
                <a:buClrTx/>
                <a:buSzTx/>
                <a:buFontTx/>
                <a:buNone/>
                <a:tabLst/>
                <a:defRPr/>
              </a:pPr>
              <a:t>11/29/2024</a:t>
            </a:fld>
            <a:endParaRPr kumimoji="0" lang="en-US" sz="800" b="0" i="0" u="none" strike="noStrike" kern="1200" cap="none" spc="0" normalizeH="0" baseline="0" noProof="0">
              <a:ln>
                <a:noFill/>
              </a:ln>
              <a:solidFill>
                <a:srgbClr val="FFFFFF"/>
              </a:solidFill>
              <a:effectLst/>
              <a:uLnTx/>
              <a:uFillTx/>
              <a:latin typeface="Arial"/>
              <a:ea typeface="+mn-ea"/>
              <a:cs typeface="Times New Roman" panose="02020603050405020304" pitchFamily="18" charset="0"/>
            </a:endParaRPr>
          </a:p>
        </p:txBody>
      </p:sp>
      <p:pic>
        <p:nvPicPr>
          <p:cNvPr id="10" name="Picture 9">
            <a:extLst>
              <a:ext uri="{FF2B5EF4-FFF2-40B4-BE49-F238E27FC236}">
                <a16:creationId xmlns:a16="http://schemas.microsoft.com/office/drawing/2014/main" id="{92DA2FEF-C8CD-4934-BC81-4B3807334C4C}"/>
              </a:ext>
            </a:extLst>
          </p:cNvPr>
          <p:cNvPicPr>
            <a:picLocks noChangeAspect="1"/>
          </p:cNvPicPr>
          <p:nvPr/>
        </p:nvPicPr>
        <p:blipFill rotWithShape="1">
          <a:blip r:embed="rId3"/>
          <a:srcRect r="5132"/>
          <a:stretch/>
        </p:blipFill>
        <p:spPr>
          <a:xfrm>
            <a:off x="369364" y="148318"/>
            <a:ext cx="2815506" cy="4165337"/>
          </a:xfrm>
          <a:prstGeom prst="rect">
            <a:avLst/>
          </a:prstGeom>
          <a:effectLst/>
        </p:spPr>
      </p:pic>
      <p:cxnSp>
        <p:nvCxnSpPr>
          <p:cNvPr id="29" name="Straight Connector 19">
            <a:extLst>
              <a:ext uri="{FF2B5EF4-FFF2-40B4-BE49-F238E27FC236}">
                <a16:creationId xmlns:a16="http://schemas.microsoft.com/office/drawing/2014/main" id="{A7F400EE-A8A5-48AF-B4D6-291B52C6F0B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5EC0AB"/>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818494BF-FAF5-4140-AC03-C3336351F4AE}"/>
              </a:ext>
            </a:extLst>
          </p:cNvPr>
          <p:cNvSpPr>
            <a:spLocks noGrp="1"/>
          </p:cNvSpPr>
          <p:nvPr>
            <p:ph type="ftr" sz="quarter" idx="11"/>
          </p:nvPr>
        </p:nvSpPr>
        <p:spPr>
          <a:xfrm>
            <a:off x="205539" y="6424611"/>
            <a:ext cx="4541825" cy="365125"/>
          </a:xfrm>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hlinkClick r:id="rId4"/>
              </a:rPr>
              <a:t>https://apps.who.int/iris/bitstream/handle/10665/255866/WHO-HIV-2017.09-eng.pdf</a:t>
            </a:r>
            <a:r>
              <a:rPr kumimoji="0" lang="ru-RU"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 </a:t>
            </a:r>
            <a:endParaRPr kumimoji="0" lang="en-US"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
        <p:nvSpPr>
          <p:cNvPr id="6" name="Slide Number Placeholder 5">
            <a:extLst>
              <a:ext uri="{FF2B5EF4-FFF2-40B4-BE49-F238E27FC236}">
                <a16:creationId xmlns:a16="http://schemas.microsoft.com/office/drawing/2014/main" id="{C36564B3-9C78-4E7B-9223-72A6A4934F8A}"/>
              </a:ext>
            </a:extLst>
          </p:cNvPr>
          <p:cNvSpPr>
            <a:spLocks noGrp="1"/>
          </p:cNvSpPr>
          <p:nvPr>
            <p:ph type="sldNum" sz="quarter" idx="12"/>
          </p:nvPr>
        </p:nvSpPr>
        <p:spPr>
          <a:xfrm>
            <a:off x="10167042" y="6356350"/>
            <a:ext cx="1186758" cy="365125"/>
          </a:xfrm>
        </p:spPr>
        <p:txBody>
          <a:bodyPr>
            <a:normAutofit/>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08CC12AE-189F-46E6-94BB-12FB54E35028}" type="slidenum">
              <a:rPr kumimoji="0" lang="en-US"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600"/>
                </a:spcAft>
                <a:buClrTx/>
                <a:buSzTx/>
                <a:buFontTx/>
                <a:buNone/>
                <a:tabLst/>
                <a:defRPr/>
              </a:pPr>
              <a:t>10</a:t>
            </a:fld>
            <a:endParaRPr kumimoji="0" lang="en-US"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13" name="Rectangle 12">
            <a:extLst>
              <a:ext uri="{FF2B5EF4-FFF2-40B4-BE49-F238E27FC236}">
                <a16:creationId xmlns:a16="http://schemas.microsoft.com/office/drawing/2014/main" id="{3EF4680D-E799-4D5D-9065-0862E09706E7}"/>
              </a:ext>
            </a:extLst>
          </p:cNvPr>
          <p:cNvSpPr/>
          <p:nvPr/>
        </p:nvSpPr>
        <p:spPr>
          <a:xfrm>
            <a:off x="-521471" y="4508703"/>
            <a:ext cx="4541825" cy="1569660"/>
          </a:xfrm>
          <a:prstGeom prst="rect">
            <a:avLst/>
          </a:prstGeom>
        </p:spPr>
        <p:txBody>
          <a:bodyPr wrap="square">
            <a:spAutoFit/>
          </a:bodyPr>
          <a:lstStyle/>
          <a:p>
            <a:pPr marL="752475" marR="0" lvl="1" indent="0" algn="l" defTabSz="457200" rtl="0" eaLnBrk="1" fontAlgn="auto" latinLnBrk="0" hangingPunct="1">
              <a:lnSpc>
                <a:spcPct val="100000"/>
              </a:lnSpc>
              <a:spcBef>
                <a:spcPts val="0"/>
              </a:spcBef>
              <a:spcAft>
                <a:spcPts val="0"/>
              </a:spcAft>
              <a:buClrTx/>
              <a:buSzTx/>
              <a:buFontTx/>
              <a:buNone/>
              <a:tabLst/>
              <a:defRPr/>
            </a:pPr>
            <a:r>
              <a:rPr kumimoji="0" lang="ru-RU" altLang="en-US" sz="1200" b="0" i="1" u="none" strike="noStrike" kern="1200" cap="none" spc="0" normalizeH="0" baseline="0" noProof="0" dirty="0">
                <a:ln>
                  <a:noFill/>
                </a:ln>
                <a:solidFill>
                  <a:srgbClr val="202124"/>
                </a:solidFill>
                <a:effectLst/>
                <a:uLnTx/>
                <a:uFillTx/>
                <a:latin typeface="Google Sans"/>
                <a:ea typeface="+mn-ea"/>
                <a:cs typeface="+mn-cs"/>
              </a:rPr>
              <a:t>«Услуги ДКП предоставляются для девочек-подростков и женщин во многих местах с высокой распространенностью ВИЧ-инфекции. Женщинам, которые желают забеременеть или подтверждают беременность во время приема </a:t>
            </a:r>
            <a:r>
              <a:rPr kumimoji="0" lang="ru-RU" altLang="en-US" sz="1200" b="0" i="1" u="none" strike="noStrike" kern="1200" cap="none" spc="0" normalizeH="0" baseline="0" noProof="0" dirty="0" err="1">
                <a:ln>
                  <a:noFill/>
                </a:ln>
                <a:solidFill>
                  <a:srgbClr val="202124"/>
                </a:solidFill>
                <a:effectLst/>
                <a:uLnTx/>
                <a:uFillTx/>
                <a:latin typeface="Google Sans"/>
                <a:ea typeface="+mn-ea"/>
                <a:cs typeface="+mn-cs"/>
              </a:rPr>
              <a:t>PrEP</a:t>
            </a:r>
            <a:r>
              <a:rPr kumimoji="0" lang="ru-RU" altLang="en-US" sz="1200" b="0" i="1" u="none" strike="noStrike" kern="1200" cap="none" spc="0" normalizeH="0" baseline="0" noProof="0" dirty="0">
                <a:ln>
                  <a:noFill/>
                </a:ln>
                <a:solidFill>
                  <a:srgbClr val="202124"/>
                </a:solidFill>
                <a:effectLst/>
                <a:uLnTx/>
                <a:uFillTx/>
                <a:latin typeface="Google Sans"/>
                <a:ea typeface="+mn-ea"/>
                <a:cs typeface="+mn-cs"/>
              </a:rPr>
              <a:t>, следует продолжать </a:t>
            </a:r>
            <a:r>
              <a:rPr kumimoji="0" lang="ru-RU" altLang="en-US" sz="1200" b="0" i="1" u="none" strike="noStrike" kern="1200" cap="none" spc="0" normalizeH="0" baseline="0" noProof="0" dirty="0" err="1">
                <a:ln>
                  <a:noFill/>
                </a:ln>
                <a:solidFill>
                  <a:srgbClr val="202124"/>
                </a:solidFill>
                <a:effectLst/>
                <a:uLnTx/>
                <a:uFillTx/>
                <a:latin typeface="Google Sans"/>
                <a:ea typeface="+mn-ea"/>
                <a:cs typeface="+mn-cs"/>
              </a:rPr>
              <a:t>PrEP</a:t>
            </a:r>
            <a:r>
              <a:rPr kumimoji="0" lang="ru-RU" altLang="en-US" sz="1200" b="0" i="1" u="none" strike="noStrike" kern="1200" cap="none" spc="0" normalizeH="0" baseline="0" noProof="0" dirty="0">
                <a:ln>
                  <a:noFill/>
                </a:ln>
                <a:solidFill>
                  <a:srgbClr val="202124"/>
                </a:solidFill>
                <a:effectLst/>
                <a:uLnTx/>
                <a:uFillTx/>
                <a:latin typeface="Google Sans"/>
                <a:ea typeface="+mn-ea"/>
                <a:cs typeface="+mn-cs"/>
              </a:rPr>
              <a:t> во время беременности </a:t>
            </a:r>
            <a:r>
              <a:rPr kumimoji="0" lang="ru-RU" altLang="en-US" sz="1200" b="0" i="1" u="none" strike="noStrike" kern="1200" cap="none" spc="0" normalizeH="0" baseline="0" noProof="0" dirty="0">
                <a:ln>
                  <a:noFill/>
                </a:ln>
                <a:solidFill>
                  <a:prstClr val="white">
                    <a:lumMod val="50000"/>
                  </a:prstClr>
                </a:solidFill>
                <a:effectLst/>
                <a:uLnTx/>
                <a:uFillTx/>
                <a:latin typeface="Google Sans"/>
                <a:ea typeface="+mn-ea"/>
                <a:cs typeface="+mn-cs"/>
              </a:rPr>
              <a:t>(и грудного вскармливания)</a:t>
            </a:r>
            <a:r>
              <a:rPr kumimoji="0" lang="ru-RU" altLang="en-US" sz="1200" b="0" i="1" u="none" strike="noStrike" kern="1200" cap="none" spc="0" normalizeH="0" baseline="0" noProof="0" dirty="0">
                <a:ln>
                  <a:noFill/>
                </a:ln>
                <a:solidFill>
                  <a:srgbClr val="202124"/>
                </a:solidFill>
                <a:effectLst/>
                <a:uLnTx/>
                <a:uFillTx/>
                <a:latin typeface="Google Sans"/>
                <a:ea typeface="+mn-ea"/>
                <a:cs typeface="+mn-cs"/>
              </a:rPr>
              <a:t>, если они продолжают подвергаться значительному риску заражения ВИЧ» </a:t>
            </a:r>
          </a:p>
        </p:txBody>
      </p:sp>
      <p:sp>
        <p:nvSpPr>
          <p:cNvPr id="14" name="Rectangle 13">
            <a:extLst>
              <a:ext uri="{FF2B5EF4-FFF2-40B4-BE49-F238E27FC236}">
                <a16:creationId xmlns:a16="http://schemas.microsoft.com/office/drawing/2014/main" id="{44BBAA91-BFC6-4057-B6E2-50CCE10B1B57}"/>
              </a:ext>
            </a:extLst>
          </p:cNvPr>
          <p:cNvSpPr/>
          <p:nvPr/>
        </p:nvSpPr>
        <p:spPr>
          <a:xfrm>
            <a:off x="3395312" y="330098"/>
            <a:ext cx="6596125"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FF0000"/>
                </a:solidFill>
                <a:effectLst/>
                <a:uLnTx/>
                <a:uFillTx/>
                <a:latin typeface="Arial"/>
                <a:ea typeface="+mn-ea"/>
                <a:cs typeface="+mn-cs"/>
              </a:rPr>
              <a:t>Обеспечение доступа к услугам по профилактике ВИЧ-инфекции для ВИЧ-отрицательных женщин </a:t>
            </a:r>
          </a:p>
        </p:txBody>
      </p:sp>
    </p:spTree>
    <p:extLst>
      <p:ext uri="{BB962C8B-B14F-4D97-AF65-F5344CB8AC3E}">
        <p14:creationId xmlns:p14="http://schemas.microsoft.com/office/powerpoint/2010/main" val="3129964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40127" y="1021951"/>
            <a:ext cx="9579794" cy="797875"/>
          </a:xfrm>
        </p:spPr>
        <p:txBody>
          <a:bodyPr>
            <a:noAutofit/>
          </a:bodyPr>
          <a:lstStyle/>
          <a:p>
            <a:r>
              <a:rPr lang="ru-RU" dirty="0">
                <a:cs typeface="Courier New" panose="02070309020205020404" pitchFamily="49" charset="0"/>
              </a:rPr>
              <a:t>ДКП для беременных женщин, которые продолжают подвергаться существенному риску заражения ВИЧ</a:t>
            </a:r>
          </a:p>
        </p:txBody>
      </p:sp>
      <p:sp>
        <p:nvSpPr>
          <p:cNvPr id="3" name="Pladsholder til indhold 2"/>
          <p:cNvSpPr>
            <a:spLocks noGrp="1"/>
          </p:cNvSpPr>
          <p:nvPr>
            <p:ph idx="1"/>
          </p:nvPr>
        </p:nvSpPr>
        <p:spPr>
          <a:xfrm>
            <a:off x="651753" y="2179529"/>
            <a:ext cx="9769901" cy="3889746"/>
          </a:xfrm>
        </p:spPr>
        <p:txBody>
          <a:bodyPr>
            <a:normAutofit lnSpcReduction="10000"/>
          </a:bodyPr>
          <a:lstStyle/>
          <a:p>
            <a:r>
              <a:rPr lang="ru-RU" sz="2000" b="1" dirty="0"/>
              <a:t>Беременная женщина с ВИЧ-инфицированным партнером, вирусная нагрузка у которого не подавлена!</a:t>
            </a:r>
          </a:p>
          <a:p>
            <a:r>
              <a:rPr lang="ru-RU" sz="1800" dirty="0"/>
              <a:t>В таких случаях рассмотрите возможность использования ДКП в сочетании с(о):</a:t>
            </a:r>
          </a:p>
          <a:p>
            <a:pPr marL="285750" indent="-285750">
              <a:buFont typeface="Arial" panose="020B0604020202020204" pitchFamily="34" charset="0"/>
              <a:buChar char="•"/>
            </a:pPr>
            <a:r>
              <a:rPr lang="ru-RU" sz="1800" dirty="0"/>
              <a:t>скринингом для выявления острой ВИЧ-инфекции, </a:t>
            </a:r>
          </a:p>
          <a:p>
            <a:pPr marL="285750" indent="-285750">
              <a:buFont typeface="Arial" panose="020B0604020202020204" pitchFamily="34" charset="0"/>
              <a:buChar char="•"/>
            </a:pPr>
            <a:r>
              <a:rPr lang="ru-RU" sz="1800" dirty="0"/>
              <a:t>консультированием по вопросам приверженности терапии, </a:t>
            </a:r>
          </a:p>
          <a:p>
            <a:pPr marL="285750" indent="-285750">
              <a:buFont typeface="Arial" panose="020B0604020202020204" pitchFamily="34" charset="0"/>
              <a:buChar char="•"/>
            </a:pPr>
            <a:r>
              <a:rPr lang="ru-RU" sz="1800" dirty="0"/>
              <a:t>мониторингом безопасности используемых  препаратов </a:t>
            </a:r>
          </a:p>
          <a:p>
            <a:pPr marL="285750" indent="-285750">
              <a:buFont typeface="Arial" panose="020B0604020202020204" pitchFamily="34" charset="0"/>
              <a:buChar char="•"/>
            </a:pPr>
            <a:r>
              <a:rPr lang="ru-RU" sz="1800" dirty="0"/>
              <a:t>повторным тестированием на ВИЧ каждые три месяца</a:t>
            </a:r>
          </a:p>
          <a:p>
            <a:pPr marL="285750" indent="-285750">
              <a:buFont typeface="Arial" panose="020B0604020202020204" pitchFamily="34" charset="0"/>
              <a:buChar char="•"/>
            </a:pPr>
            <a:r>
              <a:rPr lang="ru-RU" sz="1800" dirty="0"/>
              <a:t>другими существующими методами профилактики ВИЧ-инфекции, включая презервативы </a:t>
            </a:r>
          </a:p>
        </p:txBody>
      </p:sp>
      <p:sp>
        <p:nvSpPr>
          <p:cNvPr id="5" name="Tekstfelt 4"/>
          <p:cNvSpPr txBox="1"/>
          <p:nvPr/>
        </p:nvSpPr>
        <p:spPr>
          <a:xfrm>
            <a:off x="1300891" y="6104468"/>
            <a:ext cx="8930657"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Arial"/>
                <a:ea typeface="+mn-ea"/>
                <a:cs typeface="+mn-cs"/>
              </a:rPr>
              <a:t>Источник: WHO, Preventing HIV during pregnancy and breastfeeding in the context of PrEP 2017</a:t>
            </a:r>
          </a:p>
        </p:txBody>
      </p:sp>
      <p:sp>
        <p:nvSpPr>
          <p:cNvPr id="4" name="TextBox 3"/>
          <p:cNvSpPr txBox="1"/>
          <p:nvPr/>
        </p:nvSpPr>
        <p:spPr>
          <a:xfrm>
            <a:off x="540127" y="199534"/>
            <a:ext cx="8930657"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FF0000"/>
                </a:solidFill>
                <a:effectLst/>
                <a:uLnTx/>
                <a:uFillTx/>
                <a:latin typeface="Arial"/>
                <a:ea typeface="+mn-ea"/>
                <a:cs typeface="+mn-cs"/>
              </a:rPr>
              <a:t>Обеспечение доступа к услугам по профилактике ВИЧ-инфекции для ВИЧ-отрицательных женщин</a:t>
            </a:r>
          </a:p>
        </p:txBody>
      </p:sp>
      <p:sp>
        <p:nvSpPr>
          <p:cNvPr id="6" name="Footer Placeholder 4">
            <a:extLst>
              <a:ext uri="{FF2B5EF4-FFF2-40B4-BE49-F238E27FC236}">
                <a16:creationId xmlns:a16="http://schemas.microsoft.com/office/drawing/2014/main" id="{C432E9E6-ACD8-4FFA-B1AF-6814BAA96B21}"/>
              </a:ext>
            </a:extLst>
          </p:cNvPr>
          <p:cNvSpPr>
            <a:spLocks noGrp="1"/>
          </p:cNvSpPr>
          <p:nvPr>
            <p:ph type="ftr" sz="quarter" idx="11"/>
          </p:nvPr>
        </p:nvSpPr>
        <p:spPr>
          <a:xfrm>
            <a:off x="4891781" y="6612367"/>
            <a:ext cx="4541825" cy="365125"/>
          </a:xfrm>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hlinkClick r:id="rId3"/>
              </a:rPr>
              <a:t>https://apps.who.int/iris/bitstream/handle/10665/255866/WHO-HIV-2017.09-eng.pdf</a:t>
            </a:r>
            <a:r>
              <a:rPr kumimoji="0" lang="ru-RU"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 </a:t>
            </a:r>
            <a:endParaRPr kumimoji="0" lang="en-US"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Tree>
    <p:extLst>
      <p:ext uri="{BB962C8B-B14F-4D97-AF65-F5344CB8AC3E}">
        <p14:creationId xmlns:p14="http://schemas.microsoft.com/office/powerpoint/2010/main" val="3393247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CB7A6A5-18A1-420F-A107-DEEE701E101A}"/>
              </a:ext>
            </a:extLst>
          </p:cNvPr>
          <p:cNvPicPr>
            <a:picLocks noChangeAspect="1"/>
          </p:cNvPicPr>
          <p:nvPr/>
        </p:nvPicPr>
        <p:blipFill>
          <a:blip r:embed="rId3"/>
          <a:stretch>
            <a:fillRect/>
          </a:stretch>
        </p:blipFill>
        <p:spPr>
          <a:xfrm>
            <a:off x="3208150" y="800744"/>
            <a:ext cx="8018597" cy="5831707"/>
          </a:xfrm>
          <a:prstGeom prst="rect">
            <a:avLst/>
          </a:prstGeom>
        </p:spPr>
      </p:pic>
      <p:pic>
        <p:nvPicPr>
          <p:cNvPr id="6" name="Picture 5">
            <a:extLst>
              <a:ext uri="{FF2B5EF4-FFF2-40B4-BE49-F238E27FC236}">
                <a16:creationId xmlns:a16="http://schemas.microsoft.com/office/drawing/2014/main" id="{2285BF56-ADCA-44A6-AB5A-A5B8C368FC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8636" y="1907379"/>
            <a:ext cx="2132864" cy="2938947"/>
          </a:xfrm>
          <a:prstGeom prst="rect">
            <a:avLst/>
          </a:prstGeom>
          <a:ln>
            <a:solidFill>
              <a:schemeClr val="tx1"/>
            </a:solidFill>
          </a:ln>
        </p:spPr>
      </p:pic>
      <p:sp>
        <p:nvSpPr>
          <p:cNvPr id="7" name="Title 1">
            <a:extLst>
              <a:ext uri="{FF2B5EF4-FFF2-40B4-BE49-F238E27FC236}">
                <a16:creationId xmlns:a16="http://schemas.microsoft.com/office/drawing/2014/main" id="{B08E3614-97D7-44AC-BF01-A03AF166C29F}"/>
              </a:ext>
            </a:extLst>
          </p:cNvPr>
          <p:cNvSpPr txBox="1">
            <a:spLocks/>
          </p:cNvSpPr>
          <p:nvPr/>
        </p:nvSpPr>
        <p:spPr>
          <a:xfrm>
            <a:off x="84137" y="571609"/>
            <a:ext cx="11976100" cy="1082839"/>
          </a:xfrm>
          <a:prstGeom prst="rect">
            <a:avLst/>
          </a:prstGeom>
        </p:spPr>
        <p:txBody>
          <a:bodyPr vert="horz" lIns="91326" tIns="45678" rIns="91326" bIns="45678" rtlCol="0" anchor="ctr">
            <a:noAutofit/>
          </a:bodyPr>
          <a:lstStyle>
            <a:lvl1pPr algn="ctr" defTabSz="914239" rtl="0" eaLnBrk="1" latinLnBrk="0" hangingPunct="1">
              <a:spcBef>
                <a:spcPct val="0"/>
              </a:spcBef>
              <a:buNone/>
              <a:defRPr sz="4400" kern="1200">
                <a:solidFill>
                  <a:schemeClr val="tx1"/>
                </a:solidFill>
                <a:latin typeface="+mj-lt"/>
                <a:ea typeface="+mj-ea"/>
                <a:cs typeface="+mj-cs"/>
              </a:defRPr>
            </a:lvl1pPr>
          </a:lstStyle>
          <a:p>
            <a:pPr marL="0" marR="0" lvl="0" indent="0" algn="l" defTabSz="914239" rtl="0" eaLnBrk="1" fontAlgn="auto" latinLnBrk="0" hangingPunct="1">
              <a:lnSpc>
                <a:spcPct val="100000"/>
              </a:lnSpc>
              <a:spcBef>
                <a:spcPct val="0"/>
              </a:spcBef>
              <a:spcAft>
                <a:spcPts val="0"/>
              </a:spcAft>
              <a:buClrTx/>
              <a:buSzTx/>
              <a:buFontTx/>
              <a:buNone/>
              <a:tabLst/>
              <a:defRPr/>
            </a:pPr>
            <a:r>
              <a:rPr kumimoji="0" lang="ru-RU" sz="1800" b="1" i="0" u="none" strike="noStrike" kern="1200" cap="none" spc="0" normalizeH="0" baseline="0" noProof="0" dirty="0">
                <a:ln>
                  <a:noFill/>
                </a:ln>
                <a:solidFill>
                  <a:srgbClr val="0070C0"/>
                </a:solidFill>
                <a:effectLst/>
                <a:uLnTx/>
                <a:uFillTx/>
                <a:latin typeface="Arial"/>
                <a:ea typeface="+mj-ea"/>
                <a:cs typeface="+mj-cs"/>
                <a:sym typeface="Arial"/>
              </a:rPr>
              <a:t>Рекомендации ВОЗ </a:t>
            </a:r>
            <a:r>
              <a:rPr kumimoji="0" lang="en-GB" sz="1800" b="1" i="0" u="none" strike="noStrike" kern="1200" cap="none" spc="0" normalizeH="0" baseline="0" noProof="0" dirty="0">
                <a:ln>
                  <a:noFill/>
                </a:ln>
                <a:solidFill>
                  <a:srgbClr val="0070C0"/>
                </a:solidFill>
                <a:effectLst/>
                <a:uLnTx/>
                <a:uFillTx/>
                <a:latin typeface="Arial"/>
                <a:ea typeface="+mj-ea"/>
                <a:cs typeface="+mj-cs"/>
                <a:sym typeface="Arial"/>
              </a:rPr>
              <a:t>2019</a:t>
            </a:r>
            <a:r>
              <a:rPr kumimoji="0" lang="ru-RU" sz="1800" b="1" i="0" u="none" strike="noStrike" kern="1200" cap="none" spc="0" normalizeH="0" baseline="0" noProof="0" dirty="0">
                <a:ln>
                  <a:noFill/>
                </a:ln>
                <a:solidFill>
                  <a:srgbClr val="0070C0"/>
                </a:solidFill>
                <a:effectLst/>
                <a:uLnTx/>
                <a:uFillTx/>
                <a:latin typeface="Arial"/>
                <a:ea typeface="+mj-ea"/>
                <a:cs typeface="+mj-cs"/>
                <a:sym typeface="Arial"/>
              </a:rPr>
              <a:t> г.</a:t>
            </a:r>
            <a:endParaRPr kumimoji="0" lang="en-US" sz="1800" b="1" i="0" u="none" strike="noStrike" kern="1200" cap="none" spc="0" normalizeH="0" baseline="0" noProof="0" dirty="0">
              <a:ln>
                <a:noFill/>
              </a:ln>
              <a:solidFill>
                <a:srgbClr val="0070C0"/>
              </a:solidFill>
              <a:effectLst/>
              <a:uLnTx/>
              <a:uFillTx/>
              <a:latin typeface="Arial"/>
              <a:ea typeface="+mj-ea"/>
              <a:cs typeface="+mj-cs"/>
              <a:sym typeface="Arial"/>
            </a:endParaRPr>
          </a:p>
        </p:txBody>
      </p:sp>
      <p:sp>
        <p:nvSpPr>
          <p:cNvPr id="5" name="TextBox 4">
            <a:extLst>
              <a:ext uri="{FF2B5EF4-FFF2-40B4-BE49-F238E27FC236}">
                <a16:creationId xmlns:a16="http://schemas.microsoft.com/office/drawing/2014/main" id="{C5E8460E-B8B1-41B6-8E49-8F023328A5CC}"/>
              </a:ext>
            </a:extLst>
          </p:cNvPr>
          <p:cNvSpPr txBox="1"/>
          <p:nvPr/>
        </p:nvSpPr>
        <p:spPr>
          <a:xfrm>
            <a:off x="3439221" y="800744"/>
            <a:ext cx="7099254" cy="307777"/>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Arial"/>
                <a:ea typeface="+mn-ea"/>
                <a:cs typeface="+mn-cs"/>
              </a:rPr>
              <a:t>Таблица 1. Предпочтительные и альтернативные схемы АРТ первого ряда </a:t>
            </a:r>
            <a:endParaRPr kumimoji="0" lang="en-US" sz="14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TextBox 7">
            <a:extLst>
              <a:ext uri="{FF2B5EF4-FFF2-40B4-BE49-F238E27FC236}">
                <a16:creationId xmlns:a16="http://schemas.microsoft.com/office/drawing/2014/main" id="{C5E8460E-B8B1-41B6-8E49-8F023328A5CC}"/>
              </a:ext>
            </a:extLst>
          </p:cNvPr>
          <p:cNvSpPr txBox="1"/>
          <p:nvPr/>
        </p:nvSpPr>
        <p:spPr>
          <a:xfrm>
            <a:off x="3524946" y="1286180"/>
            <a:ext cx="1218504" cy="261610"/>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Популяция</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TextBox 8">
            <a:extLst>
              <a:ext uri="{FF2B5EF4-FFF2-40B4-BE49-F238E27FC236}">
                <a16:creationId xmlns:a16="http://schemas.microsoft.com/office/drawing/2014/main" id="{C5E8460E-B8B1-41B6-8E49-8F023328A5CC}"/>
              </a:ext>
            </a:extLst>
          </p:cNvPr>
          <p:cNvSpPr txBox="1"/>
          <p:nvPr/>
        </p:nvSpPr>
        <p:spPr>
          <a:xfrm>
            <a:off x="5129667" y="1276655"/>
            <a:ext cx="1842633" cy="430887"/>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Предпочтительная схема первого ряда</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10" name="TextBox 9">
            <a:extLst>
              <a:ext uri="{FF2B5EF4-FFF2-40B4-BE49-F238E27FC236}">
                <a16:creationId xmlns:a16="http://schemas.microsoft.com/office/drawing/2014/main" id="{C5E8460E-B8B1-41B6-8E49-8F023328A5CC}"/>
              </a:ext>
            </a:extLst>
          </p:cNvPr>
          <p:cNvSpPr txBox="1"/>
          <p:nvPr/>
        </p:nvSpPr>
        <p:spPr>
          <a:xfrm>
            <a:off x="6998373" y="1286180"/>
            <a:ext cx="1688427" cy="430887"/>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Альтернативная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схема первого ряда</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11" name="TextBox 10">
            <a:extLst>
              <a:ext uri="{FF2B5EF4-FFF2-40B4-BE49-F238E27FC236}">
                <a16:creationId xmlns:a16="http://schemas.microsoft.com/office/drawing/2014/main" id="{C5E8460E-B8B1-41B6-8E49-8F023328A5CC}"/>
              </a:ext>
            </a:extLst>
          </p:cNvPr>
          <p:cNvSpPr txBox="1"/>
          <p:nvPr/>
        </p:nvSpPr>
        <p:spPr>
          <a:xfrm>
            <a:off x="8795733" y="1286180"/>
            <a:ext cx="1917027" cy="261610"/>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Особые обстоятельства</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TextBox 11">
            <a:extLst>
              <a:ext uri="{FF2B5EF4-FFF2-40B4-BE49-F238E27FC236}">
                <a16:creationId xmlns:a16="http://schemas.microsoft.com/office/drawing/2014/main" id="{C5E8460E-B8B1-41B6-8E49-8F023328A5CC}"/>
              </a:ext>
            </a:extLst>
          </p:cNvPr>
          <p:cNvSpPr txBox="1"/>
          <p:nvPr/>
        </p:nvSpPr>
        <p:spPr>
          <a:xfrm>
            <a:off x="3524946" y="1793266"/>
            <a:ext cx="1494081" cy="807913"/>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50" b="1" i="0" u="none" strike="noStrike" kern="1200" cap="none" spc="0" normalizeH="0" baseline="0" noProof="0" dirty="0">
                <a:ln>
                  <a:noFill/>
                </a:ln>
                <a:solidFill>
                  <a:srgbClr val="545458"/>
                </a:solidFill>
                <a:effectLst/>
                <a:uLnTx/>
                <a:uFillTx/>
                <a:latin typeface="Arial"/>
                <a:ea typeface="+mn-ea"/>
                <a:cs typeface="+mn-cs"/>
              </a:rPr>
              <a:t>Взрослые и подростки</a:t>
            </a:r>
            <a:r>
              <a:rPr kumimoji="0" lang="ro-RO" sz="1050" b="1" i="0" u="none" strike="noStrike" kern="1200" cap="none" spc="0" normalizeH="0" baseline="0" noProof="0" dirty="0">
                <a:ln>
                  <a:noFill/>
                </a:ln>
                <a:solidFill>
                  <a:srgbClr val="545458"/>
                </a:solidFill>
                <a:effectLst/>
                <a:uLnTx/>
                <a:uFillTx/>
                <a:latin typeface="Arial"/>
                <a:ea typeface="+mn-ea"/>
                <a:cs typeface="+mn-cs"/>
              </a:rPr>
              <a:t>, </a:t>
            </a:r>
            <a:endParaRPr kumimoji="0" lang="ru-RU" sz="1050" b="1" i="0" u="none" strike="noStrike" kern="1200" cap="none" spc="0" normalizeH="0" baseline="0" noProof="0" dirty="0">
              <a:ln>
                <a:noFill/>
              </a:ln>
              <a:solidFill>
                <a:srgbClr val="545458"/>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50" b="1" i="1" u="none" strike="noStrike" kern="1200" cap="none" spc="0" normalizeH="0" baseline="0" noProof="0" dirty="0">
                <a:ln>
                  <a:noFill/>
                </a:ln>
                <a:solidFill>
                  <a:srgbClr val="545458"/>
                </a:solidFill>
                <a:effectLst/>
                <a:uLnTx/>
                <a:uFillTx/>
                <a:latin typeface="Arial"/>
                <a:ea typeface="+mn-ea"/>
                <a:cs typeface="+mn-cs"/>
              </a:rPr>
              <a:t>вкл. беременных и женщин детородного возраста</a:t>
            </a:r>
            <a:endParaRPr kumimoji="0" lang="en-US" sz="1050" b="0" i="1" u="none" strike="noStrike" kern="1200" cap="none" spc="0" normalizeH="0" baseline="0" noProof="0" dirty="0">
              <a:ln>
                <a:noFill/>
              </a:ln>
              <a:solidFill>
                <a:srgbClr val="545458"/>
              </a:solidFill>
              <a:effectLst/>
              <a:uLnTx/>
              <a:uFillTx/>
              <a:latin typeface="Arial"/>
              <a:ea typeface="+mn-ea"/>
              <a:cs typeface="+mn-cs"/>
            </a:endParaRPr>
          </a:p>
        </p:txBody>
      </p:sp>
      <p:sp>
        <p:nvSpPr>
          <p:cNvPr id="13" name="TextBox 12">
            <a:extLst>
              <a:ext uri="{FF2B5EF4-FFF2-40B4-BE49-F238E27FC236}">
                <a16:creationId xmlns:a16="http://schemas.microsoft.com/office/drawing/2014/main" id="{C5E8460E-B8B1-41B6-8E49-8F023328A5CC}"/>
              </a:ext>
            </a:extLst>
          </p:cNvPr>
          <p:cNvSpPr txBox="1"/>
          <p:nvPr/>
        </p:nvSpPr>
        <p:spPr>
          <a:xfrm>
            <a:off x="5172075" y="1800961"/>
            <a:ext cx="1800225" cy="430887"/>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TDF</a:t>
            </a:r>
            <a:r>
              <a:rPr kumimoji="0" lang="en-US"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en-US" sz="14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3TC</a:t>
            </a:r>
            <a:r>
              <a:rPr kumimoji="0" lang="en-US"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или </a:t>
            </a:r>
            <a:r>
              <a:rPr kumimoji="0" lang="en-US"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FTC) + </a:t>
            </a:r>
            <a:r>
              <a:rPr kumimoji="0" lang="en-US" sz="14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DTG</a:t>
            </a:r>
            <a:r>
              <a:rPr kumimoji="0" lang="en-US" sz="1400" b="1" i="0" u="none" strike="noStrike" kern="1200" cap="none" spc="0" normalizeH="0" baseline="30000" noProof="0" dirty="0" err="1">
                <a:ln>
                  <a:noFill/>
                </a:ln>
                <a:solidFill>
                  <a:prstClr val="black">
                    <a:lumMod val="65000"/>
                    <a:lumOff val="35000"/>
                  </a:prstClr>
                </a:solidFill>
                <a:effectLst/>
                <a:uLnTx/>
                <a:uFillTx/>
                <a:latin typeface="Arial"/>
                <a:ea typeface="+mn-ea"/>
                <a:cs typeface="+mn-cs"/>
              </a:rPr>
              <a:t>2</a:t>
            </a:r>
            <a:endParaRPr kumimoji="0" lang="en-US" sz="1400" b="0" i="0" u="none" strike="noStrike" kern="1200" cap="none" spc="0" normalizeH="0" baseline="0" noProof="0" dirty="0">
              <a:ln>
                <a:noFill/>
              </a:ln>
              <a:solidFill>
                <a:prstClr val="black">
                  <a:lumMod val="65000"/>
                  <a:lumOff val="35000"/>
                </a:prstClr>
              </a:solidFill>
              <a:effectLst/>
              <a:uLnTx/>
              <a:uFillTx/>
              <a:latin typeface="Arial"/>
              <a:ea typeface="+mn-ea"/>
              <a:cs typeface="+mn-cs"/>
            </a:endParaRPr>
          </a:p>
        </p:txBody>
      </p:sp>
      <p:sp>
        <p:nvSpPr>
          <p:cNvPr id="15" name="TextBox 14">
            <a:extLst>
              <a:ext uri="{FF2B5EF4-FFF2-40B4-BE49-F238E27FC236}">
                <a16:creationId xmlns:a16="http://schemas.microsoft.com/office/drawing/2014/main" id="{C5E8460E-B8B1-41B6-8E49-8F023328A5CC}"/>
              </a:ext>
            </a:extLst>
          </p:cNvPr>
          <p:cNvSpPr txBox="1"/>
          <p:nvPr/>
        </p:nvSpPr>
        <p:spPr>
          <a:xfrm>
            <a:off x="7042486" y="1793266"/>
            <a:ext cx="1600200" cy="430887"/>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TDF</a:t>
            </a:r>
            <a:r>
              <a:rPr kumimoji="0" lang="en-US"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en-US" sz="14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3TC</a:t>
            </a:r>
            <a:r>
              <a:rPr kumimoji="0" lang="en-US"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en-US" sz="14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EFV</a:t>
            </a:r>
            <a:r>
              <a:rPr kumimoji="0" lang="en-US"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 400 </a:t>
            </a:r>
            <a:r>
              <a:rPr kumimoji="0" lang="ru-RU" sz="1400" b="1" i="0" u="none" strike="noStrike" kern="1200" cap="none" spc="0" normalizeH="0" baseline="0" noProof="0" dirty="0">
                <a:ln>
                  <a:noFill/>
                </a:ln>
                <a:solidFill>
                  <a:prstClr val="black">
                    <a:lumMod val="65000"/>
                    <a:lumOff val="35000"/>
                  </a:prstClr>
                </a:solidFill>
                <a:effectLst/>
                <a:uLnTx/>
                <a:uFillTx/>
                <a:latin typeface="Arial"/>
                <a:ea typeface="+mn-ea"/>
                <a:cs typeface="+mn-cs"/>
              </a:rPr>
              <a:t>мг</a:t>
            </a:r>
            <a:r>
              <a:rPr kumimoji="0" lang="en-US" sz="1400" b="1" i="0" u="none" strike="noStrike" kern="1200" cap="none" spc="0" normalizeH="0" baseline="30000" noProof="0" dirty="0">
                <a:ln>
                  <a:noFill/>
                </a:ln>
                <a:solidFill>
                  <a:prstClr val="black">
                    <a:lumMod val="65000"/>
                    <a:lumOff val="35000"/>
                  </a:prstClr>
                </a:solidFill>
                <a:effectLst/>
                <a:uLnTx/>
                <a:uFillTx/>
                <a:latin typeface="Arial"/>
                <a:ea typeface="+mn-ea"/>
                <a:cs typeface="+mn-cs"/>
              </a:rPr>
              <a:t>b</a:t>
            </a:r>
            <a:endParaRPr kumimoji="0" lang="en-US" sz="1400" b="0" i="0" u="none" strike="noStrike" kern="1200" cap="none" spc="0" normalizeH="0" baseline="0" noProof="0" dirty="0">
              <a:ln>
                <a:noFill/>
              </a:ln>
              <a:solidFill>
                <a:prstClr val="black">
                  <a:lumMod val="65000"/>
                  <a:lumOff val="35000"/>
                </a:prstClr>
              </a:solidFill>
              <a:effectLst/>
              <a:uLnTx/>
              <a:uFillTx/>
              <a:latin typeface="Arial"/>
              <a:ea typeface="+mn-ea"/>
              <a:cs typeface="+mn-cs"/>
            </a:endParaRPr>
          </a:p>
        </p:txBody>
      </p:sp>
      <p:sp>
        <p:nvSpPr>
          <p:cNvPr id="16" name="TextBox 15">
            <a:extLst>
              <a:ext uri="{FF2B5EF4-FFF2-40B4-BE49-F238E27FC236}">
                <a16:creationId xmlns:a16="http://schemas.microsoft.com/office/drawing/2014/main" id="{C5E8460E-B8B1-41B6-8E49-8F023328A5CC}"/>
              </a:ext>
            </a:extLst>
          </p:cNvPr>
          <p:cNvSpPr txBox="1"/>
          <p:nvPr/>
        </p:nvSpPr>
        <p:spPr>
          <a:xfrm>
            <a:off x="8795733" y="1793266"/>
            <a:ext cx="2075467" cy="153888"/>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600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мг</a:t>
            </a: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17" name="TextBox 16">
            <a:extLst>
              <a:ext uri="{FF2B5EF4-FFF2-40B4-BE49-F238E27FC236}">
                <a16:creationId xmlns:a16="http://schemas.microsoft.com/office/drawing/2014/main" id="{C5E8460E-B8B1-41B6-8E49-8F023328A5CC}"/>
              </a:ext>
            </a:extLst>
          </p:cNvPr>
          <p:cNvSpPr txBox="1"/>
          <p:nvPr/>
        </p:nvSpPr>
        <p:spPr>
          <a:xfrm>
            <a:off x="8808433" y="1988568"/>
            <a:ext cx="207546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600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мг</a:t>
            </a: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18" name="TextBox 17">
            <a:extLst>
              <a:ext uri="{FF2B5EF4-FFF2-40B4-BE49-F238E27FC236}">
                <a16:creationId xmlns:a16="http://schemas.microsoft.com/office/drawing/2014/main" id="{C5E8460E-B8B1-41B6-8E49-8F023328A5CC}"/>
              </a:ext>
            </a:extLst>
          </p:cNvPr>
          <p:cNvSpPr txBox="1"/>
          <p:nvPr/>
        </p:nvSpPr>
        <p:spPr>
          <a:xfrm>
            <a:off x="8808587" y="2225641"/>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PI/</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г</a:t>
            </a: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19" name="TextBox 18">
            <a:extLst>
              <a:ext uri="{FF2B5EF4-FFF2-40B4-BE49-F238E27FC236}">
                <a16:creationId xmlns:a16="http://schemas.microsoft.com/office/drawing/2014/main" id="{C5E8460E-B8B1-41B6-8E49-8F023328A5CC}"/>
              </a:ext>
            </a:extLst>
          </p:cNvPr>
          <p:cNvSpPr txBox="1"/>
          <p:nvPr/>
        </p:nvSpPr>
        <p:spPr>
          <a:xfrm>
            <a:off x="8802083" y="2462714"/>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0" name="TextBox 19">
            <a:extLst>
              <a:ext uri="{FF2B5EF4-FFF2-40B4-BE49-F238E27FC236}">
                <a16:creationId xmlns:a16="http://schemas.microsoft.com/office/drawing/2014/main" id="{C5E8460E-B8B1-41B6-8E49-8F023328A5CC}"/>
              </a:ext>
            </a:extLst>
          </p:cNvPr>
          <p:cNvSpPr txBox="1"/>
          <p:nvPr/>
        </p:nvSpPr>
        <p:spPr>
          <a:xfrm>
            <a:off x="8802082" y="2674625"/>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1" name="TextBox 20">
            <a:extLst>
              <a:ext uri="{FF2B5EF4-FFF2-40B4-BE49-F238E27FC236}">
                <a16:creationId xmlns:a16="http://schemas.microsoft.com/office/drawing/2014/main" id="{C5E8460E-B8B1-41B6-8E49-8F023328A5CC}"/>
              </a:ext>
            </a:extLst>
          </p:cNvPr>
          <p:cNvSpPr txBox="1"/>
          <p:nvPr/>
        </p:nvSpPr>
        <p:spPr>
          <a:xfrm>
            <a:off x="8808587" y="2897194"/>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2</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2" name="TextBox 21">
            <a:extLst>
              <a:ext uri="{FF2B5EF4-FFF2-40B4-BE49-F238E27FC236}">
                <a16:creationId xmlns:a16="http://schemas.microsoft.com/office/drawing/2014/main" id="{C5E8460E-B8B1-41B6-8E49-8F023328A5CC}"/>
              </a:ext>
            </a:extLst>
          </p:cNvPr>
          <p:cNvSpPr txBox="1"/>
          <p:nvPr/>
        </p:nvSpPr>
        <p:spPr>
          <a:xfrm>
            <a:off x="3524945" y="3173659"/>
            <a:ext cx="1532829" cy="234286"/>
          </a:xfrm>
          <a:prstGeom prst="rect">
            <a:avLst/>
          </a:prstGeom>
          <a:solidFill>
            <a:schemeClr val="bg1"/>
          </a:solidFill>
        </p:spPr>
        <p:txBody>
          <a:bodyPr wrap="square" lIns="0" tIns="0" rIns="0" bIns="72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50" b="1" i="0" u="none" strike="noStrike" kern="1200" cap="none" spc="0" normalizeH="0" baseline="0" noProof="0" dirty="0">
                <a:ln>
                  <a:noFill/>
                </a:ln>
                <a:solidFill>
                  <a:srgbClr val="545458"/>
                </a:solidFill>
                <a:effectLst/>
                <a:uLnTx/>
                <a:uFillTx/>
                <a:latin typeface="Arial"/>
                <a:ea typeface="+mn-ea"/>
                <a:cs typeface="+mn-cs"/>
              </a:rPr>
              <a:t>Дети</a:t>
            </a:r>
            <a:endParaRPr kumimoji="0" lang="en-US" sz="1050" b="0" i="0" u="none" strike="noStrike" kern="1200" cap="none" spc="0" normalizeH="0" baseline="0" noProof="0" dirty="0">
              <a:ln>
                <a:noFill/>
              </a:ln>
              <a:solidFill>
                <a:srgbClr val="545458"/>
              </a:solidFill>
              <a:effectLst/>
              <a:uLnTx/>
              <a:uFillTx/>
              <a:latin typeface="Arial"/>
              <a:ea typeface="+mn-ea"/>
              <a:cs typeface="+mn-cs"/>
            </a:endParaRPr>
          </a:p>
        </p:txBody>
      </p:sp>
      <p:sp>
        <p:nvSpPr>
          <p:cNvPr id="23" name="TextBox 22">
            <a:extLst>
              <a:ext uri="{FF2B5EF4-FFF2-40B4-BE49-F238E27FC236}">
                <a16:creationId xmlns:a16="http://schemas.microsoft.com/office/drawing/2014/main" id="{C5E8460E-B8B1-41B6-8E49-8F023328A5CC}"/>
              </a:ext>
            </a:extLst>
          </p:cNvPr>
          <p:cNvSpPr txBox="1"/>
          <p:nvPr/>
        </p:nvSpPr>
        <p:spPr>
          <a:xfrm>
            <a:off x="5164629" y="3154136"/>
            <a:ext cx="1737822"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d</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4" name="TextBox 23">
            <a:extLst>
              <a:ext uri="{FF2B5EF4-FFF2-40B4-BE49-F238E27FC236}">
                <a16:creationId xmlns:a16="http://schemas.microsoft.com/office/drawing/2014/main" id="{C5E8460E-B8B1-41B6-8E49-8F023328A5CC}"/>
              </a:ext>
            </a:extLst>
          </p:cNvPr>
          <p:cNvSpPr txBox="1"/>
          <p:nvPr/>
        </p:nvSpPr>
        <p:spPr>
          <a:xfrm>
            <a:off x="7043552" y="3158149"/>
            <a:ext cx="1643248"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5" name="TextBox 24">
            <a:extLst>
              <a:ext uri="{FF2B5EF4-FFF2-40B4-BE49-F238E27FC236}">
                <a16:creationId xmlns:a16="http://schemas.microsoft.com/office/drawing/2014/main" id="{C5E8460E-B8B1-41B6-8E49-8F023328A5CC}"/>
              </a:ext>
            </a:extLst>
          </p:cNvPr>
          <p:cNvSpPr txBox="1"/>
          <p:nvPr/>
        </p:nvSpPr>
        <p:spPr>
          <a:xfrm>
            <a:off x="7043552" y="3388236"/>
            <a:ext cx="1643248"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e</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6" name="TextBox 25">
            <a:extLst>
              <a:ext uri="{FF2B5EF4-FFF2-40B4-BE49-F238E27FC236}">
                <a16:creationId xmlns:a16="http://schemas.microsoft.com/office/drawing/2014/main" id="{C5E8460E-B8B1-41B6-8E49-8F023328A5CC}"/>
              </a:ext>
            </a:extLst>
          </p:cNvPr>
          <p:cNvSpPr txBox="1"/>
          <p:nvPr/>
        </p:nvSpPr>
        <p:spPr>
          <a:xfrm>
            <a:off x="7042486" y="3589281"/>
            <a:ext cx="1707814"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f</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7" name="TextBox 26">
            <a:extLst>
              <a:ext uri="{FF2B5EF4-FFF2-40B4-BE49-F238E27FC236}">
                <a16:creationId xmlns:a16="http://schemas.microsoft.com/office/drawing/2014/main" id="{C5E8460E-B8B1-41B6-8E49-8F023328A5CC}"/>
              </a:ext>
            </a:extLst>
          </p:cNvPr>
          <p:cNvSpPr txBox="1"/>
          <p:nvPr/>
        </p:nvSpPr>
        <p:spPr>
          <a:xfrm>
            <a:off x="8811776" y="3143352"/>
            <a:ext cx="1643248"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8" name="TextBox 27">
            <a:extLst>
              <a:ext uri="{FF2B5EF4-FFF2-40B4-BE49-F238E27FC236}">
                <a16:creationId xmlns:a16="http://schemas.microsoft.com/office/drawing/2014/main" id="{C5E8460E-B8B1-41B6-8E49-8F023328A5CC}"/>
              </a:ext>
            </a:extLst>
          </p:cNvPr>
          <p:cNvSpPr txBox="1"/>
          <p:nvPr/>
        </p:nvSpPr>
        <p:spPr>
          <a:xfrm>
            <a:off x="8812195" y="3378507"/>
            <a:ext cx="1720964"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g</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9" name="TextBox 28">
            <a:extLst>
              <a:ext uri="{FF2B5EF4-FFF2-40B4-BE49-F238E27FC236}">
                <a16:creationId xmlns:a16="http://schemas.microsoft.com/office/drawing/2014/main" id="{C5E8460E-B8B1-41B6-8E49-8F023328A5CC}"/>
              </a:ext>
            </a:extLst>
          </p:cNvPr>
          <p:cNvSpPr txBox="1"/>
          <p:nvPr/>
        </p:nvSpPr>
        <p:spPr>
          <a:xfrm>
            <a:off x="8808433" y="3883874"/>
            <a:ext cx="1720964"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i</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0" name="TextBox 29">
            <a:extLst>
              <a:ext uri="{FF2B5EF4-FFF2-40B4-BE49-F238E27FC236}">
                <a16:creationId xmlns:a16="http://schemas.microsoft.com/office/drawing/2014/main" id="{C5E8460E-B8B1-41B6-8E49-8F023328A5CC}"/>
              </a:ext>
            </a:extLst>
          </p:cNvPr>
          <p:cNvSpPr txBox="1"/>
          <p:nvPr/>
        </p:nvSpPr>
        <p:spPr>
          <a:xfrm>
            <a:off x="8808433" y="3585126"/>
            <a:ext cx="1720964"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1" name="TextBox 30">
            <a:extLst>
              <a:ext uri="{FF2B5EF4-FFF2-40B4-BE49-F238E27FC236}">
                <a16:creationId xmlns:a16="http://schemas.microsoft.com/office/drawing/2014/main" id="{C5E8460E-B8B1-41B6-8E49-8F023328A5CC}"/>
              </a:ext>
            </a:extLst>
          </p:cNvPr>
          <p:cNvSpPr txBox="1"/>
          <p:nvPr/>
        </p:nvSpPr>
        <p:spPr>
          <a:xfrm>
            <a:off x="5183256" y="3856103"/>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h</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2" name="TextBox 31">
            <a:extLst>
              <a:ext uri="{FF2B5EF4-FFF2-40B4-BE49-F238E27FC236}">
                <a16:creationId xmlns:a16="http://schemas.microsoft.com/office/drawing/2014/main" id="{C5E8460E-B8B1-41B6-8E49-8F023328A5CC}"/>
              </a:ext>
            </a:extLst>
          </p:cNvPr>
          <p:cNvSpPr txBox="1"/>
          <p:nvPr/>
        </p:nvSpPr>
        <p:spPr>
          <a:xfrm>
            <a:off x="7052440" y="3875999"/>
            <a:ext cx="1373413"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3" name="TextBox 32">
            <a:extLst>
              <a:ext uri="{FF2B5EF4-FFF2-40B4-BE49-F238E27FC236}">
                <a16:creationId xmlns:a16="http://schemas.microsoft.com/office/drawing/2014/main" id="{C5E8460E-B8B1-41B6-8E49-8F023328A5CC}"/>
              </a:ext>
            </a:extLst>
          </p:cNvPr>
          <p:cNvSpPr txBox="1"/>
          <p:nvPr/>
        </p:nvSpPr>
        <p:spPr>
          <a:xfrm>
            <a:off x="3519096" y="3883874"/>
            <a:ext cx="1538678"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Новорожденные</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4" name="TextBox 33">
            <a:extLst>
              <a:ext uri="{FF2B5EF4-FFF2-40B4-BE49-F238E27FC236}">
                <a16:creationId xmlns:a16="http://schemas.microsoft.com/office/drawing/2014/main" id="{C5E8460E-B8B1-41B6-8E49-8F023328A5CC}"/>
              </a:ext>
            </a:extLst>
          </p:cNvPr>
          <p:cNvSpPr txBox="1"/>
          <p:nvPr/>
        </p:nvSpPr>
        <p:spPr>
          <a:xfrm>
            <a:off x="3462292" y="4375751"/>
            <a:ext cx="7518128" cy="251795"/>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3</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TC: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ламивудин;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абакавир</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зидовудин</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долутегравир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эфавиренз</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эмтрицитабин</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лопинавир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ритонавир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невирапин</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Pl/r: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ингибитор протеазы, усиленный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ритонавиром</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ралтегравир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тенофовир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алафенамид</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тенофовир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дизопроксил</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фумарат</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endParaRPr kumimoji="0" lang="en-US" sz="7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5" name="TextBox 34">
            <a:extLst>
              <a:ext uri="{FF2B5EF4-FFF2-40B4-BE49-F238E27FC236}">
                <a16:creationId xmlns:a16="http://schemas.microsoft.com/office/drawing/2014/main" id="{C5E8460E-B8B1-41B6-8E49-8F023328A5CC}"/>
              </a:ext>
            </a:extLst>
          </p:cNvPr>
          <p:cNvSpPr txBox="1"/>
          <p:nvPr/>
        </p:nvSpPr>
        <p:spPr>
          <a:xfrm>
            <a:off x="3458384" y="4629894"/>
            <a:ext cx="7518128" cy="528794"/>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2</a:t>
            </a: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Взрослым женщинам и девушкам-подросткам детородного возраста или потенциала должна предлагаться эффективная контрацепция.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может назначаться взрослым женщинам и женщинам-подросткам детородного возраста или потенциала, желающими забеременеть, или не применяющим или оценивающим систематическую и эффективную контрацепцию, если их полностью информировали о потенциальном повышении риска дефектов нервной трубки (при зачатии и до конца первого триместра). Если женщина обнаруживает беременность после первого триместра, следует начать или продолжить прием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во время беременности (ячейка 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6" name="TextBox 35">
            <a:extLst>
              <a:ext uri="{FF2B5EF4-FFF2-40B4-BE49-F238E27FC236}">
                <a16:creationId xmlns:a16="http://schemas.microsoft.com/office/drawing/2014/main" id="{C5E8460E-B8B1-41B6-8E49-8F023328A5CC}"/>
              </a:ext>
            </a:extLst>
          </p:cNvPr>
          <p:cNvSpPr txBox="1"/>
          <p:nvPr/>
        </p:nvSpPr>
        <p:spPr>
          <a:xfrm>
            <a:off x="3462292" y="5101476"/>
            <a:ext cx="7518128" cy="359517"/>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АРТ, основанная на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не должна применяться в тех случаях, когда национальные оценки лекарственной устойчивости к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перед началом лечения составляют 10% или более. Предпочтительной является АРТ, основанная на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а если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недоступен, следует использовать схему, основанную на усиленном ингибиторе протеазы. Выбор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PI/r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зависит от программных характеристик. </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7" name="TextBox 36">
            <a:extLst>
              <a:ext uri="{FF2B5EF4-FFF2-40B4-BE49-F238E27FC236}">
                <a16:creationId xmlns:a16="http://schemas.microsoft.com/office/drawing/2014/main" id="{C5E8460E-B8B1-41B6-8E49-8F023328A5CC}"/>
              </a:ext>
            </a:extLst>
          </p:cNvPr>
          <p:cNvSpPr txBox="1"/>
          <p:nvPr/>
        </p:nvSpPr>
        <p:spPr>
          <a:xfrm>
            <a:off x="3458384" y="5598627"/>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d</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Для возрастных и весовых групп с утвержденной дозировкой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8" name="TextBox 37">
            <a:extLst>
              <a:ext uri="{FF2B5EF4-FFF2-40B4-BE49-F238E27FC236}">
                <a16:creationId xmlns:a16="http://schemas.microsoft.com/office/drawing/2014/main" id="{C5E8460E-B8B1-41B6-8E49-8F023328A5CC}"/>
              </a:ext>
            </a:extLst>
          </p:cNvPr>
          <p:cNvSpPr txBox="1"/>
          <p:nvPr/>
        </p:nvSpPr>
        <p:spPr>
          <a:xfrm>
            <a:off x="3458384" y="5443994"/>
            <a:ext cx="5415669"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c</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Для людей с установленным остеопорозом и/или поврежденной функцией почек может быть рассмотрено применение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9" name="TextBox 38">
            <a:extLst>
              <a:ext uri="{FF2B5EF4-FFF2-40B4-BE49-F238E27FC236}">
                <a16:creationId xmlns:a16="http://schemas.microsoft.com/office/drawing/2014/main" id="{C5E8460E-B8B1-41B6-8E49-8F023328A5CC}"/>
              </a:ext>
            </a:extLst>
          </p:cNvPr>
          <p:cNvSpPr txBox="1"/>
          <p:nvPr/>
        </p:nvSpPr>
        <p:spPr>
          <a:xfrm>
            <a:off x="3458384" y="5779854"/>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e</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следует использовать в качестве альтернативной схемы, только если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недоступен в твердых лекарственных формах.</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0" name="TextBox 39">
            <a:extLst>
              <a:ext uri="{FF2B5EF4-FFF2-40B4-BE49-F238E27FC236}">
                <a16:creationId xmlns:a16="http://schemas.microsoft.com/office/drawing/2014/main" id="{C5E8460E-B8B1-41B6-8E49-8F023328A5CC}"/>
              </a:ext>
            </a:extLst>
          </p:cNvPr>
          <p:cNvSpPr txBox="1"/>
          <p:nvPr/>
        </p:nvSpPr>
        <p:spPr>
          <a:xfrm>
            <a:off x="3458384" y="6093680"/>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не следует использовать для детей моложе трех лет.</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1" name="TextBox 40">
            <a:extLst>
              <a:ext uri="{FF2B5EF4-FFF2-40B4-BE49-F238E27FC236}">
                <a16:creationId xmlns:a16="http://schemas.microsoft.com/office/drawing/2014/main" id="{C5E8460E-B8B1-41B6-8E49-8F023328A5CC}"/>
              </a:ext>
            </a:extLst>
          </p:cNvPr>
          <p:cNvSpPr txBox="1"/>
          <p:nvPr/>
        </p:nvSpPr>
        <p:spPr>
          <a:xfrm>
            <a:off x="3458384" y="5943839"/>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Для возрастных и весовых групп с утвержденной дозировкой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2" name="TextBox 41">
            <a:extLst>
              <a:ext uri="{FF2B5EF4-FFF2-40B4-BE49-F238E27FC236}">
                <a16:creationId xmlns:a16="http://schemas.microsoft.com/office/drawing/2014/main" id="{C5E8460E-B8B1-41B6-8E49-8F023328A5CC}"/>
              </a:ext>
            </a:extLst>
          </p:cNvPr>
          <p:cNvSpPr txBox="1"/>
          <p:nvPr/>
        </p:nvSpPr>
        <p:spPr>
          <a:xfrm>
            <a:off x="3458384" y="6281792"/>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h</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Новорожденные, начавшие АРТ со схемой, основанной на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должны быть как можно скорее переведены на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в твердой лекарственной форме.</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3" name="TextBox 42">
            <a:extLst>
              <a:ext uri="{FF2B5EF4-FFF2-40B4-BE49-F238E27FC236}">
                <a16:creationId xmlns:a16="http://schemas.microsoft.com/office/drawing/2014/main" id="{C5E8460E-B8B1-41B6-8E49-8F023328A5CC}"/>
              </a:ext>
            </a:extLst>
          </p:cNvPr>
          <p:cNvSpPr txBox="1"/>
          <p:nvPr/>
        </p:nvSpPr>
        <p:spPr>
          <a:xfrm>
            <a:off x="3458384" y="6431394"/>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i</a:t>
            </a: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Сироп или гранулы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могут использоваться после двух недель от рождения. </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4" name="TextBox 43">
            <a:extLst>
              <a:ext uri="{FF2B5EF4-FFF2-40B4-BE49-F238E27FC236}">
                <a16:creationId xmlns:a16="http://schemas.microsoft.com/office/drawing/2014/main" id="{C5E8460E-B8B1-41B6-8E49-8F023328A5CC}"/>
              </a:ext>
            </a:extLst>
          </p:cNvPr>
          <p:cNvSpPr txBox="1"/>
          <p:nvPr/>
        </p:nvSpPr>
        <p:spPr>
          <a:xfrm>
            <a:off x="547864" y="1988568"/>
            <a:ext cx="1057204" cy="107722"/>
          </a:xfrm>
          <a:prstGeom prst="rect">
            <a:avLst/>
          </a:prstGeom>
          <a:solidFill>
            <a:srgbClr val="A7A9AC"/>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Краткое описание политики</a:t>
            </a:r>
            <a:endParaRPr kumimoji="0" lang="en-US"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45" name="TextBox 44">
            <a:extLst>
              <a:ext uri="{FF2B5EF4-FFF2-40B4-BE49-F238E27FC236}">
                <a16:creationId xmlns:a16="http://schemas.microsoft.com/office/drawing/2014/main" id="{C5E8460E-B8B1-41B6-8E49-8F023328A5CC}"/>
              </a:ext>
            </a:extLst>
          </p:cNvPr>
          <p:cNvSpPr txBox="1"/>
          <p:nvPr/>
        </p:nvSpPr>
        <p:spPr>
          <a:xfrm>
            <a:off x="641237" y="2164948"/>
            <a:ext cx="1203438" cy="877163"/>
          </a:xfrm>
          <a:prstGeom prst="rect">
            <a:avLst/>
          </a:prstGeom>
          <a:solidFill>
            <a:srgbClr val="006998"/>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0" normalizeH="0" baseline="0" noProof="0" dirty="0">
                <a:ln>
                  <a:noFill/>
                </a:ln>
                <a:solidFill>
                  <a:prstClr val="white"/>
                </a:solidFill>
                <a:effectLst/>
                <a:uLnTx/>
                <a:uFillTx/>
                <a:latin typeface="Arial"/>
                <a:ea typeface="+mn-ea"/>
                <a:cs typeface="+mn-cs"/>
              </a:rPr>
              <a:t>ОБНОВЛЕННЫЕ РЕКОМЕНДАЦИИ ПО СХЕМАМ АНТИРЕТРОВИРУСНОЙ ТЕРАПИИ ПЕРВОГО И ВТОРОГО РЯДА</a:t>
            </a:r>
            <a:endParaRPr kumimoji="0" lang="en-US" sz="700" b="1" i="0" u="none" strike="noStrike" kern="1200" cap="none" spc="0" normalizeH="0" baseline="0" noProof="0" dirty="0">
              <a:ln>
                <a:noFill/>
              </a:ln>
              <a:solidFill>
                <a:prstClr val="white"/>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00" b="1" i="0" u="none" strike="noStrike" kern="1200" cap="none" spc="0" normalizeH="0" baseline="0" noProof="0" dirty="0">
              <a:ln>
                <a:noFill/>
              </a:ln>
              <a:solidFill>
                <a:prstClr val="white"/>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500" b="0" i="0" u="none" strike="noStrike" kern="1200" cap="none" spc="0" normalizeH="0" baseline="0" noProof="0" dirty="0">
                <a:ln>
                  <a:noFill/>
                </a:ln>
                <a:solidFill>
                  <a:prstClr val="white"/>
                </a:solidFill>
                <a:effectLst/>
                <a:uLnTx/>
                <a:uFillTx/>
                <a:latin typeface="Arial"/>
                <a:ea typeface="+mn-ea"/>
                <a:cs typeface="+mn-cs"/>
              </a:rPr>
              <a:t>ИЮЛЬ 2019</a:t>
            </a:r>
            <a:r>
              <a:rPr kumimoji="0" lang="ru-RU" sz="700" b="1" i="0" u="none" strike="noStrike" kern="1200" cap="none" spc="0" normalizeH="0" baseline="0" noProof="0" dirty="0">
                <a:ln>
                  <a:noFill/>
                </a:ln>
                <a:solidFill>
                  <a:prstClr val="white"/>
                </a:solidFill>
                <a:effectLst/>
                <a:uLnTx/>
                <a:uFillTx/>
                <a:latin typeface="Arial"/>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Arial"/>
              <a:ea typeface="+mn-ea"/>
              <a:cs typeface="+mn-cs"/>
            </a:endParaRPr>
          </a:p>
        </p:txBody>
      </p:sp>
      <p:sp>
        <p:nvSpPr>
          <p:cNvPr id="46" name="TextBox 45">
            <a:extLst>
              <a:ext uri="{FF2B5EF4-FFF2-40B4-BE49-F238E27FC236}">
                <a16:creationId xmlns:a16="http://schemas.microsoft.com/office/drawing/2014/main" id="{C5E8460E-B8B1-41B6-8E49-8F023328A5CC}"/>
              </a:ext>
            </a:extLst>
          </p:cNvPr>
          <p:cNvSpPr txBox="1"/>
          <p:nvPr/>
        </p:nvSpPr>
        <p:spPr>
          <a:xfrm>
            <a:off x="709938" y="2958094"/>
            <a:ext cx="1134737" cy="92333"/>
          </a:xfrm>
          <a:prstGeom prst="rect">
            <a:avLst/>
          </a:prstGeom>
          <a:solidFill>
            <a:srgbClr val="6993B7"/>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600" b="1" i="0" u="none" strike="noStrike" kern="1200" cap="none" spc="0" normalizeH="0" baseline="0" noProof="0" dirty="0">
                <a:ln>
                  <a:noFill/>
                </a:ln>
                <a:solidFill>
                  <a:prstClr val="white"/>
                </a:solidFill>
                <a:effectLst/>
                <a:uLnTx/>
                <a:uFillTx/>
                <a:latin typeface="Arial"/>
                <a:ea typeface="+mn-ea"/>
                <a:cs typeface="+mn-cs"/>
              </a:rPr>
              <a:t>ЛЕЧЕНИЕ ВИЧ</a:t>
            </a:r>
            <a:endParaRPr kumimoji="0" lang="en-US" sz="600" b="1" i="0" u="none" strike="noStrike" kern="1200" cap="none" spc="0" normalizeH="0" baseline="0" noProof="0" dirty="0">
              <a:ln>
                <a:noFill/>
              </a:ln>
              <a:solidFill>
                <a:prstClr val="white"/>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EC80170E-4FD7-44A9-B675-A0B8FD13AA47}"/>
              </a:ext>
            </a:extLst>
          </p:cNvPr>
          <p:cNvSpPr/>
          <p:nvPr/>
        </p:nvSpPr>
        <p:spPr>
          <a:xfrm>
            <a:off x="3458385" y="1761106"/>
            <a:ext cx="7431978" cy="1329616"/>
          </a:xfrm>
          <a:prstGeom prst="rect">
            <a:avLst/>
          </a:prstGeom>
          <a:noFill/>
          <a:ln w="4762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8" name="TextBox 47">
            <a:extLst>
              <a:ext uri="{FF2B5EF4-FFF2-40B4-BE49-F238E27FC236}">
                <a16:creationId xmlns:a16="http://schemas.microsoft.com/office/drawing/2014/main" id="{790E0D69-C41B-48FB-88A3-1EA7623F821B}"/>
              </a:ext>
            </a:extLst>
          </p:cNvPr>
          <p:cNvSpPr txBox="1"/>
          <p:nvPr/>
        </p:nvSpPr>
        <p:spPr>
          <a:xfrm>
            <a:off x="594517" y="209340"/>
            <a:ext cx="845506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FF0000"/>
                </a:solidFill>
                <a:effectLst/>
                <a:uLnTx/>
                <a:uFillTx/>
                <a:latin typeface="Arial"/>
                <a:ea typeface="+mn-ea"/>
                <a:cs typeface="+mn-cs"/>
              </a:rPr>
              <a:t>Обеспечение </a:t>
            </a:r>
            <a:r>
              <a:rPr kumimoji="0" lang="ru-RU" sz="1800" b="0" i="0" u="sng" strike="noStrike" kern="1200" cap="none" spc="0" normalizeH="0" baseline="0" noProof="0" dirty="0">
                <a:ln>
                  <a:noFill/>
                </a:ln>
                <a:solidFill>
                  <a:srgbClr val="FF0000"/>
                </a:solidFill>
                <a:effectLst/>
                <a:uLnTx/>
                <a:uFillTx/>
                <a:latin typeface="Arial"/>
                <a:ea typeface="+mn-ea"/>
                <a:cs typeface="+mn-cs"/>
              </a:rPr>
              <a:t>АРТ ВИЧ-инфицированным женщинам</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Rectangle 3">
            <a:extLst>
              <a:ext uri="{FF2B5EF4-FFF2-40B4-BE49-F238E27FC236}">
                <a16:creationId xmlns:a16="http://schemas.microsoft.com/office/drawing/2014/main" id="{FBA13786-55D7-438F-A4F0-DB097356338C}"/>
              </a:ext>
            </a:extLst>
          </p:cNvPr>
          <p:cNvSpPr/>
          <p:nvPr/>
        </p:nvSpPr>
        <p:spPr>
          <a:xfrm>
            <a:off x="268224" y="5099258"/>
            <a:ext cx="2560320" cy="1533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Arial"/>
                <a:ea typeface="+mn-ea"/>
                <a:cs typeface="+mn-cs"/>
              </a:rPr>
              <a:t>Быстрое начало АРТ </a:t>
            </a:r>
            <a:r>
              <a:rPr kumimoji="0" lang="ru-RU" sz="1400" b="0" i="0" u="none" strike="noStrike" kern="1200" cap="none" spc="0" normalizeH="0" baseline="0" noProof="0" dirty="0">
                <a:ln>
                  <a:noFill/>
                </a:ln>
                <a:solidFill>
                  <a:prstClr val="black"/>
                </a:solidFill>
                <a:effectLst/>
                <a:uLnTx/>
                <a:uFillTx/>
                <a:latin typeface="Arial"/>
                <a:ea typeface="+mn-ea"/>
                <a:cs typeface="+mn-cs"/>
              </a:rPr>
              <a:t>– сразу при подтверждении диагноза ВИЧ-инфекции и </a:t>
            </a:r>
            <a:r>
              <a:rPr kumimoji="0" lang="ru-RU" sz="1400" b="0" i="0" u="sng" strike="noStrike" kern="1200" cap="none" spc="0" normalizeH="0" baseline="0" noProof="0" dirty="0">
                <a:ln>
                  <a:noFill/>
                </a:ln>
                <a:solidFill>
                  <a:prstClr val="black"/>
                </a:solidFill>
                <a:effectLst/>
                <a:uLnTx/>
                <a:uFillTx/>
                <a:latin typeface="Arial"/>
                <a:ea typeface="+mn-ea"/>
                <a:cs typeface="+mn-cs"/>
              </a:rPr>
              <a:t>не позднее 7ми дней от постановки диагноза</a:t>
            </a:r>
            <a:endParaRPr kumimoji="0" lang="en-US" sz="1400" b="0" i="0" u="sng"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577223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BF33B1C8-67D8-4CCA-AF54-BC04040A6706}"/>
              </a:ext>
            </a:extLst>
          </p:cNvPr>
          <p:cNvPicPr>
            <a:picLocks noGrp="1" noChangeAspect="1"/>
          </p:cNvPicPr>
          <p:nvPr>
            <p:ph idx="1"/>
          </p:nvPr>
        </p:nvPicPr>
        <p:blipFill>
          <a:blip r:embed="rId3"/>
          <a:stretch>
            <a:fillRect/>
          </a:stretch>
        </p:blipFill>
        <p:spPr>
          <a:xfrm>
            <a:off x="8180935" y="4699736"/>
            <a:ext cx="3329897" cy="1880852"/>
          </a:xfrm>
          <a:prstGeom prst="rect">
            <a:avLst/>
          </a:prstGeom>
        </p:spPr>
      </p:pic>
      <p:sp>
        <p:nvSpPr>
          <p:cNvPr id="4" name="Date Placeholder 3">
            <a:extLst>
              <a:ext uri="{FF2B5EF4-FFF2-40B4-BE49-F238E27FC236}">
                <a16:creationId xmlns:a16="http://schemas.microsoft.com/office/drawing/2014/main" id="{E7A55EC4-A004-47EB-91BA-CE699B2931BC}"/>
              </a:ext>
            </a:extLst>
          </p:cNvPr>
          <p:cNvSpPr>
            <a:spLocks noGrp="1"/>
          </p:cNvSpPr>
          <p:nvPr>
            <p:ph type="dt" sz="half" idx="1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CD9F9BF-D269-4020-816F-460E917B7A7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29/11/2024</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AA8C900E-5DEA-4253-9A32-4C285E46BE60}"/>
              </a:ext>
            </a:extLst>
          </p:cNvPr>
          <p:cNvSpPr>
            <a:spLocks noGrp="1"/>
          </p:cNvSpPr>
          <p:nvPr>
            <p:ph type="ftr" sz="quarter" idx="1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56B7E2C4-8619-4C9D-B94D-07345E5E64D2}"/>
              </a:ext>
            </a:extLst>
          </p:cNvPr>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E7F3E5CD-D5CF-419B-A4A9-612013D5B339}"/>
              </a:ext>
            </a:extLst>
          </p:cNvPr>
          <p:cNvSpPr>
            <a:spLocks noGrp="1"/>
          </p:cNvSpPr>
          <p:nvPr>
            <p:ph type="body" sz="quarter" idx="21"/>
          </p:nvPr>
        </p:nvSpPr>
        <p:spPr>
          <a:xfrm>
            <a:off x="307818" y="5992227"/>
            <a:ext cx="7383029" cy="290878"/>
          </a:xfrm>
        </p:spPr>
        <p:txBody>
          <a:bodyPr>
            <a:noAutofit/>
          </a:bodyPr>
          <a:lstStyle/>
          <a:p>
            <a:r>
              <a:rPr lang="en-US" b="1" dirty="0"/>
              <a:t>Comparative efficacy, tolerability and safety of dolutegravir and efavirenz 400mg among antiretroviral therapies for first-line HIV treatment: A systematic literature review and network meta-analysis</a:t>
            </a:r>
            <a:r>
              <a:rPr lang="ro-RO" b="1" dirty="0"/>
              <a:t>, Kanters el al</a:t>
            </a:r>
            <a:r>
              <a:rPr lang="it-IT" dirty="0">
                <a:hlinkClick r:id="rId4"/>
              </a:rPr>
              <a:t> EClinicalMedicine.</a:t>
            </a:r>
            <a:r>
              <a:rPr lang="it-IT" dirty="0"/>
              <a:t> 2020 Nov; 28: 100573.</a:t>
            </a:r>
            <a:r>
              <a:rPr lang="ro-RO" b="1" dirty="0"/>
              <a:t> </a:t>
            </a:r>
            <a:r>
              <a:rPr lang="en-US" sz="1200" dirty="0">
                <a:hlinkClick r:id="rId4"/>
              </a:rPr>
              <a:t>https://www.ncbi.nlm.nih.gov/pmc/articles/PMC7700905/</a:t>
            </a:r>
            <a:r>
              <a:rPr lang="ro-RO" sz="1200" dirty="0"/>
              <a:t> </a:t>
            </a:r>
            <a:endParaRPr lang="en-US" sz="1200" dirty="0"/>
          </a:p>
        </p:txBody>
      </p:sp>
      <p:pic>
        <p:nvPicPr>
          <p:cNvPr id="10" name="Picture 9">
            <a:extLst>
              <a:ext uri="{FF2B5EF4-FFF2-40B4-BE49-F238E27FC236}">
                <a16:creationId xmlns:a16="http://schemas.microsoft.com/office/drawing/2014/main" id="{6F5D75BE-3873-4A90-9271-8937B73CDAB1}"/>
              </a:ext>
            </a:extLst>
          </p:cNvPr>
          <p:cNvPicPr>
            <a:picLocks noChangeAspect="1"/>
          </p:cNvPicPr>
          <p:nvPr/>
        </p:nvPicPr>
        <p:blipFill>
          <a:blip r:embed="rId5"/>
          <a:stretch>
            <a:fillRect/>
          </a:stretch>
        </p:blipFill>
        <p:spPr>
          <a:xfrm>
            <a:off x="8148307" y="336280"/>
            <a:ext cx="3738893" cy="2083822"/>
          </a:xfrm>
          <a:prstGeom prst="rect">
            <a:avLst/>
          </a:prstGeom>
        </p:spPr>
      </p:pic>
      <p:pic>
        <p:nvPicPr>
          <p:cNvPr id="11" name="Picture 10">
            <a:extLst>
              <a:ext uri="{FF2B5EF4-FFF2-40B4-BE49-F238E27FC236}">
                <a16:creationId xmlns:a16="http://schemas.microsoft.com/office/drawing/2014/main" id="{993FE916-DC2D-4F10-9A46-AE30260899D8}"/>
              </a:ext>
            </a:extLst>
          </p:cNvPr>
          <p:cNvPicPr>
            <a:picLocks noChangeAspect="1"/>
          </p:cNvPicPr>
          <p:nvPr/>
        </p:nvPicPr>
        <p:blipFill>
          <a:blip r:embed="rId6"/>
          <a:stretch>
            <a:fillRect/>
          </a:stretch>
        </p:blipFill>
        <p:spPr>
          <a:xfrm>
            <a:off x="8306665" y="2420102"/>
            <a:ext cx="3673635" cy="2083822"/>
          </a:xfrm>
          <a:prstGeom prst="rect">
            <a:avLst/>
          </a:prstGeom>
        </p:spPr>
      </p:pic>
      <p:pic>
        <p:nvPicPr>
          <p:cNvPr id="13" name="Picture 12">
            <a:extLst>
              <a:ext uri="{FF2B5EF4-FFF2-40B4-BE49-F238E27FC236}">
                <a16:creationId xmlns:a16="http://schemas.microsoft.com/office/drawing/2014/main" id="{29C327E1-3F2F-40AA-A916-AAB3218561DD}"/>
              </a:ext>
            </a:extLst>
          </p:cNvPr>
          <p:cNvPicPr>
            <a:picLocks noChangeAspect="1"/>
          </p:cNvPicPr>
          <p:nvPr/>
        </p:nvPicPr>
        <p:blipFill>
          <a:blip r:embed="rId7"/>
          <a:stretch>
            <a:fillRect/>
          </a:stretch>
        </p:blipFill>
        <p:spPr>
          <a:xfrm>
            <a:off x="119646" y="355770"/>
            <a:ext cx="7607034" cy="4217914"/>
          </a:xfrm>
          <a:prstGeom prst="rect">
            <a:avLst/>
          </a:prstGeom>
        </p:spPr>
      </p:pic>
      <p:sp>
        <p:nvSpPr>
          <p:cNvPr id="14" name="Rectangle 13">
            <a:extLst>
              <a:ext uri="{FF2B5EF4-FFF2-40B4-BE49-F238E27FC236}">
                <a16:creationId xmlns:a16="http://schemas.microsoft.com/office/drawing/2014/main" id="{9284C700-5627-45E6-86C7-CF47AD3DC320}"/>
              </a:ext>
            </a:extLst>
          </p:cNvPr>
          <p:cNvSpPr/>
          <p:nvPr/>
        </p:nvSpPr>
        <p:spPr>
          <a:xfrm>
            <a:off x="215627" y="4689865"/>
            <a:ext cx="7475220" cy="1200329"/>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altLang="en-US" sz="1800" b="0" i="0" u="none" strike="noStrike" kern="1200" cap="none" spc="0" normalizeH="0" baseline="0" noProof="0" dirty="0">
                <a:ln>
                  <a:noFill/>
                </a:ln>
                <a:solidFill>
                  <a:srgbClr val="202124"/>
                </a:solidFill>
                <a:effectLst/>
                <a:uLnTx/>
                <a:uFillTx/>
                <a:latin typeface="Google Sans"/>
                <a:ea typeface="+mn-ea"/>
                <a:cs typeface="+mn-cs"/>
              </a:rPr>
              <a:t>Эффективность АРВП через 4, 12, 24 и 48 недель. Оценки указывают на </a:t>
            </a:r>
            <a:r>
              <a:rPr kumimoji="0" lang="ru-RU" altLang="en-US" sz="1800" b="1" i="0" u="none" strike="noStrike" kern="1200" cap="none" spc="0" normalizeH="0" baseline="0" noProof="0" dirty="0">
                <a:ln>
                  <a:noFill/>
                </a:ln>
                <a:solidFill>
                  <a:srgbClr val="202124"/>
                </a:solidFill>
                <a:effectLst/>
                <a:uLnTx/>
                <a:uFillTx/>
                <a:latin typeface="Google Sans"/>
                <a:ea typeface="+mn-ea"/>
                <a:cs typeface="+mn-cs"/>
              </a:rPr>
              <a:t>более быстрое достижение неопределяемой вирусной нагрузки при использовании </a:t>
            </a:r>
            <a:r>
              <a:rPr kumimoji="0" lang="ru-RU" altLang="en-US" sz="1800" b="1" i="0" u="none" strike="noStrike" kern="1200" cap="none" spc="0" normalizeH="0" baseline="0" noProof="0" dirty="0" err="1">
                <a:ln>
                  <a:noFill/>
                </a:ln>
                <a:solidFill>
                  <a:srgbClr val="202124"/>
                </a:solidFill>
                <a:effectLst/>
                <a:uLnTx/>
                <a:uFillTx/>
                <a:latin typeface="Google Sans"/>
                <a:ea typeface="+mn-ea"/>
                <a:cs typeface="+mn-cs"/>
              </a:rPr>
              <a:t>долутегравира</a:t>
            </a:r>
            <a:r>
              <a:rPr kumimoji="0" lang="ru-RU" altLang="en-US" sz="1800" b="1" i="0" u="none" strike="noStrike" kern="1200" cap="none" spc="0" normalizeH="0" baseline="0" noProof="0" dirty="0">
                <a:ln>
                  <a:noFill/>
                </a:ln>
                <a:solidFill>
                  <a:srgbClr val="202124"/>
                </a:solidFill>
                <a:effectLst/>
                <a:uLnTx/>
                <a:uFillTx/>
                <a:latin typeface="Google Sans"/>
                <a:ea typeface="+mn-ea"/>
                <a:cs typeface="+mn-cs"/>
              </a:rPr>
              <a:t> (DTG) </a:t>
            </a:r>
            <a:r>
              <a:rPr kumimoji="0" lang="ru-RU" altLang="en-US" sz="1800" b="0" i="0" u="none" strike="noStrike" kern="1200" cap="none" spc="0" normalizeH="0" baseline="0" noProof="0" dirty="0">
                <a:ln>
                  <a:noFill/>
                </a:ln>
                <a:solidFill>
                  <a:srgbClr val="202124"/>
                </a:solidFill>
                <a:effectLst/>
                <a:uLnTx/>
                <a:uFillTx/>
                <a:latin typeface="Google Sans"/>
                <a:ea typeface="+mn-ea"/>
                <a:cs typeface="+mn-cs"/>
              </a:rPr>
              <a:t>и других ингибиторов </a:t>
            </a:r>
            <a:r>
              <a:rPr kumimoji="0" lang="ru-RU" altLang="en-US" sz="1800" b="0" i="0" u="none" strike="noStrike" kern="1200" cap="none" spc="0" normalizeH="0" baseline="0" noProof="0" dirty="0" err="1">
                <a:ln>
                  <a:noFill/>
                </a:ln>
                <a:solidFill>
                  <a:srgbClr val="202124"/>
                </a:solidFill>
                <a:effectLst/>
                <a:uLnTx/>
                <a:uFillTx/>
                <a:latin typeface="Google Sans"/>
                <a:ea typeface="+mn-ea"/>
                <a:cs typeface="+mn-cs"/>
              </a:rPr>
              <a:t>интегразы</a:t>
            </a:r>
            <a:r>
              <a:rPr kumimoji="0" lang="ru-RU" altLang="en-US" sz="1800" b="0" i="0" u="none" strike="noStrike" kern="1200" cap="none" spc="0" normalizeH="0" baseline="0" noProof="0" dirty="0">
                <a:ln>
                  <a:noFill/>
                </a:ln>
                <a:solidFill>
                  <a:srgbClr val="202124"/>
                </a:solidFill>
                <a:effectLst/>
                <a:uLnTx/>
                <a:uFillTx/>
                <a:latin typeface="Google Sans"/>
                <a:ea typeface="+mn-ea"/>
                <a:cs typeface="+mn-cs"/>
              </a:rPr>
              <a:t> по сравнению с EFV и EFV400.</a:t>
            </a:r>
            <a:r>
              <a:rPr kumimoji="0" lang="ru-RU" altLang="en-US" sz="800" b="0" i="0" u="none" strike="noStrike" kern="1200" cap="none" spc="0" normalizeH="0" baseline="0" noProof="0" dirty="0">
                <a:ln>
                  <a:noFill/>
                </a:ln>
                <a:solidFill>
                  <a:prstClr val="black"/>
                </a:solidFill>
                <a:effectLst/>
                <a:uLnTx/>
                <a:uFillTx/>
                <a:latin typeface="Arial"/>
                <a:ea typeface="+mn-ea"/>
                <a:cs typeface="+mn-cs"/>
              </a:rPr>
              <a:t> </a:t>
            </a:r>
            <a:endParaRPr kumimoji="0" lang="ru-RU"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6" name="Rectangle 15">
            <a:extLst>
              <a:ext uri="{FF2B5EF4-FFF2-40B4-BE49-F238E27FC236}">
                <a16:creationId xmlns:a16="http://schemas.microsoft.com/office/drawing/2014/main" id="{EF84A6C9-2444-4571-BCC6-9230ED91322A}"/>
              </a:ext>
            </a:extLst>
          </p:cNvPr>
          <p:cNvSpPr/>
          <p:nvPr/>
        </p:nvSpPr>
        <p:spPr>
          <a:xfrm>
            <a:off x="8279997" y="6663224"/>
            <a:ext cx="6096000" cy="246221"/>
          </a:xfrm>
          <a:prstGeom prst="rect">
            <a:avLst/>
          </a:prstGeom>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prstClr val="black"/>
                </a:solidFill>
                <a:effectLst/>
                <a:uLnTx/>
                <a:uFillTx/>
                <a:latin typeface="Arial"/>
                <a:ea typeface="+mn-ea"/>
                <a:cs typeface="+mn-cs"/>
                <a:hlinkClick r:id="rId8"/>
              </a:rPr>
              <a:t>https://icap.columbia.edu/wp-content/uploads/WHO-2019-guidelines-update_final.EJA_.pdf</a:t>
            </a:r>
            <a:endParaRPr kumimoji="0" lang="ru-RU" sz="5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722973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0F40432-AA60-444C-A860-5C082A338E17}"/>
              </a:ext>
            </a:extLst>
          </p:cNvPr>
          <p:cNvSpPr>
            <a:spLocks noGrp="1"/>
          </p:cNvSpPr>
          <p:nvPr>
            <p:ph type="dt" sz="half" idx="14"/>
          </p:nvPr>
        </p:nvSpPr>
        <p:spPr/>
        <p:txBody>
          <a:bodyPr/>
          <a:lstStyle/>
          <a:p>
            <a:fld id="{DCD9F9BF-D269-4020-816F-460E917B7A74}" type="datetime1">
              <a:rPr lang="en-GB" noProof="0" smtClean="0"/>
              <a:t>29/11/2024</a:t>
            </a:fld>
            <a:endParaRPr lang="en-GB" noProof="0"/>
          </a:p>
        </p:txBody>
      </p:sp>
      <p:sp>
        <p:nvSpPr>
          <p:cNvPr id="5" name="Footer Placeholder 4">
            <a:extLst>
              <a:ext uri="{FF2B5EF4-FFF2-40B4-BE49-F238E27FC236}">
                <a16:creationId xmlns:a16="http://schemas.microsoft.com/office/drawing/2014/main" id="{D2185B10-3C0F-448F-A00B-582FCD232005}"/>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A6F834C0-B7F8-4297-A7D8-B1FC075553C4}"/>
              </a:ext>
            </a:extLst>
          </p:cNvPr>
          <p:cNvSpPr>
            <a:spLocks noGrp="1"/>
          </p:cNvSpPr>
          <p:nvPr>
            <p:ph type="sldNum" sz="quarter" idx="16"/>
          </p:nvPr>
        </p:nvSpPr>
        <p:spPr/>
        <p:txBody>
          <a:bodyPr/>
          <a:lstStyle/>
          <a:p>
            <a:fld id="{A74CE0EA-F3B5-4684-BA10-C594598FDB9C}" type="slidenum">
              <a:rPr lang="en-GB" noProof="0" smtClean="0"/>
              <a:pPr/>
              <a:t>14</a:t>
            </a:fld>
            <a:endParaRPr lang="en-GB" noProof="0"/>
          </a:p>
        </p:txBody>
      </p:sp>
      <p:sp>
        <p:nvSpPr>
          <p:cNvPr id="7" name="Text Placeholder 6">
            <a:extLst>
              <a:ext uri="{FF2B5EF4-FFF2-40B4-BE49-F238E27FC236}">
                <a16:creationId xmlns:a16="http://schemas.microsoft.com/office/drawing/2014/main" id="{2DCBF95C-7245-4E87-AB7F-8245C64D78AE}"/>
              </a:ext>
            </a:extLst>
          </p:cNvPr>
          <p:cNvSpPr>
            <a:spLocks noGrp="1"/>
          </p:cNvSpPr>
          <p:nvPr>
            <p:ph type="body" sz="quarter" idx="21"/>
          </p:nvPr>
        </p:nvSpPr>
        <p:spPr/>
        <p:txBody>
          <a:bodyPr/>
          <a:lstStyle/>
          <a:p>
            <a:r>
              <a:rPr lang="en-US" dirty="0"/>
              <a:t>https://programme.aids2022.org/Abstract/Abstract/?abstractid=12759</a:t>
            </a:r>
          </a:p>
        </p:txBody>
      </p:sp>
      <p:pic>
        <p:nvPicPr>
          <p:cNvPr id="10" name="Picture 9">
            <a:extLst>
              <a:ext uri="{FF2B5EF4-FFF2-40B4-BE49-F238E27FC236}">
                <a16:creationId xmlns:a16="http://schemas.microsoft.com/office/drawing/2014/main" id="{D6CD61E4-C7A3-46FC-B288-3DC960C26B62}"/>
              </a:ext>
            </a:extLst>
          </p:cNvPr>
          <p:cNvPicPr>
            <a:picLocks noChangeAspect="1"/>
          </p:cNvPicPr>
          <p:nvPr/>
        </p:nvPicPr>
        <p:blipFill>
          <a:blip r:embed="rId2"/>
          <a:stretch>
            <a:fillRect/>
          </a:stretch>
        </p:blipFill>
        <p:spPr>
          <a:xfrm>
            <a:off x="479999" y="724786"/>
            <a:ext cx="9437449" cy="2060359"/>
          </a:xfrm>
          <a:prstGeom prst="rect">
            <a:avLst/>
          </a:prstGeom>
        </p:spPr>
      </p:pic>
      <p:sp>
        <p:nvSpPr>
          <p:cNvPr id="12" name="TextBox 11">
            <a:extLst>
              <a:ext uri="{FF2B5EF4-FFF2-40B4-BE49-F238E27FC236}">
                <a16:creationId xmlns:a16="http://schemas.microsoft.com/office/drawing/2014/main" id="{7D818B5C-F2B0-4C02-B7C2-60797CFA817D}"/>
              </a:ext>
            </a:extLst>
          </p:cNvPr>
          <p:cNvSpPr txBox="1"/>
          <p:nvPr/>
        </p:nvSpPr>
        <p:spPr>
          <a:xfrm>
            <a:off x="822465" y="2931205"/>
            <a:ext cx="10541434" cy="1938992"/>
          </a:xfrm>
          <a:prstGeom prst="rect">
            <a:avLst/>
          </a:prstGeom>
          <a:noFill/>
        </p:spPr>
        <p:txBody>
          <a:bodyPr wrap="square">
            <a:spAutoFit/>
          </a:bodyPr>
          <a:lstStyle/>
          <a:p>
            <a:pPr marL="342900" indent="-342900">
              <a:buFont typeface="Wingdings" panose="05000000000000000000" pitchFamily="2" charset="2"/>
              <a:buChar char="§"/>
            </a:pPr>
            <a:r>
              <a:rPr lang="ru-RU" sz="2400" b="0" i="0" dirty="0">
                <a:solidFill>
                  <a:srgbClr val="333333"/>
                </a:solidFill>
                <a:effectLst/>
              </a:rPr>
              <a:t>С августа 2014 года было 224 251 родов;</a:t>
            </a:r>
          </a:p>
          <a:p>
            <a:pPr marL="342900" indent="-342900">
              <a:buFont typeface="Wingdings" panose="05000000000000000000" pitchFamily="2" charset="2"/>
              <a:buChar char="§"/>
            </a:pPr>
            <a:r>
              <a:rPr lang="ru-RU" sz="2400" b="0" i="0" dirty="0">
                <a:solidFill>
                  <a:srgbClr val="333333"/>
                </a:solidFill>
                <a:effectLst/>
              </a:rPr>
              <a:t>Распространенность дефектов нервной трубки не отличалась между  детьми, рожденными от матерей, </a:t>
            </a:r>
            <a:r>
              <a:rPr lang="ru-RU" sz="2400" dirty="0">
                <a:solidFill>
                  <a:srgbClr val="333333"/>
                </a:solidFill>
              </a:rPr>
              <a:t>принимавших DTG с момента зачатия </a:t>
            </a:r>
            <a:r>
              <a:rPr lang="ru-RU" sz="2400" b="0" i="0" dirty="0">
                <a:solidFill>
                  <a:srgbClr val="333333"/>
                </a:solidFill>
                <a:effectLst/>
              </a:rPr>
              <a:t>и тех, кто принимал любые другие АРВ-препаратами (разница 0,00%; 95% ДИ -0,07%, 0,10%).</a:t>
            </a:r>
            <a:endParaRPr lang="en-US" sz="2400" dirty="0"/>
          </a:p>
        </p:txBody>
      </p:sp>
    </p:spTree>
    <p:extLst>
      <p:ext uri="{BB962C8B-B14F-4D97-AF65-F5344CB8AC3E}">
        <p14:creationId xmlns:p14="http://schemas.microsoft.com/office/powerpoint/2010/main" val="971213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FD5F1-171B-45FD-83BF-11EFF49EA62B}"/>
              </a:ext>
            </a:extLst>
          </p:cNvPr>
          <p:cNvSpPr>
            <a:spLocks noGrp="1"/>
          </p:cNvSpPr>
          <p:nvPr>
            <p:ph type="title"/>
          </p:nvPr>
        </p:nvSpPr>
        <p:spPr>
          <a:xfrm>
            <a:off x="991456" y="716622"/>
            <a:ext cx="11277600" cy="1004888"/>
          </a:xfrm>
        </p:spPr>
        <p:txBody>
          <a:bodyPr>
            <a:normAutofit/>
          </a:bodyPr>
          <a:lstStyle/>
          <a:p>
            <a:r>
              <a:rPr lang="ru-RU" sz="4000" b="1" dirty="0"/>
              <a:t>Риск передачи ВИЧ от матери ребенку</a:t>
            </a:r>
            <a:endParaRPr lang="en-US" sz="4000" b="1" dirty="0"/>
          </a:p>
        </p:txBody>
      </p:sp>
      <p:sp>
        <p:nvSpPr>
          <p:cNvPr id="3" name="Content Placeholder 2">
            <a:extLst>
              <a:ext uri="{FF2B5EF4-FFF2-40B4-BE49-F238E27FC236}">
                <a16:creationId xmlns:a16="http://schemas.microsoft.com/office/drawing/2014/main" id="{3FFDEDE0-0447-4E85-A867-D9E1365CF99C}"/>
              </a:ext>
            </a:extLst>
          </p:cNvPr>
          <p:cNvSpPr>
            <a:spLocks noGrp="1"/>
          </p:cNvSpPr>
          <p:nvPr>
            <p:ph idx="1"/>
          </p:nvPr>
        </p:nvSpPr>
        <p:spPr>
          <a:xfrm>
            <a:off x="457199" y="1486852"/>
            <a:ext cx="11277600" cy="3884295"/>
          </a:xfrm>
        </p:spPr>
        <p:txBody>
          <a:bodyPr>
            <a:normAutofit fontScale="77500" lnSpcReduction="20000"/>
          </a:bodyPr>
          <a:lstStyle/>
          <a:p>
            <a:r>
              <a:rPr lang="ru-RU" sz="3600" b="1" dirty="0"/>
              <a:t>Без лечения </a:t>
            </a:r>
            <a:r>
              <a:rPr lang="ru-RU" sz="3600" dirty="0"/>
              <a:t>примерно</a:t>
            </a:r>
            <a:r>
              <a:rPr lang="ru-RU" sz="3600" b="1" dirty="0"/>
              <a:t> 15–30% детей, </a:t>
            </a:r>
            <a:r>
              <a:rPr lang="ru-RU" sz="3600" dirty="0"/>
              <a:t>рожденных с от матерей с ВИЧ-инфекцией, заразятся ВИЧ</a:t>
            </a:r>
            <a:r>
              <a:rPr lang="ru-RU" sz="3600" b="1" dirty="0"/>
              <a:t> во время беременности и родов, </a:t>
            </a:r>
            <a:r>
              <a:rPr lang="ru-RU" sz="3600" dirty="0"/>
              <a:t>а еще </a:t>
            </a:r>
            <a:r>
              <a:rPr lang="ru-RU" sz="3600" b="1" dirty="0"/>
              <a:t>5–15% </a:t>
            </a:r>
            <a:r>
              <a:rPr lang="ru-RU" sz="3600" dirty="0"/>
              <a:t>заразятся ВИЧ </a:t>
            </a:r>
            <a:r>
              <a:rPr lang="ru-RU" sz="3600" b="1" dirty="0"/>
              <a:t>при грудном вскармливании.</a:t>
            </a:r>
          </a:p>
          <a:p>
            <a:r>
              <a:rPr lang="ru-RU" sz="3600" dirty="0"/>
              <a:t>Передача более вероятна от матерей с высокой вирусной нагрузкой.</a:t>
            </a:r>
          </a:p>
          <a:p>
            <a:r>
              <a:rPr lang="ru-RU" sz="3600" b="1" dirty="0"/>
              <a:t>Смешанное вскармливание и длительное грудное вскармливание также связаны с повышенным риском передачи ВИЧ от матери ребенку.</a:t>
            </a:r>
            <a:endParaRPr lang="en-US" sz="3600" dirty="0"/>
          </a:p>
          <a:p>
            <a:r>
              <a:rPr lang="ru-RU" sz="4100" dirty="0">
                <a:solidFill>
                  <a:srgbClr val="FF0000"/>
                </a:solidFill>
              </a:rPr>
              <a:t>Риск передачи ВИЧ </a:t>
            </a:r>
            <a:r>
              <a:rPr lang="ru-RU" sz="4100" b="1" dirty="0">
                <a:solidFill>
                  <a:srgbClr val="FF0000"/>
                </a:solidFill>
              </a:rPr>
              <a:t>очень низок у женщин с вирусной супрессией</a:t>
            </a:r>
            <a:endParaRPr lang="en-US" b="1" dirty="0"/>
          </a:p>
        </p:txBody>
      </p:sp>
      <p:sp>
        <p:nvSpPr>
          <p:cNvPr id="4" name="Footer Placeholder 3">
            <a:extLst>
              <a:ext uri="{FF2B5EF4-FFF2-40B4-BE49-F238E27FC236}">
                <a16:creationId xmlns:a16="http://schemas.microsoft.com/office/drawing/2014/main" id="{7454E9ED-9E33-4B67-891A-1504D0126791}"/>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205C"/>
                </a:solidFill>
                <a:effectLst/>
                <a:uLnTx/>
                <a:uFillTx/>
                <a:latin typeface="Calibri" panose="020F0502020204030204"/>
                <a:ea typeface="+mn-ea"/>
                <a:cs typeface="+mn-cs"/>
              </a:rPr>
              <a:t>Source: https://www.ncbi.nlm.nih.gov/pmc/articles/PMC3217724/</a:t>
            </a:r>
          </a:p>
        </p:txBody>
      </p:sp>
      <p:sp>
        <p:nvSpPr>
          <p:cNvPr id="5" name="Slide Number Placeholder 4">
            <a:extLst>
              <a:ext uri="{FF2B5EF4-FFF2-40B4-BE49-F238E27FC236}">
                <a16:creationId xmlns:a16="http://schemas.microsoft.com/office/drawing/2014/main" id="{C768276C-6375-4E46-A712-496FA95572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lang="en-US" sz="900" b="0" i="0" u="none" strike="noStrike" kern="1200" cap="none" spc="0" normalizeH="0" baseline="0" noProof="0" smtClean="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189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C6345-555A-489A-9B22-2E50C0EDF7D0}"/>
              </a:ext>
            </a:extLst>
          </p:cNvPr>
          <p:cNvSpPr>
            <a:spLocks noGrp="1"/>
          </p:cNvSpPr>
          <p:nvPr>
            <p:ph type="title"/>
          </p:nvPr>
        </p:nvSpPr>
        <p:spPr>
          <a:xfrm>
            <a:off x="461394" y="365126"/>
            <a:ext cx="11123802" cy="1152390"/>
          </a:xfrm>
        </p:spPr>
        <p:txBody>
          <a:bodyPr>
            <a:noAutofit/>
          </a:bodyPr>
          <a:lstStyle/>
          <a:p>
            <a:pPr algn="ctr"/>
            <a:r>
              <a:rPr lang="ru-RU" sz="2600" b="1" dirty="0">
                <a:solidFill>
                  <a:srgbClr val="7030A0"/>
                </a:solidFill>
              </a:rPr>
              <a:t>Эволюция риска передачи инфекции ребенку в зависимости от интенсивности антиретровирусного лечения при моно-, би- или тройной терапии. </a:t>
            </a:r>
            <a:r>
              <a:rPr lang="ru-RU" sz="3000" dirty="0"/>
              <a:t/>
            </a:r>
            <a:br>
              <a:rPr lang="ru-RU" sz="3000" dirty="0"/>
            </a:br>
            <a:r>
              <a:rPr lang="ru-RU" sz="2800" dirty="0"/>
              <a:t>Французское перинатальное исследование 1985–2017 гг.</a:t>
            </a:r>
            <a:endParaRPr lang="en-US" sz="2800" dirty="0"/>
          </a:p>
        </p:txBody>
      </p:sp>
      <p:pic>
        <p:nvPicPr>
          <p:cNvPr id="5" name="Picture 4">
            <a:extLst>
              <a:ext uri="{FF2B5EF4-FFF2-40B4-BE49-F238E27FC236}">
                <a16:creationId xmlns:a16="http://schemas.microsoft.com/office/drawing/2014/main" id="{D69AA292-01C4-4DC4-887E-537326ED0219}"/>
              </a:ext>
            </a:extLst>
          </p:cNvPr>
          <p:cNvPicPr>
            <a:picLocks noChangeAspect="1"/>
          </p:cNvPicPr>
          <p:nvPr/>
        </p:nvPicPr>
        <p:blipFill>
          <a:blip r:embed="rId2"/>
          <a:stretch>
            <a:fillRect/>
          </a:stretch>
        </p:blipFill>
        <p:spPr>
          <a:xfrm>
            <a:off x="1502112" y="1517516"/>
            <a:ext cx="9187775" cy="4355495"/>
          </a:xfrm>
          <a:prstGeom prst="rect">
            <a:avLst/>
          </a:prstGeom>
        </p:spPr>
      </p:pic>
      <p:sp>
        <p:nvSpPr>
          <p:cNvPr id="7" name="TextBox 6">
            <a:extLst>
              <a:ext uri="{FF2B5EF4-FFF2-40B4-BE49-F238E27FC236}">
                <a16:creationId xmlns:a16="http://schemas.microsoft.com/office/drawing/2014/main" id="{34AA83AA-1E34-444C-8121-00A68DA3A680}"/>
              </a:ext>
            </a:extLst>
          </p:cNvPr>
          <p:cNvSpPr txBox="1"/>
          <p:nvPr/>
        </p:nvSpPr>
        <p:spPr>
          <a:xfrm>
            <a:off x="1302278" y="5873011"/>
            <a:ext cx="10224195" cy="430887"/>
          </a:xfrm>
          <a:prstGeom prst="rect">
            <a:avLst/>
          </a:prstGeom>
          <a:noFill/>
        </p:spPr>
        <p:txBody>
          <a:bodyPr wrap="square">
            <a:spAutoFit/>
          </a:bodyPr>
          <a:lstStyle/>
          <a:p>
            <a:r>
              <a:rPr lang="en-GB" sz="1100" i="1" dirty="0"/>
              <a:t>Source: </a:t>
            </a:r>
            <a:r>
              <a:rPr lang="en-US" sz="1100" i="1" dirty="0"/>
              <a:t>Stéphane Blanche (2020) Mini review: Prevention of mother–child transmission</a:t>
            </a:r>
            <a:r>
              <a:rPr lang="ru-RU" sz="1100" i="1" dirty="0"/>
              <a:t> </a:t>
            </a:r>
            <a:r>
              <a:rPr lang="en-US" sz="1100" i="1" dirty="0"/>
              <a:t>of HIV: 25 years of continuous progress toward the eradication of pediatric AIDS?, Virulence, 11:1,</a:t>
            </a:r>
            <a:r>
              <a:rPr lang="ru-RU" sz="1100" i="1" dirty="0"/>
              <a:t> </a:t>
            </a:r>
            <a:r>
              <a:rPr lang="en-US" sz="1100" i="1" dirty="0"/>
              <a:t>14-22, DOI: 10.1080/21505594.2019.1697136</a:t>
            </a:r>
          </a:p>
        </p:txBody>
      </p:sp>
    </p:spTree>
    <p:extLst>
      <p:ext uri="{BB962C8B-B14F-4D97-AF65-F5344CB8AC3E}">
        <p14:creationId xmlns:p14="http://schemas.microsoft.com/office/powerpoint/2010/main" val="3917976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6D0E4-0050-498F-AA28-5D8BA3BDCBEF}"/>
              </a:ext>
            </a:extLst>
          </p:cNvPr>
          <p:cNvSpPr>
            <a:spLocks noGrp="1"/>
          </p:cNvSpPr>
          <p:nvPr>
            <p:ph type="title"/>
          </p:nvPr>
        </p:nvSpPr>
        <p:spPr>
          <a:xfrm>
            <a:off x="428017" y="365125"/>
            <a:ext cx="10925783" cy="1325563"/>
          </a:xfrm>
        </p:spPr>
        <p:txBody>
          <a:bodyPr>
            <a:normAutofit fontScale="90000"/>
          </a:bodyPr>
          <a:lstStyle/>
          <a:p>
            <a:pPr algn="ctr"/>
            <a:r>
              <a:rPr lang="ru-RU" sz="3100" b="1" dirty="0">
                <a:solidFill>
                  <a:srgbClr val="7030A0"/>
                </a:solidFill>
              </a:rPr>
              <a:t>Остаточный риск передачи ВИЧ у матерей с неопределяемой вирусной нагрузкой в родах в зависимости от времени начала лечения</a:t>
            </a:r>
            <a:r>
              <a:rPr lang="en-US" sz="2800" b="1" dirty="0">
                <a:solidFill>
                  <a:srgbClr val="7030A0"/>
                </a:solidFill>
              </a:rPr>
              <a:t/>
            </a:r>
            <a:br>
              <a:rPr lang="en-US" sz="2800" b="1" dirty="0">
                <a:solidFill>
                  <a:srgbClr val="7030A0"/>
                </a:solidFill>
              </a:rPr>
            </a:br>
            <a:r>
              <a:rPr lang="ru-RU" sz="2800" b="1" dirty="0">
                <a:solidFill>
                  <a:srgbClr val="7030A0"/>
                </a:solidFill>
              </a:rPr>
              <a:t> Французское перинатальное исследование (2000-2011).</a:t>
            </a:r>
            <a:endParaRPr lang="en-US" sz="2800" b="1" dirty="0">
              <a:solidFill>
                <a:srgbClr val="7030A0"/>
              </a:solidFill>
            </a:endParaRPr>
          </a:p>
        </p:txBody>
      </p:sp>
      <p:sp>
        <p:nvSpPr>
          <p:cNvPr id="5" name="TextBox 4">
            <a:extLst>
              <a:ext uri="{FF2B5EF4-FFF2-40B4-BE49-F238E27FC236}">
                <a16:creationId xmlns:a16="http://schemas.microsoft.com/office/drawing/2014/main" id="{9BB10800-B516-4DB4-BDAE-83C43E9D220D}"/>
              </a:ext>
            </a:extLst>
          </p:cNvPr>
          <p:cNvSpPr txBox="1"/>
          <p:nvPr/>
        </p:nvSpPr>
        <p:spPr>
          <a:xfrm>
            <a:off x="933275" y="5831062"/>
            <a:ext cx="10626753" cy="430887"/>
          </a:xfrm>
          <a:prstGeom prst="rect">
            <a:avLst/>
          </a:prstGeom>
          <a:noFill/>
        </p:spPr>
        <p:txBody>
          <a:bodyPr wrap="square">
            <a:spAutoFit/>
          </a:bodyPr>
          <a:lstStyle/>
          <a:p>
            <a:r>
              <a:rPr lang="en-US" sz="1100" i="1" dirty="0"/>
              <a:t>Source: Mandelbrot L, </a:t>
            </a:r>
            <a:r>
              <a:rPr lang="en-US" sz="1100" i="1" dirty="0" err="1"/>
              <a:t>Tubiana</a:t>
            </a:r>
            <a:r>
              <a:rPr lang="en-US" sz="1100" i="1" dirty="0"/>
              <a:t> R, Le </a:t>
            </a:r>
            <a:r>
              <a:rPr lang="en-US" sz="1100" i="1" dirty="0" err="1"/>
              <a:t>Chenadec</a:t>
            </a:r>
            <a:r>
              <a:rPr lang="en-US" sz="1100" i="1" dirty="0"/>
              <a:t> J, et al. No perinatal HIV-1 transmission from women with effective antiretroviral therapy starting before conception. Clin Infect Dis. 2015;61:1715–1725.</a:t>
            </a:r>
          </a:p>
        </p:txBody>
      </p:sp>
      <p:pic>
        <p:nvPicPr>
          <p:cNvPr id="7" name="Picture 6">
            <a:extLst>
              <a:ext uri="{FF2B5EF4-FFF2-40B4-BE49-F238E27FC236}">
                <a16:creationId xmlns:a16="http://schemas.microsoft.com/office/drawing/2014/main" id="{60CA5588-913E-4659-A504-4FE4EF74D8A2}"/>
              </a:ext>
            </a:extLst>
          </p:cNvPr>
          <p:cNvPicPr>
            <a:picLocks noChangeAspect="1"/>
          </p:cNvPicPr>
          <p:nvPr/>
        </p:nvPicPr>
        <p:blipFill>
          <a:blip r:embed="rId2"/>
          <a:stretch>
            <a:fillRect/>
          </a:stretch>
        </p:blipFill>
        <p:spPr>
          <a:xfrm>
            <a:off x="785812" y="2024062"/>
            <a:ext cx="10620375" cy="2809875"/>
          </a:xfrm>
          <a:prstGeom prst="rect">
            <a:avLst/>
          </a:prstGeom>
        </p:spPr>
      </p:pic>
      <p:sp>
        <p:nvSpPr>
          <p:cNvPr id="8" name="TextBox 7">
            <a:extLst>
              <a:ext uri="{FF2B5EF4-FFF2-40B4-BE49-F238E27FC236}">
                <a16:creationId xmlns:a16="http://schemas.microsoft.com/office/drawing/2014/main" id="{0100350E-53A5-48C3-8E0B-2EFBE9C248F5}"/>
              </a:ext>
            </a:extLst>
          </p:cNvPr>
          <p:cNvSpPr txBox="1"/>
          <p:nvPr/>
        </p:nvSpPr>
        <p:spPr>
          <a:xfrm>
            <a:off x="1001949" y="2140085"/>
            <a:ext cx="2849370" cy="461665"/>
          </a:xfrm>
          <a:prstGeom prst="rect">
            <a:avLst/>
          </a:prstGeom>
          <a:solidFill>
            <a:schemeClr val="bg1"/>
          </a:solidFill>
        </p:spPr>
        <p:txBody>
          <a:bodyPr wrap="none" rtlCol="0">
            <a:spAutoFit/>
          </a:bodyPr>
          <a:lstStyle/>
          <a:p>
            <a:r>
              <a:rPr lang="ru-RU" sz="2400" dirty="0"/>
              <a:t>Начало АРВ терапии</a:t>
            </a:r>
            <a:endParaRPr lang="en-US" sz="2400" dirty="0"/>
          </a:p>
        </p:txBody>
      </p:sp>
      <p:sp>
        <p:nvSpPr>
          <p:cNvPr id="9" name="TextBox 8">
            <a:extLst>
              <a:ext uri="{FF2B5EF4-FFF2-40B4-BE49-F238E27FC236}">
                <a16:creationId xmlns:a16="http://schemas.microsoft.com/office/drawing/2014/main" id="{F03FA0C4-3586-437C-946A-1D735C96D4DB}"/>
              </a:ext>
            </a:extLst>
          </p:cNvPr>
          <p:cNvSpPr txBox="1"/>
          <p:nvPr/>
        </p:nvSpPr>
        <p:spPr>
          <a:xfrm>
            <a:off x="1001949" y="2687813"/>
            <a:ext cx="3063379" cy="1569660"/>
          </a:xfrm>
          <a:prstGeom prst="rect">
            <a:avLst/>
          </a:prstGeom>
          <a:solidFill>
            <a:schemeClr val="bg1"/>
          </a:solidFill>
        </p:spPr>
        <p:txBody>
          <a:bodyPr wrap="square" rtlCol="0">
            <a:spAutoFit/>
          </a:bodyPr>
          <a:lstStyle/>
          <a:p>
            <a:r>
              <a:rPr lang="ru-RU" sz="2400" b="1" dirty="0"/>
              <a:t>     До зачатия</a:t>
            </a:r>
          </a:p>
          <a:p>
            <a:r>
              <a:rPr lang="ru-RU" sz="2400" dirty="0"/>
              <a:t>     1-й триместр</a:t>
            </a:r>
          </a:p>
          <a:p>
            <a:r>
              <a:rPr lang="ru-RU" sz="2400" dirty="0"/>
              <a:t>     2-й триместр</a:t>
            </a:r>
          </a:p>
          <a:p>
            <a:r>
              <a:rPr lang="ru-RU" sz="2400" dirty="0"/>
              <a:t>     3-й триместр</a:t>
            </a:r>
            <a:endParaRPr lang="en-US" sz="2400" dirty="0"/>
          </a:p>
        </p:txBody>
      </p:sp>
      <p:sp>
        <p:nvSpPr>
          <p:cNvPr id="10" name="Oval 9">
            <a:extLst>
              <a:ext uri="{FF2B5EF4-FFF2-40B4-BE49-F238E27FC236}">
                <a16:creationId xmlns:a16="http://schemas.microsoft.com/office/drawing/2014/main" id="{CAC43845-9029-408E-923B-824344604AF6}"/>
              </a:ext>
            </a:extLst>
          </p:cNvPr>
          <p:cNvSpPr/>
          <p:nvPr/>
        </p:nvSpPr>
        <p:spPr>
          <a:xfrm>
            <a:off x="1001949" y="2704291"/>
            <a:ext cx="2376838" cy="4616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8E33BAE8-ABA0-4F1D-A885-44EC3335171F}"/>
              </a:ext>
            </a:extLst>
          </p:cNvPr>
          <p:cNvSpPr/>
          <p:nvPr/>
        </p:nvSpPr>
        <p:spPr>
          <a:xfrm>
            <a:off x="8662496" y="2679869"/>
            <a:ext cx="2376838" cy="4616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349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7809019-D71A-4E79-B545-A5FD0316C612}"/>
              </a:ext>
            </a:extLst>
          </p:cNvPr>
          <p:cNvSpPr>
            <a:spLocks noGrp="1"/>
          </p:cNvSpPr>
          <p:nvPr>
            <p:ph type="dt" sz="half" idx="10"/>
          </p:nvPr>
        </p:nvSpPr>
        <p:spPr/>
        <p:txBody>
          <a:bodyPr/>
          <a:lstStyle/>
          <a:p>
            <a:fld id="{6F631D26-3B97-4C89-8BE6-8FE69E4A8473}" type="datetime1">
              <a:rPr lang="en-US" smtClean="0"/>
              <a:t>11/29/2024</a:t>
            </a:fld>
            <a:endParaRPr lang="en-US"/>
          </a:p>
        </p:txBody>
      </p:sp>
      <p:sp>
        <p:nvSpPr>
          <p:cNvPr id="5" name="Footer Placeholder 4">
            <a:extLst>
              <a:ext uri="{FF2B5EF4-FFF2-40B4-BE49-F238E27FC236}">
                <a16:creationId xmlns:a16="http://schemas.microsoft.com/office/drawing/2014/main" id="{C851F843-F51C-4D10-AD19-4477724BDC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550AC-AA5F-4C04-9417-12108BCC05B6}"/>
              </a:ext>
            </a:extLst>
          </p:cNvPr>
          <p:cNvSpPr>
            <a:spLocks noGrp="1"/>
          </p:cNvSpPr>
          <p:nvPr>
            <p:ph type="sldNum" sz="quarter" idx="12"/>
          </p:nvPr>
        </p:nvSpPr>
        <p:spPr/>
        <p:txBody>
          <a:bodyPr/>
          <a:lstStyle/>
          <a:p>
            <a:fld id="{08CC12AE-189F-46E6-94BB-12FB54E35028}" type="slidenum">
              <a:rPr lang="en-US" smtClean="0"/>
              <a:t>18</a:t>
            </a:fld>
            <a:endParaRPr lang="en-US"/>
          </a:p>
        </p:txBody>
      </p:sp>
      <p:pic>
        <p:nvPicPr>
          <p:cNvPr id="8" name="Picture 7">
            <a:extLst>
              <a:ext uri="{FF2B5EF4-FFF2-40B4-BE49-F238E27FC236}">
                <a16:creationId xmlns:a16="http://schemas.microsoft.com/office/drawing/2014/main" id="{93772B8E-9096-4F77-A975-CFF12C31F4A2}"/>
              </a:ext>
            </a:extLst>
          </p:cNvPr>
          <p:cNvPicPr>
            <a:picLocks noChangeAspect="1"/>
          </p:cNvPicPr>
          <p:nvPr/>
        </p:nvPicPr>
        <p:blipFill>
          <a:blip r:embed="rId2"/>
          <a:stretch>
            <a:fillRect/>
          </a:stretch>
        </p:blipFill>
        <p:spPr>
          <a:xfrm>
            <a:off x="248049" y="324857"/>
            <a:ext cx="6819101" cy="4989265"/>
          </a:xfrm>
          <a:prstGeom prst="rect">
            <a:avLst/>
          </a:prstGeom>
        </p:spPr>
      </p:pic>
      <p:sp>
        <p:nvSpPr>
          <p:cNvPr id="10" name="TextBox 9">
            <a:extLst>
              <a:ext uri="{FF2B5EF4-FFF2-40B4-BE49-F238E27FC236}">
                <a16:creationId xmlns:a16="http://schemas.microsoft.com/office/drawing/2014/main" id="{8D04E59E-85F5-45D4-B73C-9CFD7EB71324}"/>
              </a:ext>
            </a:extLst>
          </p:cNvPr>
          <p:cNvSpPr txBox="1"/>
          <p:nvPr/>
        </p:nvSpPr>
        <p:spPr>
          <a:xfrm>
            <a:off x="7077613" y="1303469"/>
            <a:ext cx="4628751" cy="4031873"/>
          </a:xfrm>
          <a:prstGeom prst="rect">
            <a:avLst/>
          </a:prstGeom>
          <a:solidFill>
            <a:schemeClr val="bg2"/>
          </a:solidFill>
        </p:spPr>
        <p:txBody>
          <a:bodyPr wrap="square">
            <a:spAutoFit/>
          </a:bodyPr>
          <a:lstStyle/>
          <a:p>
            <a:pPr algn="ctr"/>
            <a:r>
              <a:rPr lang="ru-RU" sz="2400" i="0" dirty="0">
                <a:solidFill>
                  <a:srgbClr val="212121"/>
                </a:solidFill>
                <a:effectLst/>
                <a:latin typeface="BlinkMacSystemFont"/>
              </a:rPr>
              <a:t>У женщин с уровнем </a:t>
            </a:r>
            <a:r>
              <a:rPr lang="ru-RU" sz="2400" b="1" i="0" dirty="0">
                <a:solidFill>
                  <a:srgbClr val="212121"/>
                </a:solidFill>
                <a:effectLst/>
                <a:latin typeface="BlinkMacSystemFont"/>
              </a:rPr>
              <a:t>РНК ВИЧ &lt; 50 копий/мл, </a:t>
            </a:r>
            <a:r>
              <a:rPr lang="ru-RU" sz="2400" i="0" dirty="0">
                <a:solidFill>
                  <a:srgbClr val="212121"/>
                </a:solidFill>
                <a:effectLst/>
                <a:latin typeface="BlinkMacSystemFont"/>
              </a:rPr>
              <a:t>прекращение АРТ во время беременности было самым сильным фактором риска передачи ВИЧ.</a:t>
            </a:r>
          </a:p>
          <a:p>
            <a:pPr algn="ctr"/>
            <a:endParaRPr lang="en-GB" sz="2400" b="1" i="0" dirty="0">
              <a:solidFill>
                <a:srgbClr val="212121"/>
              </a:solidFill>
              <a:effectLst/>
              <a:latin typeface="BlinkMacSystemFont"/>
            </a:endParaRPr>
          </a:p>
          <a:p>
            <a:pPr algn="ctr"/>
            <a:r>
              <a:rPr lang="ru-RU" sz="2800" b="1" i="0" u="sng" dirty="0">
                <a:solidFill>
                  <a:srgbClr val="212121"/>
                </a:solidFill>
                <a:effectLst/>
                <a:latin typeface="BlinkMacSystemFont"/>
              </a:rPr>
              <a:t>Интранатальное введение зидовудина не влияло на конечный результат в этой группе.</a:t>
            </a:r>
            <a:endParaRPr lang="en-US" sz="2800" b="1" u="sng" dirty="0"/>
          </a:p>
        </p:txBody>
      </p:sp>
    </p:spTree>
    <p:extLst>
      <p:ext uri="{BB962C8B-B14F-4D97-AF65-F5344CB8AC3E}">
        <p14:creationId xmlns:p14="http://schemas.microsoft.com/office/powerpoint/2010/main" val="19436894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3"/>
          <p:cNvSpPr>
            <a:spLocks noGrp="1"/>
          </p:cNvSpPr>
          <p:nvPr>
            <p:ph type="ftr" idx="10"/>
          </p:nvPr>
        </p:nvSpPr>
        <p:spPr>
          <a:xfrm>
            <a:off x="1331053" y="5858370"/>
            <a:ext cx="7677150" cy="574179"/>
          </a:xfrm>
          <a:prstGeom prst="rect">
            <a:avLst/>
          </a:prstGeom>
          <a:noFill/>
          <a:ln>
            <a:noFill/>
            <a:miter lim="800000"/>
          </a:ln>
        </p:spPr>
        <p:txBody>
          <a:bodyPr vert="horz" lIns="180000" tIns="0" rIns="180000" bIns="0" rtlCol="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indent="0" eaLnBrk="1" hangingPunct="1">
              <a:spcBef>
                <a:spcPct val="0"/>
              </a:spcBef>
              <a:spcAft>
                <a:spcPts val="600"/>
              </a:spcAft>
              <a:buNone/>
            </a:pPr>
            <a:r>
              <a:rPr lang="en-US" altLang="en-US" sz="1000" i="1" dirty="0">
                <a:solidFill>
                  <a:srgbClr val="333333"/>
                </a:solidFill>
              </a:rPr>
              <a:t>Clin Infect Dis</a:t>
            </a:r>
            <a:r>
              <a:rPr lang="en-US" altLang="en-US" sz="1000" dirty="0">
                <a:solidFill>
                  <a:srgbClr val="333333"/>
                </a:solidFill>
              </a:rPr>
              <a:t>, Volume 57, Issue 6, 15 September 2013, Pages 903–914, </a:t>
            </a:r>
            <a:r>
              <a:rPr lang="en-US" altLang="en-US" sz="1000" dirty="0">
                <a:solidFill>
                  <a:srgbClr val="333333"/>
                </a:solidFill>
                <a:hlinkClick r:id="rId3"/>
              </a:rPr>
              <a:t>https://doi.org/10.1093/cid/cit374</a:t>
            </a:r>
            <a:endParaRPr lang="en-US" altLang="en-US" sz="1000" dirty="0">
              <a:solidFill>
                <a:srgbClr val="333333"/>
              </a:solidFill>
            </a:endParaRPr>
          </a:p>
        </p:txBody>
      </p:sp>
      <p:sp>
        <p:nvSpPr>
          <p:cNvPr id="5123" name="Title 1"/>
          <p:cNvSpPr>
            <a:spLocks noGrp="1"/>
          </p:cNvSpPr>
          <p:nvPr>
            <p:ph type="title"/>
          </p:nvPr>
        </p:nvSpPr>
        <p:spPr>
          <a:xfrm>
            <a:off x="385895" y="425451"/>
            <a:ext cx="9429224" cy="937761"/>
          </a:xfrm>
          <a:prstGeom prst="rect">
            <a:avLst/>
          </a:prstGeom>
          <a:noFill/>
          <a:ln>
            <a:miter lim="800000"/>
          </a:ln>
        </p:spPr>
        <p:txBody>
          <a:bodyPr vert="horz" wrap="square" lIns="0" tIns="0" rIns="0" bIns="0" rtlCol="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lgn="ctr"/>
            <a:r>
              <a:rPr lang="ru-RU" altLang="en-US" dirty="0">
                <a:solidFill>
                  <a:srgbClr val="0070C0"/>
                </a:solidFill>
              </a:rPr>
              <a:t>Показатели передачи ВИЧ от матери ребенку среди беременных, получающих антиретровирусные препараты во время беременности, при </a:t>
            </a:r>
            <a:r>
              <a:rPr lang="ru-RU" altLang="en-US" u="sng" dirty="0">
                <a:solidFill>
                  <a:srgbClr val="0070C0"/>
                </a:solidFill>
              </a:rPr>
              <a:t>внутривенном введении зидовудина</a:t>
            </a:r>
            <a:r>
              <a:rPr lang="ru-RU" altLang="en-US" dirty="0">
                <a:solidFill>
                  <a:srgbClr val="0070C0"/>
                </a:solidFill>
              </a:rPr>
              <a:t>, в зависимости от уровня вирусной нагрузки РНК ВИЧ в родах. </a:t>
            </a:r>
            <a:br>
              <a:rPr lang="ru-RU" altLang="en-US" dirty="0">
                <a:solidFill>
                  <a:srgbClr val="0070C0"/>
                </a:solidFill>
              </a:rPr>
            </a:br>
            <a:r>
              <a:rPr lang="ru-RU" altLang="en-US" dirty="0">
                <a:solidFill>
                  <a:srgbClr val="0070C0"/>
                </a:solidFill>
              </a:rPr>
              <a:t>Французская перинатальная когорта ANRS</a:t>
            </a:r>
            <a:endParaRPr lang="en-US" altLang="en-US" dirty="0">
              <a:solidFill>
                <a:srgbClr val="0070C0"/>
              </a:solidFill>
            </a:endParaRPr>
          </a:p>
        </p:txBody>
      </p:sp>
      <p:pic>
        <p:nvPicPr>
          <p:cNvPr id="5125" name="New picture"/>
          <p:cNvPicPr/>
          <p:nvPr/>
        </p:nvPicPr>
        <p:blipFill>
          <a:blip r:embed="rId4"/>
          <a:stretch>
            <a:fillRect/>
          </a:stretch>
        </p:blipFill>
        <p:spPr>
          <a:xfrm>
            <a:off x="1812022" y="1547768"/>
            <a:ext cx="7466202" cy="394702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F1D69-F755-43EF-B63B-95C7B3B02770}"/>
              </a:ext>
            </a:extLst>
          </p:cNvPr>
          <p:cNvSpPr>
            <a:spLocks noGrp="1"/>
          </p:cNvSpPr>
          <p:nvPr>
            <p:ph type="title"/>
          </p:nvPr>
        </p:nvSpPr>
        <p:spPr>
          <a:xfrm>
            <a:off x="1312985" y="539262"/>
            <a:ext cx="10042402" cy="992676"/>
          </a:xfrm>
        </p:spPr>
        <p:txBody>
          <a:bodyPr/>
          <a:lstStyle/>
          <a:p>
            <a:r>
              <a:rPr lang="en-US" b="1" dirty="0">
                <a:latin typeface="+mn-lt"/>
              </a:rPr>
              <a:t>HIV </a:t>
            </a:r>
          </a:p>
        </p:txBody>
      </p:sp>
      <p:sp>
        <p:nvSpPr>
          <p:cNvPr id="3" name="Content Placeholder 2">
            <a:extLst>
              <a:ext uri="{FF2B5EF4-FFF2-40B4-BE49-F238E27FC236}">
                <a16:creationId xmlns:a16="http://schemas.microsoft.com/office/drawing/2014/main" id="{D205CE83-C2E4-4FBF-A2EA-93890B86EF27}"/>
              </a:ext>
            </a:extLst>
          </p:cNvPr>
          <p:cNvSpPr>
            <a:spLocks noGrp="1"/>
          </p:cNvSpPr>
          <p:nvPr>
            <p:ph sz="half" idx="2"/>
          </p:nvPr>
        </p:nvSpPr>
        <p:spPr>
          <a:xfrm>
            <a:off x="340469" y="369652"/>
            <a:ext cx="4610910" cy="5779478"/>
          </a:xfrm>
          <a:solidFill>
            <a:schemeClr val="bg1"/>
          </a:solidFill>
          <a:ln>
            <a:solidFill>
              <a:srgbClr val="0070C0"/>
            </a:solidFill>
          </a:ln>
        </p:spPr>
        <p:txBody>
          <a:bodyPr>
            <a:noAutofit/>
          </a:bodyPr>
          <a:lstStyle/>
          <a:p>
            <a:r>
              <a:rPr lang="ru-RU" sz="2600" dirty="0"/>
              <a:t>По оценкам, ежегодно во всем мире беременеют 1,3 миллиона женщин, живущих с ВИЧ.</a:t>
            </a:r>
          </a:p>
          <a:p>
            <a:r>
              <a:rPr lang="ru-RU" sz="2600" dirty="0"/>
              <a:t>Без лечения около </a:t>
            </a:r>
            <a:r>
              <a:rPr lang="ru-RU" sz="2600" b="1" dirty="0"/>
              <a:t>15–30%</a:t>
            </a:r>
            <a:r>
              <a:rPr lang="ru-RU" sz="2600" dirty="0"/>
              <a:t> детей, рожденных от матерей, живущих с ВИЧ, заразятся ВИЧ во время беременности и родов, а еще </a:t>
            </a:r>
            <a:r>
              <a:rPr lang="ru-RU" sz="2600" b="1" dirty="0"/>
              <a:t>5–15%</a:t>
            </a:r>
            <a:r>
              <a:rPr lang="ru-RU" sz="2600" dirty="0"/>
              <a:t> заразятся ВИЧ при грудном вскармливании.</a:t>
            </a:r>
          </a:p>
          <a:p>
            <a:r>
              <a:rPr lang="ru-RU" sz="2600" dirty="0">
                <a:solidFill>
                  <a:srgbClr val="0070C0"/>
                </a:solidFill>
              </a:rPr>
              <a:t>Риск передачи ВИЧ низкий у женщин с вирусной супрессией</a:t>
            </a:r>
            <a:endParaRPr lang="en-US" sz="2600" dirty="0">
              <a:solidFill>
                <a:srgbClr val="0070C0"/>
              </a:solidFill>
            </a:endParaRPr>
          </a:p>
        </p:txBody>
      </p:sp>
      <p:sp>
        <p:nvSpPr>
          <p:cNvPr id="4" name="Slide Number Placeholder 3">
            <a:extLst>
              <a:ext uri="{FF2B5EF4-FFF2-40B4-BE49-F238E27FC236}">
                <a16:creationId xmlns:a16="http://schemas.microsoft.com/office/drawing/2014/main" id="{F239B155-9684-430F-BC17-8308B9F22DDA}"/>
              </a:ext>
            </a:extLst>
          </p:cNvPr>
          <p:cNvSpPr>
            <a:spLocks noGrp="1"/>
          </p:cNvSpPr>
          <p:nvPr>
            <p:ph type="sldNum" sz="quarter" idx="4294967295"/>
          </p:nvPr>
        </p:nvSpPr>
        <p:spPr>
          <a:xfrm>
            <a:off x="9448800" y="6356350"/>
            <a:ext cx="2743200" cy="365125"/>
          </a:xfrm>
        </p:spPr>
        <p:txBody>
          <a:bodyPr/>
          <a:lstStyle/>
          <a:p>
            <a:fld id="{B3189356-D10E-423F-BE03-E525668DE224}" type="slidenum">
              <a:rPr lang="en-GB" smtClean="0"/>
              <a:t>2</a:t>
            </a:fld>
            <a:endParaRPr lang="en-GB"/>
          </a:p>
        </p:txBody>
      </p:sp>
      <p:pic>
        <p:nvPicPr>
          <p:cNvPr id="6" name="Picture 5">
            <a:extLst>
              <a:ext uri="{FF2B5EF4-FFF2-40B4-BE49-F238E27FC236}">
                <a16:creationId xmlns:a16="http://schemas.microsoft.com/office/drawing/2014/main" id="{5A49B4CA-DF65-49F0-885C-FA1FF1E4AB80}"/>
              </a:ext>
            </a:extLst>
          </p:cNvPr>
          <p:cNvPicPr>
            <a:picLocks noChangeAspect="1"/>
          </p:cNvPicPr>
          <p:nvPr/>
        </p:nvPicPr>
        <p:blipFill>
          <a:blip r:embed="rId2"/>
          <a:stretch>
            <a:fillRect/>
          </a:stretch>
        </p:blipFill>
        <p:spPr>
          <a:xfrm>
            <a:off x="4951379" y="1286671"/>
            <a:ext cx="7033845" cy="3956538"/>
          </a:xfrm>
          <a:prstGeom prst="rect">
            <a:avLst/>
          </a:prstGeom>
          <a:ln>
            <a:solidFill>
              <a:schemeClr val="accent1"/>
            </a:solidFill>
          </a:ln>
        </p:spPr>
      </p:pic>
    </p:spTree>
    <p:extLst>
      <p:ext uri="{BB962C8B-B14F-4D97-AF65-F5344CB8AC3E}">
        <p14:creationId xmlns:p14="http://schemas.microsoft.com/office/powerpoint/2010/main" val="2805447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86F49-DFF5-4775-AA2F-87E78D63DB41}"/>
              </a:ext>
            </a:extLst>
          </p:cNvPr>
          <p:cNvSpPr>
            <a:spLocks noGrp="1"/>
          </p:cNvSpPr>
          <p:nvPr>
            <p:ph type="title"/>
          </p:nvPr>
        </p:nvSpPr>
        <p:spPr>
          <a:xfrm>
            <a:off x="553673" y="883377"/>
            <a:ext cx="9781564" cy="1227674"/>
          </a:xfrm>
        </p:spPr>
        <p:txBody>
          <a:bodyPr/>
          <a:lstStyle/>
          <a:p>
            <a:pPr algn="ctr"/>
            <a:r>
              <a:rPr lang="ru-RU" sz="2400" dirty="0"/>
              <a:t>Показатели передачи ВИЧ от матери ребенку с или без внутривенного введения зидовудина в родах в группе женщин с вирусной нагрузкой более 1000 копий в млв зависимости от постнатальной профилактики : </a:t>
            </a:r>
            <a:br>
              <a:rPr lang="ru-RU" sz="2400" dirty="0"/>
            </a:br>
            <a:r>
              <a:rPr lang="ru-RU" sz="2400" dirty="0"/>
              <a:t>Французская перинатальная когорта 1997–2010 гг.</a:t>
            </a:r>
            <a:endParaRPr lang="en-US" sz="2400" dirty="0"/>
          </a:p>
        </p:txBody>
      </p:sp>
      <p:graphicFrame>
        <p:nvGraphicFramePr>
          <p:cNvPr id="7" name="Table 7">
            <a:extLst>
              <a:ext uri="{FF2B5EF4-FFF2-40B4-BE49-F238E27FC236}">
                <a16:creationId xmlns:a16="http://schemas.microsoft.com/office/drawing/2014/main" id="{45841F35-E188-423E-A5DC-ACD87D13E079}"/>
              </a:ext>
            </a:extLst>
          </p:cNvPr>
          <p:cNvGraphicFramePr>
            <a:graphicFrameLocks noGrp="1"/>
          </p:cNvGraphicFramePr>
          <p:nvPr>
            <p:ph idx="1"/>
            <p:extLst>
              <p:ext uri="{D42A27DB-BD31-4B8C-83A1-F6EECF244321}">
                <p14:modId xmlns:p14="http://schemas.microsoft.com/office/powerpoint/2010/main" val="763526282"/>
              </p:ext>
            </p:extLst>
          </p:nvPr>
        </p:nvGraphicFramePr>
        <p:xfrm>
          <a:off x="706502" y="2405543"/>
          <a:ext cx="11233148" cy="3145126"/>
        </p:xfrm>
        <a:graphic>
          <a:graphicData uri="http://schemas.openxmlformats.org/drawingml/2006/table">
            <a:tbl>
              <a:tblPr firstRow="1" bandRow="1">
                <a:tableStyleId>{5C22544A-7EE6-4342-B048-85BDC9FD1C3A}</a:tableStyleId>
              </a:tblPr>
              <a:tblGrid>
                <a:gridCol w="3437659">
                  <a:extLst>
                    <a:ext uri="{9D8B030D-6E8A-4147-A177-3AD203B41FA5}">
                      <a16:colId xmlns:a16="http://schemas.microsoft.com/office/drawing/2014/main" val="1448906433"/>
                    </a:ext>
                  </a:extLst>
                </a:gridCol>
                <a:gridCol w="1535186">
                  <a:extLst>
                    <a:ext uri="{9D8B030D-6E8A-4147-A177-3AD203B41FA5}">
                      <a16:colId xmlns:a16="http://schemas.microsoft.com/office/drawing/2014/main" val="3914008470"/>
                    </a:ext>
                  </a:extLst>
                </a:gridCol>
                <a:gridCol w="1480658">
                  <a:extLst>
                    <a:ext uri="{9D8B030D-6E8A-4147-A177-3AD203B41FA5}">
                      <a16:colId xmlns:a16="http://schemas.microsoft.com/office/drawing/2014/main" val="3224786518"/>
                    </a:ext>
                  </a:extLst>
                </a:gridCol>
                <a:gridCol w="1612784">
                  <a:extLst>
                    <a:ext uri="{9D8B030D-6E8A-4147-A177-3AD203B41FA5}">
                      <a16:colId xmlns:a16="http://schemas.microsoft.com/office/drawing/2014/main" val="3415223597"/>
                    </a:ext>
                  </a:extLst>
                </a:gridCol>
                <a:gridCol w="1612784">
                  <a:extLst>
                    <a:ext uri="{9D8B030D-6E8A-4147-A177-3AD203B41FA5}">
                      <a16:colId xmlns:a16="http://schemas.microsoft.com/office/drawing/2014/main" val="3388411351"/>
                    </a:ext>
                  </a:extLst>
                </a:gridCol>
                <a:gridCol w="1554077">
                  <a:extLst>
                    <a:ext uri="{9D8B030D-6E8A-4147-A177-3AD203B41FA5}">
                      <a16:colId xmlns:a16="http://schemas.microsoft.com/office/drawing/2014/main" val="661113005"/>
                    </a:ext>
                  </a:extLst>
                </a:gridCol>
              </a:tblGrid>
              <a:tr h="370840">
                <a:tc>
                  <a:txBody>
                    <a:bodyPr/>
                    <a:lstStyle/>
                    <a:p>
                      <a:endParaRPr lang="en-US" dirty="0"/>
                    </a:p>
                  </a:txBody>
                  <a:tcPr/>
                </a:tc>
                <a:tc gridSpan="5">
                  <a:txBody>
                    <a:bodyPr/>
                    <a:lstStyle/>
                    <a:p>
                      <a:pPr algn="ctr"/>
                      <a:r>
                        <a:rPr lang="ru-RU" dirty="0"/>
                        <a:t>ВН </a:t>
                      </a:r>
                      <a:r>
                        <a:rPr lang="es-ES" dirty="0"/>
                        <a:t>≥1000 copies/</a:t>
                      </a:r>
                      <a:r>
                        <a:rPr lang="es-ES" dirty="0" err="1"/>
                        <a:t>mL</a:t>
                      </a:r>
                      <a:r>
                        <a:rPr lang="es-ES" dirty="0"/>
                        <a:t>, </a:t>
                      </a:r>
                      <a:endParaRPr lang="ru-RU" dirty="0"/>
                    </a:p>
                    <a:p>
                      <a:pPr algn="ctr"/>
                      <a:r>
                        <a:rPr lang="es-ES" dirty="0"/>
                        <a:t>% (no./No.)</a:t>
                      </a:r>
                      <a:endParaRPr lang="en-US" dirty="0"/>
                    </a:p>
                  </a:txBody>
                  <a:tcPr anchor="ctr"/>
                </a:tc>
                <a:tc hMerge="1">
                  <a:txBody>
                    <a:bodyPr/>
                    <a:lstStyle/>
                    <a:p>
                      <a:endParaRPr lang="en-US" dirty="0"/>
                    </a:p>
                  </a:txBody>
                  <a:tcPr/>
                </a:tc>
                <a:tc hMerge="1">
                  <a:txBody>
                    <a:bodyPr/>
                    <a:lstStyle/>
                    <a:p>
                      <a:r>
                        <a:rPr lang="es-ES" dirty="0"/>
                        <a:t>≥1000 copies/</a:t>
                      </a:r>
                      <a:r>
                        <a:rPr lang="es-ES" dirty="0" err="1"/>
                        <a:t>mL</a:t>
                      </a:r>
                      <a:r>
                        <a:rPr lang="es-ES" dirty="0"/>
                        <a:t>, % (no./No.)</a:t>
                      </a:r>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67353892"/>
                  </a:ext>
                </a:extLst>
              </a:tr>
              <a:tr h="579213">
                <a:tc>
                  <a:txBody>
                    <a:bodyPr/>
                    <a:lstStyle/>
                    <a:p>
                      <a:endParaRPr lang="en-US"/>
                    </a:p>
                  </a:txBody>
                  <a:tcPr/>
                </a:tc>
                <a:tc gridSpan="2">
                  <a:txBody>
                    <a:bodyPr/>
                    <a:lstStyle/>
                    <a:p>
                      <a:pPr algn="ctr"/>
                      <a:r>
                        <a:rPr lang="ru-RU" b="1" dirty="0">
                          <a:solidFill>
                            <a:srgbClr val="002060"/>
                          </a:solidFill>
                        </a:rPr>
                        <a:t>Без в/в зидовудина</a:t>
                      </a:r>
                      <a:endParaRPr lang="en-US" b="1" dirty="0">
                        <a:solidFill>
                          <a:srgbClr val="002060"/>
                        </a:solidFill>
                      </a:endParaRPr>
                    </a:p>
                  </a:txBody>
                  <a:tcPr anchor="ctr"/>
                </a:tc>
                <a:tc hMerge="1">
                  <a:txBody>
                    <a:bodyPr/>
                    <a:lstStyle/>
                    <a:p>
                      <a:endParaRPr lang="en-US" dirty="0"/>
                    </a:p>
                  </a:txBody>
                  <a:tcPr/>
                </a:tc>
                <a:tc gridSpan="2">
                  <a:txBody>
                    <a:bodyPr/>
                    <a:lstStyle/>
                    <a:p>
                      <a:pPr algn="ctr"/>
                      <a:r>
                        <a:rPr lang="ru-RU" b="1" dirty="0">
                          <a:solidFill>
                            <a:srgbClr val="002060"/>
                          </a:solidFill>
                        </a:rPr>
                        <a:t>С в/в зидовудином</a:t>
                      </a:r>
                      <a:endParaRPr lang="en-US" b="1" dirty="0">
                        <a:solidFill>
                          <a:srgbClr val="002060"/>
                        </a:solidFill>
                      </a:endParaRPr>
                    </a:p>
                  </a:txBody>
                  <a:tcPr anchor="ctr"/>
                </a:tc>
                <a:tc hMerge="1">
                  <a:txBody>
                    <a:bodyPr/>
                    <a:lstStyle/>
                    <a:p>
                      <a:endParaRPr lang="en-US" dirty="0"/>
                    </a:p>
                  </a:txBody>
                  <a:tcPr/>
                </a:tc>
                <a:tc>
                  <a:txBody>
                    <a:bodyPr/>
                    <a:lstStyle/>
                    <a:p>
                      <a:pPr algn="ctr"/>
                      <a:r>
                        <a:rPr lang="en-US" b="0" dirty="0">
                          <a:solidFill>
                            <a:srgbClr val="002060"/>
                          </a:solidFill>
                        </a:rPr>
                        <a:t>P Value</a:t>
                      </a:r>
                    </a:p>
                  </a:txBody>
                  <a:tcPr anchor="ctr"/>
                </a:tc>
                <a:extLst>
                  <a:ext uri="{0D108BD9-81ED-4DB2-BD59-A6C34878D82A}">
                    <a16:rowId xmlns:a16="http://schemas.microsoft.com/office/drawing/2014/main" val="3609003583"/>
                  </a:ext>
                </a:extLst>
              </a:tr>
              <a:tr h="370840">
                <a:tc>
                  <a:txBody>
                    <a:bodyPr/>
                    <a:lstStyle/>
                    <a:p>
                      <a:pPr algn="ctr"/>
                      <a:r>
                        <a:rPr lang="ru-RU" sz="2000" b="1" dirty="0">
                          <a:solidFill>
                            <a:srgbClr val="C00000"/>
                          </a:solidFill>
                        </a:rPr>
                        <a:t>Постнатальная профилактика</a:t>
                      </a:r>
                      <a:r>
                        <a:rPr lang="en-US" sz="2000" b="1" dirty="0">
                          <a:solidFill>
                            <a:srgbClr val="C00000"/>
                          </a:solidFill>
                        </a:rPr>
                        <a:t>: </a:t>
                      </a:r>
                    </a:p>
                  </a:txBody>
                  <a:tcPr/>
                </a:tc>
                <a:tc gridSpan="5">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318153392"/>
                  </a:ext>
                </a:extLst>
              </a:tr>
              <a:tr h="584713">
                <a:tc>
                  <a:txBody>
                    <a:bodyPr/>
                    <a:lstStyle/>
                    <a:p>
                      <a:pPr algn="ctr"/>
                      <a:r>
                        <a:rPr lang="ru-RU" dirty="0">
                          <a:solidFill>
                            <a:srgbClr val="002060"/>
                          </a:solidFill>
                        </a:rPr>
                        <a:t>Монотерапия зидовудином</a:t>
                      </a:r>
                      <a:endParaRPr lang="en-US" dirty="0">
                        <a:solidFill>
                          <a:srgbClr val="002060"/>
                        </a:solidFill>
                      </a:endParaRPr>
                    </a:p>
                  </a:txBody>
                  <a:tcPr anchor="ctr"/>
                </a:tc>
                <a:tc>
                  <a:txBody>
                    <a:bodyPr/>
                    <a:lstStyle/>
                    <a:p>
                      <a:pPr algn="ctr" fontAlgn="t"/>
                      <a:r>
                        <a:rPr lang="en-US" sz="2400" b="1" dirty="0">
                          <a:solidFill>
                            <a:srgbClr val="002060"/>
                          </a:solidFill>
                          <a:effectLst/>
                          <a:latin typeface="inherit"/>
                        </a:rPr>
                        <a:t>10.2 </a:t>
                      </a:r>
                    </a:p>
                  </a:txBody>
                  <a:tcPr anchor="ctr"/>
                </a:tc>
                <a:tc>
                  <a:txBody>
                    <a:bodyPr/>
                    <a:lstStyle/>
                    <a:p>
                      <a:pPr algn="ctr" fontAlgn="t"/>
                      <a:r>
                        <a:rPr lang="en-US" dirty="0">
                          <a:effectLst/>
                          <a:latin typeface="inherit"/>
                        </a:rPr>
                        <a:t>(6/59) </a:t>
                      </a:r>
                    </a:p>
                  </a:txBody>
                  <a:tcPr anchor="ctr"/>
                </a:tc>
                <a:tc>
                  <a:txBody>
                    <a:bodyPr/>
                    <a:lstStyle/>
                    <a:p>
                      <a:pPr algn="ctr" fontAlgn="t"/>
                      <a:r>
                        <a:rPr lang="en-US" sz="2400" b="1" dirty="0">
                          <a:solidFill>
                            <a:srgbClr val="002060"/>
                          </a:solidFill>
                          <a:effectLst/>
                          <a:latin typeface="inherit"/>
                        </a:rPr>
                        <a:t>2.5 </a:t>
                      </a:r>
                    </a:p>
                  </a:txBody>
                  <a:tcPr anchor="ctr"/>
                </a:tc>
                <a:tc>
                  <a:txBody>
                    <a:bodyPr/>
                    <a:lstStyle/>
                    <a:p>
                      <a:pPr algn="ctr" fontAlgn="t"/>
                      <a:r>
                        <a:rPr lang="en-US" dirty="0">
                          <a:effectLst/>
                          <a:latin typeface="inherit"/>
                        </a:rPr>
                        <a:t>(24/955) </a:t>
                      </a:r>
                    </a:p>
                  </a:txBody>
                  <a:tcPr anchor="ctr"/>
                </a:tc>
                <a:tc>
                  <a:txBody>
                    <a:bodyPr/>
                    <a:lstStyle/>
                    <a:p>
                      <a:pPr algn="ctr" fontAlgn="t"/>
                      <a:r>
                        <a:rPr lang="en-US" dirty="0">
                          <a:effectLst/>
                          <a:latin typeface="inherit"/>
                        </a:rPr>
                        <a:t>&lt;.01 </a:t>
                      </a:r>
                    </a:p>
                  </a:txBody>
                  <a:tcPr anchor="ctr"/>
                </a:tc>
                <a:extLst>
                  <a:ext uri="{0D108BD9-81ED-4DB2-BD59-A6C34878D82A}">
                    <a16:rowId xmlns:a16="http://schemas.microsoft.com/office/drawing/2014/main" val="2630352147"/>
                  </a:ext>
                </a:extLst>
              </a:tr>
              <a:tr h="370840">
                <a:tc>
                  <a:txBody>
                    <a:bodyPr/>
                    <a:lstStyle/>
                    <a:p>
                      <a:pPr algn="ctr"/>
                      <a:r>
                        <a:rPr lang="ru-RU" sz="1800" b="0" i="0" kern="1200" dirty="0">
                          <a:solidFill>
                            <a:srgbClr val="002060"/>
                          </a:solidFill>
                          <a:effectLst/>
                          <a:latin typeface="+mn-lt"/>
                          <a:ea typeface="+mn-ea"/>
                          <a:cs typeface="+mn-cs"/>
                        </a:rPr>
                        <a:t>Усиление (двойная/ комбинированная терапия)</a:t>
                      </a:r>
                      <a:endParaRPr lang="en-US" dirty="0">
                        <a:solidFill>
                          <a:srgbClr val="002060"/>
                        </a:solidFill>
                      </a:endParaRPr>
                    </a:p>
                  </a:txBody>
                  <a:tcPr anchor="ctr"/>
                </a:tc>
                <a:tc>
                  <a:txBody>
                    <a:bodyPr/>
                    <a:lstStyle/>
                    <a:p>
                      <a:pPr algn="ctr" fontAlgn="t"/>
                      <a:r>
                        <a:rPr lang="en-US" sz="2400" b="1" dirty="0">
                          <a:solidFill>
                            <a:srgbClr val="002060"/>
                          </a:solidFill>
                          <a:effectLst/>
                          <a:latin typeface="inherit"/>
                        </a:rPr>
                        <a:t>4.8 </a:t>
                      </a:r>
                    </a:p>
                  </a:txBody>
                  <a:tcPr anchor="ctr"/>
                </a:tc>
                <a:tc>
                  <a:txBody>
                    <a:bodyPr/>
                    <a:lstStyle/>
                    <a:p>
                      <a:pPr algn="ctr" fontAlgn="t"/>
                      <a:r>
                        <a:rPr lang="en-US" dirty="0">
                          <a:effectLst/>
                          <a:latin typeface="inherit"/>
                        </a:rPr>
                        <a:t>(2/42) </a:t>
                      </a:r>
                    </a:p>
                  </a:txBody>
                  <a:tcPr anchor="ctr"/>
                </a:tc>
                <a:tc>
                  <a:txBody>
                    <a:bodyPr/>
                    <a:lstStyle/>
                    <a:p>
                      <a:pPr algn="ctr" fontAlgn="t"/>
                      <a:r>
                        <a:rPr lang="en-US" sz="2400" b="1" dirty="0">
                          <a:solidFill>
                            <a:srgbClr val="002060"/>
                          </a:solidFill>
                          <a:effectLst/>
                          <a:latin typeface="inherit"/>
                        </a:rPr>
                        <a:t>4.1 </a:t>
                      </a:r>
                    </a:p>
                  </a:txBody>
                  <a:tcPr anchor="ctr"/>
                </a:tc>
                <a:tc>
                  <a:txBody>
                    <a:bodyPr/>
                    <a:lstStyle/>
                    <a:p>
                      <a:pPr algn="ctr" fontAlgn="t"/>
                      <a:r>
                        <a:rPr lang="en-US" dirty="0">
                          <a:effectLst/>
                          <a:latin typeface="inherit"/>
                        </a:rPr>
                        <a:t>(21/513) </a:t>
                      </a:r>
                    </a:p>
                  </a:txBody>
                  <a:tcPr anchor="ctr"/>
                </a:tc>
                <a:tc>
                  <a:txBody>
                    <a:bodyPr/>
                    <a:lstStyle/>
                    <a:p>
                      <a:pPr algn="ctr" fontAlgn="t"/>
                      <a:r>
                        <a:rPr lang="en-US" dirty="0">
                          <a:effectLst/>
                          <a:latin typeface="inherit"/>
                        </a:rPr>
                        <a:t>.83 </a:t>
                      </a:r>
                    </a:p>
                  </a:txBody>
                  <a:tcPr anchor="ctr"/>
                </a:tc>
                <a:extLst>
                  <a:ext uri="{0D108BD9-81ED-4DB2-BD59-A6C34878D82A}">
                    <a16:rowId xmlns:a16="http://schemas.microsoft.com/office/drawing/2014/main" val="3707814174"/>
                  </a:ext>
                </a:extLst>
              </a:tr>
            </a:tbl>
          </a:graphicData>
        </a:graphic>
      </p:graphicFrame>
      <p:sp>
        <p:nvSpPr>
          <p:cNvPr id="4" name="Date Placeholder 3">
            <a:extLst>
              <a:ext uri="{FF2B5EF4-FFF2-40B4-BE49-F238E27FC236}">
                <a16:creationId xmlns:a16="http://schemas.microsoft.com/office/drawing/2014/main" id="{AE8D9FD5-2605-4099-9DA9-C1DA02AD8B0F}"/>
              </a:ext>
            </a:extLst>
          </p:cNvPr>
          <p:cNvSpPr>
            <a:spLocks noGrp="1"/>
          </p:cNvSpPr>
          <p:nvPr>
            <p:ph type="dt" sz="half" idx="10"/>
          </p:nvPr>
        </p:nvSpPr>
        <p:spPr/>
        <p:txBody>
          <a:bodyPr/>
          <a:lstStyle/>
          <a:p>
            <a:fld id="{30947903-01CC-4216-B81C-763158F01103}" type="datetime1">
              <a:rPr lang="en-US" smtClean="0"/>
              <a:t>11/29/2024</a:t>
            </a:fld>
            <a:endParaRPr lang="en-US"/>
          </a:p>
        </p:txBody>
      </p:sp>
      <p:sp>
        <p:nvSpPr>
          <p:cNvPr id="6" name="Slide Number Placeholder 5">
            <a:extLst>
              <a:ext uri="{FF2B5EF4-FFF2-40B4-BE49-F238E27FC236}">
                <a16:creationId xmlns:a16="http://schemas.microsoft.com/office/drawing/2014/main" id="{D3ADC13E-6FD9-4061-8D74-CB2A1072B294}"/>
              </a:ext>
            </a:extLst>
          </p:cNvPr>
          <p:cNvSpPr>
            <a:spLocks noGrp="1"/>
          </p:cNvSpPr>
          <p:nvPr>
            <p:ph type="sldNum" sz="quarter" idx="12"/>
          </p:nvPr>
        </p:nvSpPr>
        <p:spPr/>
        <p:txBody>
          <a:bodyPr/>
          <a:lstStyle/>
          <a:p>
            <a:fld id="{08CC12AE-189F-46E6-94BB-12FB54E35028}" type="slidenum">
              <a:rPr lang="en-US" smtClean="0"/>
              <a:t>20</a:t>
            </a:fld>
            <a:endParaRPr lang="en-US"/>
          </a:p>
        </p:txBody>
      </p:sp>
      <p:sp>
        <p:nvSpPr>
          <p:cNvPr id="9" name="TextBox 8">
            <a:extLst>
              <a:ext uri="{FF2B5EF4-FFF2-40B4-BE49-F238E27FC236}">
                <a16:creationId xmlns:a16="http://schemas.microsoft.com/office/drawing/2014/main" id="{F905BB43-D400-41B9-8DBC-903037706AB6}"/>
              </a:ext>
            </a:extLst>
          </p:cNvPr>
          <p:cNvSpPr txBox="1"/>
          <p:nvPr/>
        </p:nvSpPr>
        <p:spPr>
          <a:xfrm>
            <a:off x="639390" y="5846823"/>
            <a:ext cx="11233148" cy="553998"/>
          </a:xfrm>
          <a:prstGeom prst="rect">
            <a:avLst/>
          </a:prstGeom>
          <a:noFill/>
        </p:spPr>
        <p:txBody>
          <a:bodyPr wrap="square">
            <a:spAutoFit/>
          </a:bodyPr>
          <a:lstStyle/>
          <a:p>
            <a:r>
              <a:rPr lang="en-GB" sz="1000" dirty="0"/>
              <a:t>Source: </a:t>
            </a:r>
            <a:r>
              <a:rPr lang="en-US" sz="1000" dirty="0"/>
              <a:t>Briand N, </a:t>
            </a:r>
            <a:r>
              <a:rPr lang="en-US" sz="1000" dirty="0" err="1"/>
              <a:t>Warszawski</a:t>
            </a:r>
            <a:r>
              <a:rPr lang="en-US" sz="1000" dirty="0"/>
              <a:t> J, Mandelbrot L, </a:t>
            </a:r>
            <a:r>
              <a:rPr lang="en-US" sz="1000" dirty="0" err="1"/>
              <a:t>Dollfus</a:t>
            </a:r>
            <a:r>
              <a:rPr lang="en-US" sz="1000" dirty="0"/>
              <a:t> C, Pannier E, </a:t>
            </a:r>
            <a:r>
              <a:rPr lang="en-US" sz="1000" dirty="0" err="1"/>
              <a:t>Cravello</a:t>
            </a:r>
            <a:r>
              <a:rPr lang="en-US" sz="1000" dirty="0"/>
              <a:t> L, Nguyen R, </a:t>
            </a:r>
            <a:r>
              <a:rPr lang="en-US" sz="1000" dirty="0" err="1"/>
              <a:t>Matheron</a:t>
            </a:r>
            <a:r>
              <a:rPr lang="en-US" sz="1000" dirty="0"/>
              <a:t> I, Winer N, </a:t>
            </a:r>
            <a:r>
              <a:rPr lang="en-US" sz="1000" dirty="0" err="1"/>
              <a:t>Tubiana</a:t>
            </a:r>
            <a:r>
              <a:rPr lang="en-US" sz="1000" dirty="0"/>
              <a:t> R, </a:t>
            </a:r>
            <a:r>
              <a:rPr lang="en-US" sz="1000" dirty="0" err="1"/>
              <a:t>Rouzioux</a:t>
            </a:r>
            <a:r>
              <a:rPr lang="en-US" sz="1000" dirty="0"/>
              <a:t> C, Faye A, Blanche S; ANRS-EPF CO1-CO11 Study Group. Is intrapartum intravenous zidovudine for prevention of mother-to-child HIV-1 transmission still useful in the combination antiretroviral therapy era? Clin Infect Dis. 2013 Sep;57(6):903-14. </a:t>
            </a:r>
            <a:r>
              <a:rPr lang="en-US" sz="1000" dirty="0" err="1"/>
              <a:t>doi</a:t>
            </a:r>
            <a:r>
              <a:rPr lang="en-US" sz="1000" dirty="0"/>
              <a:t>: 10.1093/</a:t>
            </a:r>
            <a:r>
              <a:rPr lang="en-US" sz="1000" dirty="0" err="1"/>
              <a:t>cid</a:t>
            </a:r>
            <a:r>
              <a:rPr lang="en-US" sz="1000" dirty="0"/>
              <a:t>/cit374. </a:t>
            </a:r>
            <a:r>
              <a:rPr lang="en-US" sz="1000" dirty="0" err="1"/>
              <a:t>Epub</a:t>
            </a:r>
            <a:r>
              <a:rPr lang="en-US" sz="1000" dirty="0"/>
              <a:t> 2013 May 31. PMID: 23728147.</a:t>
            </a:r>
          </a:p>
        </p:txBody>
      </p:sp>
    </p:spTree>
    <p:extLst>
      <p:ext uri="{BB962C8B-B14F-4D97-AF65-F5344CB8AC3E}">
        <p14:creationId xmlns:p14="http://schemas.microsoft.com/office/powerpoint/2010/main" val="2055953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B77FE-9207-4106-9A8C-1DEFC81E07D7}"/>
              </a:ext>
            </a:extLst>
          </p:cNvPr>
          <p:cNvSpPr>
            <a:spLocks noGrp="1"/>
          </p:cNvSpPr>
          <p:nvPr>
            <p:ph type="title"/>
          </p:nvPr>
        </p:nvSpPr>
        <p:spPr>
          <a:xfrm>
            <a:off x="438149" y="0"/>
            <a:ext cx="8524875" cy="1325563"/>
          </a:xfrm>
        </p:spPr>
        <p:txBody>
          <a:bodyPr/>
          <a:lstStyle/>
          <a:p>
            <a:r>
              <a:rPr lang="ru-RU" b="1" dirty="0">
                <a:solidFill>
                  <a:srgbClr val="0070C0"/>
                </a:solidFill>
              </a:rPr>
              <a:t>Факты последних научно-обоснованных исследований</a:t>
            </a:r>
            <a:endParaRPr lang="en-US" b="1" dirty="0">
              <a:solidFill>
                <a:srgbClr val="0070C0"/>
              </a:solidFill>
            </a:endParaRPr>
          </a:p>
        </p:txBody>
      </p:sp>
      <p:sp>
        <p:nvSpPr>
          <p:cNvPr id="3" name="Content Placeholder 2">
            <a:extLst>
              <a:ext uri="{FF2B5EF4-FFF2-40B4-BE49-F238E27FC236}">
                <a16:creationId xmlns:a16="http://schemas.microsoft.com/office/drawing/2014/main" id="{56B33BE0-F387-41F9-A36F-B5500BED05B2}"/>
              </a:ext>
            </a:extLst>
          </p:cNvPr>
          <p:cNvSpPr>
            <a:spLocks noGrp="1"/>
          </p:cNvSpPr>
          <p:nvPr>
            <p:ph idx="1"/>
          </p:nvPr>
        </p:nvSpPr>
        <p:spPr>
          <a:xfrm>
            <a:off x="123827" y="1463503"/>
            <a:ext cx="7981949" cy="5005387"/>
          </a:xfrm>
        </p:spPr>
        <p:txBody>
          <a:bodyPr>
            <a:normAutofit fontScale="92500" lnSpcReduction="20000"/>
          </a:bodyPr>
          <a:lstStyle/>
          <a:p>
            <a:r>
              <a:rPr lang="ru-RU" dirty="0"/>
              <a:t>Мониторинг перинатальной ВИЧ-РНК является сильнейшим фактором, влияющим на вертикальную передачу ВИЧ.</a:t>
            </a:r>
          </a:p>
          <a:p>
            <a:r>
              <a:rPr lang="ru-RU" dirty="0"/>
              <a:t>Когда РНК ВИЧ составляет &lt;50 копий/мл, </a:t>
            </a:r>
            <a:r>
              <a:rPr lang="ru-RU" b="1" dirty="0"/>
              <a:t>прекращение АРТ является самым сильным фактором риска</a:t>
            </a:r>
            <a:r>
              <a:rPr lang="ru-RU" dirty="0"/>
              <a:t>.</a:t>
            </a:r>
          </a:p>
          <a:p>
            <a:r>
              <a:rPr lang="ru-RU" b="1" dirty="0">
                <a:solidFill>
                  <a:srgbClr val="0070C0"/>
                </a:solidFill>
              </a:rPr>
              <a:t>Интранатальный ЗДВ не влияет на передачу ВИЧ при РНК ВИЧ &lt;50 копий/мл.</a:t>
            </a:r>
          </a:p>
          <a:p>
            <a:r>
              <a:rPr lang="ru-RU" dirty="0"/>
              <a:t>Введение ненужного зидовудина может восприниматься как стигма.</a:t>
            </a:r>
          </a:p>
          <a:p>
            <a:r>
              <a:rPr lang="ru-RU" b="1" dirty="0">
                <a:solidFill>
                  <a:srgbClr val="0070C0"/>
                </a:solidFill>
              </a:rPr>
              <a:t>Следует учитывать фактические данные об отсутствии рисков передачи ВИЧ при неопределяемой ВН на фоне непрерывной АРТ </a:t>
            </a:r>
            <a:r>
              <a:rPr lang="ru-RU" dirty="0"/>
              <a:t>в паре мать-ребенок - это может помочь в борьбе со стигмой в целом.</a:t>
            </a:r>
          </a:p>
          <a:p>
            <a:pPr marL="0" indent="0">
              <a:buNone/>
            </a:pPr>
            <a:endParaRPr lang="en-US" dirty="0"/>
          </a:p>
        </p:txBody>
      </p:sp>
      <p:sp>
        <p:nvSpPr>
          <p:cNvPr id="4" name="Rectangle: Rounded Corners 3">
            <a:extLst>
              <a:ext uri="{FF2B5EF4-FFF2-40B4-BE49-F238E27FC236}">
                <a16:creationId xmlns:a16="http://schemas.microsoft.com/office/drawing/2014/main" id="{43D3F939-49AE-485D-BFF8-E607FB4AB9B5}"/>
              </a:ext>
            </a:extLst>
          </p:cNvPr>
          <p:cNvSpPr/>
          <p:nvPr/>
        </p:nvSpPr>
        <p:spPr>
          <a:xfrm>
            <a:off x="8963024" y="1575272"/>
            <a:ext cx="2886075" cy="6953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rPr>
              <a:t>Регулярный Мониторинг АРТ (ВН)</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F2BE5B24-433D-4DE2-9EED-AD2C0315D26C}"/>
              </a:ext>
            </a:extLst>
          </p:cNvPr>
          <p:cNvSpPr/>
          <p:nvPr/>
        </p:nvSpPr>
        <p:spPr>
          <a:xfrm>
            <a:off x="8963024" y="762001"/>
            <a:ext cx="2886075" cy="5238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0070C0"/>
                </a:solidFill>
                <a:effectLst/>
                <a:uLnTx/>
                <a:uFillTx/>
                <a:latin typeface="Calibri" panose="020F0502020204030204"/>
                <a:ea typeface="+mn-ea"/>
                <a:cs typeface="+mn-cs"/>
              </a:rPr>
              <a:t>Что рекомендуется</a:t>
            </a:r>
            <a:endPar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6" name="Rectangle: Rounded Corners 5">
            <a:extLst>
              <a:ext uri="{FF2B5EF4-FFF2-40B4-BE49-F238E27FC236}">
                <a16:creationId xmlns:a16="http://schemas.microsoft.com/office/drawing/2014/main" id="{3EC348C9-8FCD-4ED1-AD79-589E96FDC223}"/>
              </a:ext>
            </a:extLst>
          </p:cNvPr>
          <p:cNvSpPr/>
          <p:nvPr/>
        </p:nvSpPr>
        <p:spPr>
          <a:xfrm>
            <a:off x="8963023" y="2520306"/>
            <a:ext cx="2886075" cy="800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rPr>
              <a:t>Обеспечить эффективность</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rPr>
              <a:t>и непрерывность АРТ </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F6DD04D3-8205-465A-9F80-C8F9448BD638}"/>
              </a:ext>
            </a:extLst>
          </p:cNvPr>
          <p:cNvSpPr txBox="1"/>
          <p:nvPr/>
        </p:nvSpPr>
        <p:spPr>
          <a:xfrm>
            <a:off x="971550" y="6465243"/>
            <a:ext cx="10439400" cy="23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err="1">
                <a:ln>
                  <a:noFill/>
                </a:ln>
                <a:solidFill>
                  <a:prstClr val="black"/>
                </a:solidFill>
                <a:effectLst/>
                <a:uLnTx/>
                <a:uFillTx/>
                <a:latin typeface="Helvetica" panose="020B0604020202020204" pitchFamily="34" charset="0"/>
                <a:ea typeface="+mn-ea"/>
                <a:cs typeface="+mn-cs"/>
              </a:rPr>
              <a:t>Taramasso</a:t>
            </a:r>
            <a:r>
              <a:rPr kumimoji="0" lang="en-US" sz="900" b="0" i="0" u="none" strike="noStrike" kern="1200" cap="none" spc="0" normalizeH="0" baseline="0" noProof="0" dirty="0">
                <a:ln>
                  <a:noFill/>
                </a:ln>
                <a:solidFill>
                  <a:prstClr val="black"/>
                </a:solidFill>
                <a:effectLst/>
                <a:uLnTx/>
                <a:uFillTx/>
                <a:latin typeface="Helvetica" panose="020B0604020202020204" pitchFamily="34" charset="0"/>
                <a:ea typeface="+mn-ea"/>
                <a:cs typeface="+mn-cs"/>
              </a:rPr>
              <a:t> L. et al., Intrapartum use of zidovudine in a large cohort of pregnant women living with HIV in Italy. August 2022. J. of infection. </a:t>
            </a:r>
            <a:r>
              <a:rPr kumimoji="0" lang="en-US" sz="900" b="0" i="0" u="none" strike="noStrike" kern="1200" cap="none" spc="0" normalizeH="0" baseline="0" noProof="0" dirty="0">
                <a:ln>
                  <a:noFill/>
                </a:ln>
                <a:solidFill>
                  <a:prstClr val="black"/>
                </a:solidFill>
                <a:effectLst/>
                <a:uLnTx/>
                <a:uFillTx/>
                <a:latin typeface="Helvetica" panose="020B0604020202020204" pitchFamily="34" charset="0"/>
                <a:ea typeface="+mn-ea"/>
                <a:cs typeface="+mn-cs"/>
                <a:hlinkClick r:id="rId2"/>
              </a:rPr>
              <a:t>https://doi.org/10.1016/j.jinf.2022.08.009</a:t>
            </a:r>
            <a:endPar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2114B7BC-474D-4B6C-9909-59DEC52EA513}"/>
              </a:ext>
            </a:extLst>
          </p:cNvPr>
          <p:cNvSpPr/>
          <p:nvPr/>
        </p:nvSpPr>
        <p:spPr>
          <a:xfrm>
            <a:off x="8963023" y="3465340"/>
            <a:ext cx="3057527" cy="2554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rPr>
              <a:t>Приоретизировать использование  предпочтительных  эффективных схем АРТ</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rPr>
              <a:t>для беременных с </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DTG *</a:t>
            </a: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a:ln>
                  <a:noFill/>
                </a:ln>
                <a:solidFill>
                  <a:prstClr val="white"/>
                </a:solidFill>
                <a:effectLst/>
                <a:uLnTx/>
                <a:uFillTx/>
                <a:latin typeface="Calibri" panose="020F0502020204030204"/>
                <a:ea typeface="+mn-ea"/>
                <a:cs typeface="+mn-cs"/>
              </a:rPr>
              <a:t>*И только в особых случаях – при высокой ВН – дополнительные меры</a:t>
            </a:r>
            <a:endParaRPr kumimoji="0" lang="fr-FR" sz="1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a:ln>
                  <a:noFill/>
                </a:ln>
                <a:solidFill>
                  <a:prstClr val="white"/>
                </a:solidFill>
                <a:effectLst/>
                <a:uLnTx/>
                <a:uFillTx/>
                <a:latin typeface="Calibri" panose="020F0502020204030204"/>
                <a:ea typeface="+mn-ea"/>
                <a:cs typeface="+mn-cs"/>
              </a:rPr>
              <a:t>Профилактики могут бытьь необыходимы</a:t>
            </a: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CFEE4A4A-4C71-46FE-8000-F625B2819867}"/>
              </a:ext>
            </a:extLst>
          </p:cNvPr>
          <p:cNvSpPr/>
          <p:nvPr/>
        </p:nvSpPr>
        <p:spPr>
          <a:xfrm>
            <a:off x="8105776" y="1575272"/>
            <a:ext cx="742950" cy="6223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9DA6B243-F3F2-471C-AFE4-57A512EA9319}"/>
              </a:ext>
            </a:extLst>
          </p:cNvPr>
          <p:cNvSpPr/>
          <p:nvPr/>
        </p:nvSpPr>
        <p:spPr>
          <a:xfrm>
            <a:off x="7162800" y="2447281"/>
            <a:ext cx="1685925" cy="8001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46F080BB-8F23-400F-AB6C-8BC2CBF80CB6}"/>
              </a:ext>
            </a:extLst>
          </p:cNvPr>
          <p:cNvSpPr/>
          <p:nvPr/>
        </p:nvSpPr>
        <p:spPr>
          <a:xfrm>
            <a:off x="7162800" y="3955889"/>
            <a:ext cx="1800223" cy="159829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7495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C5D9-2941-43A1-ABB7-17E2C3264060}"/>
              </a:ext>
            </a:extLst>
          </p:cNvPr>
          <p:cNvSpPr>
            <a:spLocks noGrp="1"/>
          </p:cNvSpPr>
          <p:nvPr>
            <p:ph type="title"/>
          </p:nvPr>
        </p:nvSpPr>
        <p:spPr>
          <a:xfrm>
            <a:off x="846770" y="149695"/>
            <a:ext cx="7993663" cy="939451"/>
          </a:xfrm>
        </p:spPr>
        <p:txBody>
          <a:bodyPr>
            <a:normAutofit/>
          </a:bodyPr>
          <a:lstStyle/>
          <a:p>
            <a:pPr algn="r"/>
            <a:r>
              <a:rPr lang="ru-RU" b="1" dirty="0"/>
              <a:t>Ранняя диагностика младенцев</a:t>
            </a:r>
            <a:endParaRPr lang="en-US" b="1" dirty="0"/>
          </a:p>
        </p:txBody>
      </p:sp>
      <p:sp>
        <p:nvSpPr>
          <p:cNvPr id="3" name="Content Placeholder 2">
            <a:extLst>
              <a:ext uri="{FF2B5EF4-FFF2-40B4-BE49-F238E27FC236}">
                <a16:creationId xmlns:a16="http://schemas.microsoft.com/office/drawing/2014/main" id="{ABC0737F-F38F-4214-BCEE-FEEF9534CB90}"/>
              </a:ext>
            </a:extLst>
          </p:cNvPr>
          <p:cNvSpPr>
            <a:spLocks noGrp="1"/>
          </p:cNvSpPr>
          <p:nvPr>
            <p:ph idx="1"/>
          </p:nvPr>
        </p:nvSpPr>
        <p:spPr>
          <a:xfrm>
            <a:off x="7293167" y="1253331"/>
            <a:ext cx="4816434" cy="4530524"/>
          </a:xfrm>
        </p:spPr>
        <p:txBody>
          <a:bodyPr>
            <a:normAutofit fontScale="92500" lnSpcReduction="10000"/>
          </a:bodyPr>
          <a:lstStyle/>
          <a:p>
            <a:r>
              <a:rPr lang="ru-RU" sz="2600" dirty="0"/>
              <a:t>Дополнительные тесты </a:t>
            </a:r>
            <a:r>
              <a:rPr lang="en-GB" sz="2600" dirty="0"/>
              <a:t>NAT</a:t>
            </a:r>
          </a:p>
          <a:p>
            <a:pPr lvl="1"/>
            <a:r>
              <a:rPr lang="ru-RU" sz="2600" dirty="0"/>
              <a:t>При рождении</a:t>
            </a:r>
            <a:r>
              <a:rPr lang="en-GB" sz="2600" dirty="0"/>
              <a:t> (</a:t>
            </a:r>
            <a:r>
              <a:rPr lang="ru-RU" sz="2600" dirty="0"/>
              <a:t>где уместно</a:t>
            </a:r>
            <a:r>
              <a:rPr lang="en-GB" sz="2600" dirty="0"/>
              <a:t>)</a:t>
            </a:r>
          </a:p>
          <a:p>
            <a:pPr lvl="1"/>
            <a:r>
              <a:rPr lang="ru-RU" sz="2600" dirty="0"/>
              <a:t>4-</a:t>
            </a:r>
            <a:r>
              <a:rPr lang="en-GB" sz="2600" dirty="0"/>
              <a:t>6 </a:t>
            </a:r>
            <a:r>
              <a:rPr lang="ru-RU" sz="2600" dirty="0"/>
              <a:t>недель</a:t>
            </a:r>
            <a:endParaRPr lang="en-GB" sz="2600" dirty="0"/>
          </a:p>
          <a:p>
            <a:pPr lvl="1"/>
            <a:r>
              <a:rPr lang="en-GB" sz="2600" dirty="0"/>
              <a:t>9 </a:t>
            </a:r>
            <a:r>
              <a:rPr lang="ru-RU" sz="2600" dirty="0"/>
              <a:t>месяцев</a:t>
            </a:r>
            <a:endParaRPr lang="en-GB" sz="2600" dirty="0"/>
          </a:p>
          <a:p>
            <a:pPr lvl="1"/>
            <a:r>
              <a:rPr lang="ru-RU" sz="2600" dirty="0"/>
              <a:t>При любом остром заболевании у детей, которые были подвержены риску заражения ВИЧ </a:t>
            </a:r>
            <a:endParaRPr lang="en-GB" sz="2600" dirty="0"/>
          </a:p>
          <a:p>
            <a:r>
              <a:rPr lang="ru-RU" sz="2600" dirty="0"/>
              <a:t>Обеспечить подтверждающий тест </a:t>
            </a:r>
            <a:r>
              <a:rPr lang="en-GB" sz="2600" dirty="0"/>
              <a:t>NAT </a:t>
            </a:r>
            <a:endParaRPr lang="ru-RU" sz="2600" dirty="0"/>
          </a:p>
          <a:p>
            <a:r>
              <a:rPr lang="ru-RU" sz="2600" i="1" dirty="0"/>
              <a:t>Диагноз не подтвержден</a:t>
            </a:r>
            <a:r>
              <a:rPr lang="en-GB" sz="2600" i="1" dirty="0"/>
              <a:t> </a:t>
            </a:r>
            <a:r>
              <a:rPr lang="ru-RU" sz="2600" i="1" dirty="0"/>
              <a:t>как окончательный в период еще вероятной трансмиссии </a:t>
            </a:r>
            <a:endParaRPr lang="en-GB" sz="2600" i="1" dirty="0"/>
          </a:p>
          <a:p>
            <a:endParaRPr lang="en-GB" dirty="0"/>
          </a:p>
          <a:p>
            <a:endParaRPr lang="en-GB" dirty="0"/>
          </a:p>
          <a:p>
            <a:endParaRPr lang="en-US" dirty="0"/>
          </a:p>
        </p:txBody>
      </p:sp>
      <p:pic>
        <p:nvPicPr>
          <p:cNvPr id="6" name="Picture 5">
            <a:extLst>
              <a:ext uri="{FF2B5EF4-FFF2-40B4-BE49-F238E27FC236}">
                <a16:creationId xmlns:a16="http://schemas.microsoft.com/office/drawing/2014/main" id="{FA8DF9D2-25F8-4979-A513-52DCE4BF55A4}"/>
              </a:ext>
            </a:extLst>
          </p:cNvPr>
          <p:cNvPicPr>
            <a:picLocks noChangeAspect="1"/>
          </p:cNvPicPr>
          <p:nvPr/>
        </p:nvPicPr>
        <p:blipFill>
          <a:blip r:embed="rId2"/>
          <a:stretch>
            <a:fillRect/>
          </a:stretch>
        </p:blipFill>
        <p:spPr>
          <a:xfrm>
            <a:off x="1" y="1253330"/>
            <a:ext cx="5022255" cy="5604669"/>
          </a:xfrm>
          <a:prstGeom prst="rect">
            <a:avLst/>
          </a:prstGeom>
        </p:spPr>
      </p:pic>
      <p:pic>
        <p:nvPicPr>
          <p:cNvPr id="7" name="Picture 6">
            <a:extLst>
              <a:ext uri="{FF2B5EF4-FFF2-40B4-BE49-F238E27FC236}">
                <a16:creationId xmlns:a16="http://schemas.microsoft.com/office/drawing/2014/main" id="{FE714954-C1B2-4480-853F-4F61CCB71EC6}"/>
              </a:ext>
            </a:extLst>
          </p:cNvPr>
          <p:cNvPicPr>
            <a:picLocks noChangeAspect="1"/>
          </p:cNvPicPr>
          <p:nvPr/>
        </p:nvPicPr>
        <p:blipFill>
          <a:blip r:embed="rId3"/>
          <a:stretch>
            <a:fillRect/>
          </a:stretch>
        </p:blipFill>
        <p:spPr>
          <a:xfrm>
            <a:off x="0" y="1026406"/>
            <a:ext cx="6973686" cy="5831593"/>
          </a:xfrm>
          <a:prstGeom prst="rect">
            <a:avLst/>
          </a:prstGeom>
        </p:spPr>
      </p:pic>
      <p:pic>
        <p:nvPicPr>
          <p:cNvPr id="5" name="Picture 4">
            <a:extLst>
              <a:ext uri="{FF2B5EF4-FFF2-40B4-BE49-F238E27FC236}">
                <a16:creationId xmlns:a16="http://schemas.microsoft.com/office/drawing/2014/main" id="{3CE7BFD7-C394-40D9-921D-1D723E0FB65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69746" y="5635389"/>
            <a:ext cx="4877906" cy="1201726"/>
          </a:xfrm>
          <a:prstGeom prst="rect">
            <a:avLst/>
          </a:prstGeom>
        </p:spPr>
      </p:pic>
      <p:sp>
        <p:nvSpPr>
          <p:cNvPr id="8" name="Rectangle 7">
            <a:extLst>
              <a:ext uri="{FF2B5EF4-FFF2-40B4-BE49-F238E27FC236}">
                <a16:creationId xmlns:a16="http://schemas.microsoft.com/office/drawing/2014/main" id="{5C1438BF-2DB8-42D5-96E5-80D19B87E847}"/>
              </a:ext>
            </a:extLst>
          </p:cNvPr>
          <p:cNvSpPr/>
          <p:nvPr/>
        </p:nvSpPr>
        <p:spPr>
          <a:xfrm>
            <a:off x="2248322" y="0"/>
            <a:ext cx="6096000" cy="369332"/>
          </a:xfrm>
          <a:prstGeom prst="rect">
            <a:avLst/>
          </a:prstGeom>
        </p:spPr>
        <p:txBody>
          <a:bodyPr>
            <a:spAutoFit/>
          </a:bodyPr>
          <a:lstStyle/>
          <a:p>
            <a:r>
              <a:rPr lang="ru-RU" dirty="0">
                <a:solidFill>
                  <a:srgbClr val="FF0000"/>
                </a:solidFill>
              </a:rPr>
              <a:t>Обеспечьте должное обследование новорожденных</a:t>
            </a:r>
          </a:p>
        </p:txBody>
      </p:sp>
      <p:sp>
        <p:nvSpPr>
          <p:cNvPr id="4" name="Oval 3">
            <a:extLst>
              <a:ext uri="{FF2B5EF4-FFF2-40B4-BE49-F238E27FC236}">
                <a16:creationId xmlns:a16="http://schemas.microsoft.com/office/drawing/2014/main" id="{8E4BA923-1FC7-4F1B-AF71-86CDFE641606}"/>
              </a:ext>
            </a:extLst>
          </p:cNvPr>
          <p:cNvSpPr/>
          <p:nvPr/>
        </p:nvSpPr>
        <p:spPr>
          <a:xfrm>
            <a:off x="1831729" y="2652666"/>
            <a:ext cx="345078" cy="241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a:t>
            </a:r>
            <a:endParaRPr lang="en-US" dirty="0"/>
          </a:p>
        </p:txBody>
      </p:sp>
      <p:sp>
        <p:nvSpPr>
          <p:cNvPr id="9" name="Oval 8">
            <a:extLst>
              <a:ext uri="{FF2B5EF4-FFF2-40B4-BE49-F238E27FC236}">
                <a16:creationId xmlns:a16="http://schemas.microsoft.com/office/drawing/2014/main" id="{777E55B1-39A5-441A-810C-F47AA120614B}"/>
              </a:ext>
            </a:extLst>
          </p:cNvPr>
          <p:cNvSpPr/>
          <p:nvPr/>
        </p:nvSpPr>
        <p:spPr>
          <a:xfrm>
            <a:off x="4930760" y="2669264"/>
            <a:ext cx="305935" cy="2248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a:t>
            </a:r>
            <a:endParaRPr lang="en-US" dirty="0"/>
          </a:p>
        </p:txBody>
      </p:sp>
      <p:sp>
        <p:nvSpPr>
          <p:cNvPr id="10" name="Oval 9">
            <a:extLst>
              <a:ext uri="{FF2B5EF4-FFF2-40B4-BE49-F238E27FC236}">
                <a16:creationId xmlns:a16="http://schemas.microsoft.com/office/drawing/2014/main" id="{5A3F13C7-5446-4629-936A-32AE1D4B730A}"/>
              </a:ext>
            </a:extLst>
          </p:cNvPr>
          <p:cNvSpPr/>
          <p:nvPr/>
        </p:nvSpPr>
        <p:spPr>
          <a:xfrm>
            <a:off x="6096000" y="5052598"/>
            <a:ext cx="390808" cy="2361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a:t>
            </a:r>
            <a:endParaRPr lang="en-US" dirty="0"/>
          </a:p>
        </p:txBody>
      </p:sp>
      <p:sp>
        <p:nvSpPr>
          <p:cNvPr id="11" name="Oval 10">
            <a:extLst>
              <a:ext uri="{FF2B5EF4-FFF2-40B4-BE49-F238E27FC236}">
                <a16:creationId xmlns:a16="http://schemas.microsoft.com/office/drawing/2014/main" id="{F52F94FE-8FC0-4434-8133-F19BFD0E613F}"/>
              </a:ext>
            </a:extLst>
          </p:cNvPr>
          <p:cNvSpPr/>
          <p:nvPr/>
        </p:nvSpPr>
        <p:spPr>
          <a:xfrm>
            <a:off x="3621760" y="5052598"/>
            <a:ext cx="379871" cy="2361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a:t>
            </a:r>
            <a:endParaRPr lang="en-US" dirty="0"/>
          </a:p>
        </p:txBody>
      </p:sp>
      <p:sp>
        <p:nvSpPr>
          <p:cNvPr id="12" name="Oval 11">
            <a:extLst>
              <a:ext uri="{FF2B5EF4-FFF2-40B4-BE49-F238E27FC236}">
                <a16:creationId xmlns:a16="http://schemas.microsoft.com/office/drawing/2014/main" id="{CBBB0385-688F-4FA1-81CC-BFC65009B6A2}"/>
              </a:ext>
            </a:extLst>
          </p:cNvPr>
          <p:cNvSpPr/>
          <p:nvPr/>
        </p:nvSpPr>
        <p:spPr>
          <a:xfrm>
            <a:off x="2198946" y="1421394"/>
            <a:ext cx="345078" cy="241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a:t>
            </a:r>
            <a:endParaRPr lang="en-US" dirty="0"/>
          </a:p>
        </p:txBody>
      </p:sp>
    </p:spTree>
    <p:extLst>
      <p:ext uri="{BB962C8B-B14F-4D97-AF65-F5344CB8AC3E}">
        <p14:creationId xmlns:p14="http://schemas.microsoft.com/office/powerpoint/2010/main" val="3603951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CB7A6A5-18A1-420F-A107-DEEE701E101A}"/>
              </a:ext>
            </a:extLst>
          </p:cNvPr>
          <p:cNvPicPr>
            <a:picLocks noChangeAspect="1"/>
          </p:cNvPicPr>
          <p:nvPr/>
        </p:nvPicPr>
        <p:blipFill>
          <a:blip r:embed="rId3"/>
          <a:stretch>
            <a:fillRect/>
          </a:stretch>
        </p:blipFill>
        <p:spPr>
          <a:xfrm>
            <a:off x="3208150" y="800744"/>
            <a:ext cx="8018597" cy="5831707"/>
          </a:xfrm>
          <a:prstGeom prst="rect">
            <a:avLst/>
          </a:prstGeom>
        </p:spPr>
      </p:pic>
      <p:pic>
        <p:nvPicPr>
          <p:cNvPr id="6" name="Picture 5">
            <a:extLst>
              <a:ext uri="{FF2B5EF4-FFF2-40B4-BE49-F238E27FC236}">
                <a16:creationId xmlns:a16="http://schemas.microsoft.com/office/drawing/2014/main" id="{2285BF56-ADCA-44A6-AB5A-A5B8C368FC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8636" y="1907379"/>
            <a:ext cx="2132864" cy="2938947"/>
          </a:xfrm>
          <a:prstGeom prst="rect">
            <a:avLst/>
          </a:prstGeom>
          <a:ln>
            <a:solidFill>
              <a:schemeClr val="tx1"/>
            </a:solidFill>
          </a:ln>
        </p:spPr>
      </p:pic>
      <p:sp>
        <p:nvSpPr>
          <p:cNvPr id="7" name="Title 1">
            <a:extLst>
              <a:ext uri="{FF2B5EF4-FFF2-40B4-BE49-F238E27FC236}">
                <a16:creationId xmlns:a16="http://schemas.microsoft.com/office/drawing/2014/main" id="{B08E3614-97D7-44AC-BF01-A03AF166C29F}"/>
              </a:ext>
            </a:extLst>
          </p:cNvPr>
          <p:cNvSpPr txBox="1">
            <a:spLocks/>
          </p:cNvSpPr>
          <p:nvPr/>
        </p:nvSpPr>
        <p:spPr>
          <a:xfrm>
            <a:off x="84137" y="571609"/>
            <a:ext cx="11976100" cy="1082839"/>
          </a:xfrm>
          <a:prstGeom prst="rect">
            <a:avLst/>
          </a:prstGeom>
        </p:spPr>
        <p:txBody>
          <a:bodyPr vert="horz" lIns="91326" tIns="45678" rIns="91326" bIns="45678" rtlCol="0" anchor="ctr">
            <a:noAutofit/>
          </a:bodyPr>
          <a:lstStyle>
            <a:lvl1pPr algn="ctr" defTabSz="914239" rtl="0" eaLnBrk="1" latinLnBrk="0" hangingPunct="1">
              <a:spcBef>
                <a:spcPct val="0"/>
              </a:spcBef>
              <a:buNone/>
              <a:defRPr sz="4400" kern="1200">
                <a:solidFill>
                  <a:schemeClr val="tx1"/>
                </a:solidFill>
                <a:latin typeface="+mj-lt"/>
                <a:ea typeface="+mj-ea"/>
                <a:cs typeface="+mj-cs"/>
              </a:defRPr>
            </a:lvl1pPr>
          </a:lstStyle>
          <a:p>
            <a:pPr marL="0" marR="0" lvl="0" indent="0" algn="l" defTabSz="914239" rtl="0" eaLnBrk="1" fontAlgn="auto" latinLnBrk="0" hangingPunct="1">
              <a:lnSpc>
                <a:spcPct val="100000"/>
              </a:lnSpc>
              <a:spcBef>
                <a:spcPct val="0"/>
              </a:spcBef>
              <a:spcAft>
                <a:spcPts val="0"/>
              </a:spcAft>
              <a:buClrTx/>
              <a:buSzTx/>
              <a:buFontTx/>
              <a:buNone/>
              <a:tabLst/>
              <a:defRPr/>
            </a:pPr>
            <a:r>
              <a:rPr kumimoji="0" lang="ru-RU" sz="1800" b="1" i="0" u="none" strike="noStrike" kern="1200" cap="none" spc="0" normalizeH="0" baseline="0" noProof="0" dirty="0">
                <a:ln>
                  <a:noFill/>
                </a:ln>
                <a:solidFill>
                  <a:srgbClr val="0070C0"/>
                </a:solidFill>
                <a:effectLst/>
                <a:uLnTx/>
                <a:uFillTx/>
                <a:latin typeface="Arial"/>
                <a:ea typeface="+mj-ea"/>
                <a:cs typeface="+mj-cs"/>
                <a:sym typeface="Arial"/>
              </a:rPr>
              <a:t>Рекомендации ВОЗ </a:t>
            </a:r>
            <a:r>
              <a:rPr kumimoji="0" lang="en-GB" sz="1800" b="1" i="0" u="none" strike="noStrike" kern="1200" cap="none" spc="0" normalizeH="0" baseline="0" noProof="0" dirty="0">
                <a:ln>
                  <a:noFill/>
                </a:ln>
                <a:solidFill>
                  <a:srgbClr val="0070C0"/>
                </a:solidFill>
                <a:effectLst/>
                <a:uLnTx/>
                <a:uFillTx/>
                <a:latin typeface="Arial"/>
                <a:ea typeface="+mj-ea"/>
                <a:cs typeface="+mj-cs"/>
                <a:sym typeface="Arial"/>
              </a:rPr>
              <a:t>2019</a:t>
            </a:r>
            <a:r>
              <a:rPr kumimoji="0" lang="ru-RU" sz="1800" b="1" i="0" u="none" strike="noStrike" kern="1200" cap="none" spc="0" normalizeH="0" baseline="0" noProof="0" dirty="0">
                <a:ln>
                  <a:noFill/>
                </a:ln>
                <a:solidFill>
                  <a:srgbClr val="0070C0"/>
                </a:solidFill>
                <a:effectLst/>
                <a:uLnTx/>
                <a:uFillTx/>
                <a:latin typeface="Arial"/>
                <a:ea typeface="+mj-ea"/>
                <a:cs typeface="+mj-cs"/>
                <a:sym typeface="Arial"/>
              </a:rPr>
              <a:t> г.</a:t>
            </a:r>
            <a:endParaRPr kumimoji="0" lang="en-US" sz="1800" b="1" i="0" u="none" strike="noStrike" kern="1200" cap="none" spc="0" normalizeH="0" baseline="0" noProof="0" dirty="0">
              <a:ln>
                <a:noFill/>
              </a:ln>
              <a:solidFill>
                <a:srgbClr val="0070C0"/>
              </a:solidFill>
              <a:effectLst/>
              <a:uLnTx/>
              <a:uFillTx/>
              <a:latin typeface="Arial"/>
              <a:ea typeface="+mj-ea"/>
              <a:cs typeface="+mj-cs"/>
              <a:sym typeface="Arial"/>
            </a:endParaRPr>
          </a:p>
        </p:txBody>
      </p:sp>
      <p:sp>
        <p:nvSpPr>
          <p:cNvPr id="5" name="TextBox 4">
            <a:extLst>
              <a:ext uri="{FF2B5EF4-FFF2-40B4-BE49-F238E27FC236}">
                <a16:creationId xmlns:a16="http://schemas.microsoft.com/office/drawing/2014/main" id="{C5E8460E-B8B1-41B6-8E49-8F023328A5CC}"/>
              </a:ext>
            </a:extLst>
          </p:cNvPr>
          <p:cNvSpPr txBox="1"/>
          <p:nvPr/>
        </p:nvSpPr>
        <p:spPr>
          <a:xfrm>
            <a:off x="3439221" y="800744"/>
            <a:ext cx="7099254" cy="307777"/>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Arial"/>
                <a:ea typeface="+mn-ea"/>
                <a:cs typeface="+mn-cs"/>
              </a:rPr>
              <a:t>Таблица 1. Предпочтительные и альтернативные схемы АРТ первого ряда </a:t>
            </a:r>
            <a:endParaRPr kumimoji="0" lang="en-US" sz="14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TextBox 7">
            <a:extLst>
              <a:ext uri="{FF2B5EF4-FFF2-40B4-BE49-F238E27FC236}">
                <a16:creationId xmlns:a16="http://schemas.microsoft.com/office/drawing/2014/main" id="{C5E8460E-B8B1-41B6-8E49-8F023328A5CC}"/>
              </a:ext>
            </a:extLst>
          </p:cNvPr>
          <p:cNvSpPr txBox="1"/>
          <p:nvPr/>
        </p:nvSpPr>
        <p:spPr>
          <a:xfrm>
            <a:off x="3524946" y="1286180"/>
            <a:ext cx="1218504" cy="261610"/>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Популяция</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TextBox 8">
            <a:extLst>
              <a:ext uri="{FF2B5EF4-FFF2-40B4-BE49-F238E27FC236}">
                <a16:creationId xmlns:a16="http://schemas.microsoft.com/office/drawing/2014/main" id="{C5E8460E-B8B1-41B6-8E49-8F023328A5CC}"/>
              </a:ext>
            </a:extLst>
          </p:cNvPr>
          <p:cNvSpPr txBox="1"/>
          <p:nvPr/>
        </p:nvSpPr>
        <p:spPr>
          <a:xfrm>
            <a:off x="5129667" y="1276655"/>
            <a:ext cx="1842633" cy="430887"/>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Предпочтительная схема первого ряда</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10" name="TextBox 9">
            <a:extLst>
              <a:ext uri="{FF2B5EF4-FFF2-40B4-BE49-F238E27FC236}">
                <a16:creationId xmlns:a16="http://schemas.microsoft.com/office/drawing/2014/main" id="{C5E8460E-B8B1-41B6-8E49-8F023328A5CC}"/>
              </a:ext>
            </a:extLst>
          </p:cNvPr>
          <p:cNvSpPr txBox="1"/>
          <p:nvPr/>
        </p:nvSpPr>
        <p:spPr>
          <a:xfrm>
            <a:off x="6998373" y="1286180"/>
            <a:ext cx="1688427" cy="430887"/>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Альтернативная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схема первого ряда</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11" name="TextBox 10">
            <a:extLst>
              <a:ext uri="{FF2B5EF4-FFF2-40B4-BE49-F238E27FC236}">
                <a16:creationId xmlns:a16="http://schemas.microsoft.com/office/drawing/2014/main" id="{C5E8460E-B8B1-41B6-8E49-8F023328A5CC}"/>
              </a:ext>
            </a:extLst>
          </p:cNvPr>
          <p:cNvSpPr txBox="1"/>
          <p:nvPr/>
        </p:nvSpPr>
        <p:spPr>
          <a:xfrm>
            <a:off x="8795733" y="1286180"/>
            <a:ext cx="1917027" cy="261610"/>
          </a:xfrm>
          <a:prstGeom prst="rect">
            <a:avLst/>
          </a:prstGeom>
          <a:solidFill>
            <a:srgbClr val="006998"/>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white"/>
                </a:solidFill>
                <a:effectLst/>
                <a:uLnTx/>
                <a:uFillTx/>
                <a:latin typeface="Arial"/>
                <a:ea typeface="+mn-ea"/>
                <a:cs typeface="+mn-cs"/>
              </a:rPr>
              <a:t>Особые обстоятельства</a:t>
            </a:r>
            <a:endParaRPr kumimoji="0" lang="en-US" sz="1100"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TextBox 11">
            <a:extLst>
              <a:ext uri="{FF2B5EF4-FFF2-40B4-BE49-F238E27FC236}">
                <a16:creationId xmlns:a16="http://schemas.microsoft.com/office/drawing/2014/main" id="{C5E8460E-B8B1-41B6-8E49-8F023328A5CC}"/>
              </a:ext>
            </a:extLst>
          </p:cNvPr>
          <p:cNvSpPr txBox="1"/>
          <p:nvPr/>
        </p:nvSpPr>
        <p:spPr>
          <a:xfrm>
            <a:off x="3524946" y="1793266"/>
            <a:ext cx="1494081" cy="807913"/>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50" b="1" i="0" u="none" strike="noStrike" kern="1200" cap="none" spc="0" normalizeH="0" baseline="0" noProof="0" dirty="0">
                <a:ln>
                  <a:noFill/>
                </a:ln>
                <a:solidFill>
                  <a:srgbClr val="545458"/>
                </a:solidFill>
                <a:effectLst/>
                <a:uLnTx/>
                <a:uFillTx/>
                <a:latin typeface="Arial"/>
                <a:ea typeface="+mn-ea"/>
                <a:cs typeface="+mn-cs"/>
              </a:rPr>
              <a:t>Взрослые и подростки</a:t>
            </a:r>
            <a:r>
              <a:rPr kumimoji="0" lang="ro-RO" sz="1050" b="1" i="0" u="none" strike="noStrike" kern="1200" cap="none" spc="0" normalizeH="0" baseline="0" noProof="0" dirty="0">
                <a:ln>
                  <a:noFill/>
                </a:ln>
                <a:solidFill>
                  <a:srgbClr val="545458"/>
                </a:solidFill>
                <a:effectLst/>
                <a:uLnTx/>
                <a:uFillTx/>
                <a:latin typeface="Arial"/>
                <a:ea typeface="+mn-ea"/>
                <a:cs typeface="+mn-cs"/>
              </a:rPr>
              <a:t>, </a:t>
            </a:r>
            <a:endParaRPr kumimoji="0" lang="ru-RU" sz="1050" b="1" i="0" u="none" strike="noStrike" kern="1200" cap="none" spc="0" normalizeH="0" baseline="0" noProof="0" dirty="0">
              <a:ln>
                <a:noFill/>
              </a:ln>
              <a:solidFill>
                <a:srgbClr val="545458"/>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50" b="1" i="1" u="none" strike="noStrike" kern="1200" cap="none" spc="0" normalizeH="0" baseline="0" noProof="0" dirty="0">
                <a:ln>
                  <a:noFill/>
                </a:ln>
                <a:solidFill>
                  <a:srgbClr val="545458"/>
                </a:solidFill>
                <a:effectLst/>
                <a:uLnTx/>
                <a:uFillTx/>
                <a:latin typeface="Arial"/>
                <a:ea typeface="+mn-ea"/>
                <a:cs typeface="+mn-cs"/>
              </a:rPr>
              <a:t>вкл. беременных и женщин детородного возраста</a:t>
            </a:r>
            <a:endParaRPr kumimoji="0" lang="en-US" sz="1050" b="0" i="1" u="none" strike="noStrike" kern="1200" cap="none" spc="0" normalizeH="0" baseline="0" noProof="0" dirty="0">
              <a:ln>
                <a:noFill/>
              </a:ln>
              <a:solidFill>
                <a:srgbClr val="545458"/>
              </a:solidFill>
              <a:effectLst/>
              <a:uLnTx/>
              <a:uFillTx/>
              <a:latin typeface="Arial"/>
              <a:ea typeface="+mn-ea"/>
              <a:cs typeface="+mn-cs"/>
            </a:endParaRPr>
          </a:p>
        </p:txBody>
      </p:sp>
      <p:sp>
        <p:nvSpPr>
          <p:cNvPr id="13" name="TextBox 12">
            <a:extLst>
              <a:ext uri="{FF2B5EF4-FFF2-40B4-BE49-F238E27FC236}">
                <a16:creationId xmlns:a16="http://schemas.microsoft.com/office/drawing/2014/main" id="{C5E8460E-B8B1-41B6-8E49-8F023328A5CC}"/>
              </a:ext>
            </a:extLst>
          </p:cNvPr>
          <p:cNvSpPr txBox="1"/>
          <p:nvPr/>
        </p:nvSpPr>
        <p:spPr>
          <a:xfrm>
            <a:off x="5172075" y="1800961"/>
            <a:ext cx="1800225" cy="153888"/>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FTC) + </a:t>
            </a:r>
            <a:r>
              <a:rPr kumimoji="0" lang="en-US" sz="10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DTG</a:t>
            </a:r>
            <a:r>
              <a:rPr kumimoji="0" lang="en-US" sz="1000" b="1" i="0" u="none" strike="noStrike" kern="1200" cap="none" spc="0" normalizeH="0" baseline="30000" noProof="0" dirty="0" err="1">
                <a:ln>
                  <a:noFill/>
                </a:ln>
                <a:solidFill>
                  <a:prstClr val="black">
                    <a:lumMod val="65000"/>
                    <a:lumOff val="35000"/>
                  </a:prstClr>
                </a:solidFill>
                <a:effectLst/>
                <a:uLnTx/>
                <a:uFillTx/>
                <a:latin typeface="Arial"/>
                <a:ea typeface="+mn-ea"/>
                <a:cs typeface="+mn-cs"/>
              </a:rPr>
              <a:t>2</a:t>
            </a:r>
            <a:endParaRPr kumimoji="0" lang="en-US" sz="1000" b="0" i="0" u="none" strike="noStrike" kern="1200" cap="none" spc="0" normalizeH="0" baseline="0" noProof="0" dirty="0">
              <a:ln>
                <a:noFill/>
              </a:ln>
              <a:solidFill>
                <a:prstClr val="black">
                  <a:lumMod val="65000"/>
                  <a:lumOff val="35000"/>
                </a:prstClr>
              </a:solidFill>
              <a:effectLst/>
              <a:uLnTx/>
              <a:uFillTx/>
              <a:latin typeface="Arial"/>
              <a:ea typeface="+mn-ea"/>
              <a:cs typeface="+mn-cs"/>
            </a:endParaRPr>
          </a:p>
        </p:txBody>
      </p:sp>
      <p:sp>
        <p:nvSpPr>
          <p:cNvPr id="15" name="TextBox 14">
            <a:extLst>
              <a:ext uri="{FF2B5EF4-FFF2-40B4-BE49-F238E27FC236}">
                <a16:creationId xmlns:a16="http://schemas.microsoft.com/office/drawing/2014/main" id="{C5E8460E-B8B1-41B6-8E49-8F023328A5CC}"/>
              </a:ext>
            </a:extLst>
          </p:cNvPr>
          <p:cNvSpPr txBox="1"/>
          <p:nvPr/>
        </p:nvSpPr>
        <p:spPr>
          <a:xfrm>
            <a:off x="7042486" y="1793266"/>
            <a:ext cx="1600200" cy="153888"/>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 400 </a:t>
            </a:r>
            <a:r>
              <a:rPr kumimoji="0" lang="ru-RU" sz="1000" b="1" i="0" u="none" strike="noStrike" kern="1200" cap="none" spc="0" normalizeH="0" baseline="0" noProof="0" dirty="0">
                <a:ln>
                  <a:noFill/>
                </a:ln>
                <a:solidFill>
                  <a:prstClr val="black">
                    <a:lumMod val="65000"/>
                    <a:lumOff val="35000"/>
                  </a:prstClr>
                </a:solidFill>
                <a:effectLst/>
                <a:uLnTx/>
                <a:uFillTx/>
                <a:latin typeface="Arial"/>
                <a:ea typeface="+mn-ea"/>
                <a:cs typeface="+mn-cs"/>
              </a:rPr>
              <a:t>мг</a:t>
            </a:r>
            <a:r>
              <a:rPr kumimoji="0" lang="en-US" sz="1000" b="1" i="0" u="none" strike="noStrike" kern="1200" cap="none" spc="0" normalizeH="0" baseline="30000" noProof="0" dirty="0">
                <a:ln>
                  <a:noFill/>
                </a:ln>
                <a:solidFill>
                  <a:prstClr val="black">
                    <a:lumMod val="65000"/>
                    <a:lumOff val="35000"/>
                  </a:prstClr>
                </a:solidFill>
                <a:effectLst/>
                <a:uLnTx/>
                <a:uFillTx/>
                <a:latin typeface="Arial"/>
                <a:ea typeface="+mn-ea"/>
                <a:cs typeface="+mn-cs"/>
              </a:rPr>
              <a:t>b</a:t>
            </a:r>
            <a:endParaRPr kumimoji="0" lang="en-US" sz="1000" b="0" i="0" u="none" strike="noStrike" kern="1200" cap="none" spc="0" normalizeH="0" baseline="0" noProof="0" dirty="0">
              <a:ln>
                <a:noFill/>
              </a:ln>
              <a:solidFill>
                <a:prstClr val="black">
                  <a:lumMod val="65000"/>
                  <a:lumOff val="35000"/>
                </a:prstClr>
              </a:solidFill>
              <a:effectLst/>
              <a:uLnTx/>
              <a:uFillTx/>
              <a:latin typeface="Arial"/>
              <a:ea typeface="+mn-ea"/>
              <a:cs typeface="+mn-cs"/>
            </a:endParaRPr>
          </a:p>
        </p:txBody>
      </p:sp>
      <p:sp>
        <p:nvSpPr>
          <p:cNvPr id="16" name="TextBox 15">
            <a:extLst>
              <a:ext uri="{FF2B5EF4-FFF2-40B4-BE49-F238E27FC236}">
                <a16:creationId xmlns:a16="http://schemas.microsoft.com/office/drawing/2014/main" id="{C5E8460E-B8B1-41B6-8E49-8F023328A5CC}"/>
              </a:ext>
            </a:extLst>
          </p:cNvPr>
          <p:cNvSpPr txBox="1"/>
          <p:nvPr/>
        </p:nvSpPr>
        <p:spPr>
          <a:xfrm>
            <a:off x="8795733" y="1793266"/>
            <a:ext cx="2075467" cy="153888"/>
          </a:xfrm>
          <a:prstGeom prst="rect">
            <a:avLst/>
          </a:prstGeom>
          <a:solidFill>
            <a:srgbClr val="E0E6ED"/>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600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мг</a:t>
            </a: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17" name="TextBox 16">
            <a:extLst>
              <a:ext uri="{FF2B5EF4-FFF2-40B4-BE49-F238E27FC236}">
                <a16:creationId xmlns:a16="http://schemas.microsoft.com/office/drawing/2014/main" id="{C5E8460E-B8B1-41B6-8E49-8F023328A5CC}"/>
              </a:ext>
            </a:extLst>
          </p:cNvPr>
          <p:cNvSpPr txBox="1"/>
          <p:nvPr/>
        </p:nvSpPr>
        <p:spPr>
          <a:xfrm>
            <a:off x="8808433" y="1988568"/>
            <a:ext cx="207546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600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мг</a:t>
            </a: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18" name="TextBox 17">
            <a:extLst>
              <a:ext uri="{FF2B5EF4-FFF2-40B4-BE49-F238E27FC236}">
                <a16:creationId xmlns:a16="http://schemas.microsoft.com/office/drawing/2014/main" id="{C5E8460E-B8B1-41B6-8E49-8F023328A5CC}"/>
              </a:ext>
            </a:extLst>
          </p:cNvPr>
          <p:cNvSpPr txBox="1"/>
          <p:nvPr/>
        </p:nvSpPr>
        <p:spPr>
          <a:xfrm>
            <a:off x="8808587" y="2225641"/>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PI/</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г</a:t>
            </a: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19" name="TextBox 18">
            <a:extLst>
              <a:ext uri="{FF2B5EF4-FFF2-40B4-BE49-F238E27FC236}">
                <a16:creationId xmlns:a16="http://schemas.microsoft.com/office/drawing/2014/main" id="{C5E8460E-B8B1-41B6-8E49-8F023328A5CC}"/>
              </a:ext>
            </a:extLst>
          </p:cNvPr>
          <p:cNvSpPr txBox="1"/>
          <p:nvPr/>
        </p:nvSpPr>
        <p:spPr>
          <a:xfrm>
            <a:off x="8802083" y="2462714"/>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0" name="TextBox 19">
            <a:extLst>
              <a:ext uri="{FF2B5EF4-FFF2-40B4-BE49-F238E27FC236}">
                <a16:creationId xmlns:a16="http://schemas.microsoft.com/office/drawing/2014/main" id="{C5E8460E-B8B1-41B6-8E49-8F023328A5CC}"/>
              </a:ext>
            </a:extLst>
          </p:cNvPr>
          <p:cNvSpPr txBox="1"/>
          <p:nvPr/>
        </p:nvSpPr>
        <p:spPr>
          <a:xfrm>
            <a:off x="8802082" y="2674625"/>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1" name="TextBox 20">
            <a:extLst>
              <a:ext uri="{FF2B5EF4-FFF2-40B4-BE49-F238E27FC236}">
                <a16:creationId xmlns:a16="http://schemas.microsoft.com/office/drawing/2014/main" id="{C5E8460E-B8B1-41B6-8E49-8F023328A5CC}"/>
              </a:ext>
            </a:extLst>
          </p:cNvPr>
          <p:cNvSpPr txBox="1"/>
          <p:nvPr/>
        </p:nvSpPr>
        <p:spPr>
          <a:xfrm>
            <a:off x="8808587" y="2897194"/>
            <a:ext cx="1815117"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2</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2" name="TextBox 21">
            <a:extLst>
              <a:ext uri="{FF2B5EF4-FFF2-40B4-BE49-F238E27FC236}">
                <a16:creationId xmlns:a16="http://schemas.microsoft.com/office/drawing/2014/main" id="{C5E8460E-B8B1-41B6-8E49-8F023328A5CC}"/>
              </a:ext>
            </a:extLst>
          </p:cNvPr>
          <p:cNvSpPr txBox="1"/>
          <p:nvPr/>
        </p:nvSpPr>
        <p:spPr>
          <a:xfrm>
            <a:off x="3524945" y="3173659"/>
            <a:ext cx="1532829" cy="234286"/>
          </a:xfrm>
          <a:prstGeom prst="rect">
            <a:avLst/>
          </a:prstGeom>
          <a:solidFill>
            <a:schemeClr val="bg1"/>
          </a:solidFill>
        </p:spPr>
        <p:txBody>
          <a:bodyPr wrap="square" lIns="0" tIns="0" rIns="0" bIns="72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50" b="1" i="0" u="none" strike="noStrike" kern="1200" cap="none" spc="0" normalizeH="0" baseline="0" noProof="0" dirty="0">
                <a:ln>
                  <a:noFill/>
                </a:ln>
                <a:solidFill>
                  <a:srgbClr val="545458"/>
                </a:solidFill>
                <a:effectLst/>
                <a:uLnTx/>
                <a:uFillTx/>
                <a:latin typeface="Arial"/>
                <a:ea typeface="+mn-ea"/>
                <a:cs typeface="+mn-cs"/>
              </a:rPr>
              <a:t>Дети</a:t>
            </a:r>
            <a:endParaRPr kumimoji="0" lang="en-US" sz="1050" b="0" i="0" u="none" strike="noStrike" kern="1200" cap="none" spc="0" normalizeH="0" baseline="0" noProof="0" dirty="0">
              <a:ln>
                <a:noFill/>
              </a:ln>
              <a:solidFill>
                <a:srgbClr val="545458"/>
              </a:solidFill>
              <a:effectLst/>
              <a:uLnTx/>
              <a:uFillTx/>
              <a:latin typeface="Arial"/>
              <a:ea typeface="+mn-ea"/>
              <a:cs typeface="+mn-cs"/>
            </a:endParaRPr>
          </a:p>
        </p:txBody>
      </p:sp>
      <p:sp>
        <p:nvSpPr>
          <p:cNvPr id="23" name="TextBox 22">
            <a:extLst>
              <a:ext uri="{FF2B5EF4-FFF2-40B4-BE49-F238E27FC236}">
                <a16:creationId xmlns:a16="http://schemas.microsoft.com/office/drawing/2014/main" id="{C5E8460E-B8B1-41B6-8E49-8F023328A5CC}"/>
              </a:ext>
            </a:extLst>
          </p:cNvPr>
          <p:cNvSpPr txBox="1"/>
          <p:nvPr/>
        </p:nvSpPr>
        <p:spPr>
          <a:xfrm>
            <a:off x="5164629" y="3154136"/>
            <a:ext cx="1737822"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d</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4" name="TextBox 23">
            <a:extLst>
              <a:ext uri="{FF2B5EF4-FFF2-40B4-BE49-F238E27FC236}">
                <a16:creationId xmlns:a16="http://schemas.microsoft.com/office/drawing/2014/main" id="{C5E8460E-B8B1-41B6-8E49-8F023328A5CC}"/>
              </a:ext>
            </a:extLst>
          </p:cNvPr>
          <p:cNvSpPr txBox="1"/>
          <p:nvPr/>
        </p:nvSpPr>
        <p:spPr>
          <a:xfrm>
            <a:off x="7043552" y="3158149"/>
            <a:ext cx="1643248"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5" name="TextBox 24">
            <a:extLst>
              <a:ext uri="{FF2B5EF4-FFF2-40B4-BE49-F238E27FC236}">
                <a16:creationId xmlns:a16="http://schemas.microsoft.com/office/drawing/2014/main" id="{C5E8460E-B8B1-41B6-8E49-8F023328A5CC}"/>
              </a:ext>
            </a:extLst>
          </p:cNvPr>
          <p:cNvSpPr txBox="1"/>
          <p:nvPr/>
        </p:nvSpPr>
        <p:spPr>
          <a:xfrm>
            <a:off x="7043552" y="3388236"/>
            <a:ext cx="1643248"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e</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6" name="TextBox 25">
            <a:extLst>
              <a:ext uri="{FF2B5EF4-FFF2-40B4-BE49-F238E27FC236}">
                <a16:creationId xmlns:a16="http://schemas.microsoft.com/office/drawing/2014/main" id="{C5E8460E-B8B1-41B6-8E49-8F023328A5CC}"/>
              </a:ext>
            </a:extLst>
          </p:cNvPr>
          <p:cNvSpPr txBox="1"/>
          <p:nvPr/>
        </p:nvSpPr>
        <p:spPr>
          <a:xfrm>
            <a:off x="7042486" y="3589281"/>
            <a:ext cx="1707814"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f</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7" name="TextBox 26">
            <a:extLst>
              <a:ext uri="{FF2B5EF4-FFF2-40B4-BE49-F238E27FC236}">
                <a16:creationId xmlns:a16="http://schemas.microsoft.com/office/drawing/2014/main" id="{C5E8460E-B8B1-41B6-8E49-8F023328A5CC}"/>
              </a:ext>
            </a:extLst>
          </p:cNvPr>
          <p:cNvSpPr txBox="1"/>
          <p:nvPr/>
        </p:nvSpPr>
        <p:spPr>
          <a:xfrm>
            <a:off x="8811776" y="3143352"/>
            <a:ext cx="1643248"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8" name="TextBox 27">
            <a:extLst>
              <a:ext uri="{FF2B5EF4-FFF2-40B4-BE49-F238E27FC236}">
                <a16:creationId xmlns:a16="http://schemas.microsoft.com/office/drawing/2014/main" id="{C5E8460E-B8B1-41B6-8E49-8F023328A5CC}"/>
              </a:ext>
            </a:extLst>
          </p:cNvPr>
          <p:cNvSpPr txBox="1"/>
          <p:nvPr/>
        </p:nvSpPr>
        <p:spPr>
          <a:xfrm>
            <a:off x="8812195" y="3378507"/>
            <a:ext cx="1720964"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g</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29" name="TextBox 28">
            <a:extLst>
              <a:ext uri="{FF2B5EF4-FFF2-40B4-BE49-F238E27FC236}">
                <a16:creationId xmlns:a16="http://schemas.microsoft.com/office/drawing/2014/main" id="{C5E8460E-B8B1-41B6-8E49-8F023328A5CC}"/>
              </a:ext>
            </a:extLst>
          </p:cNvPr>
          <p:cNvSpPr txBox="1"/>
          <p:nvPr/>
        </p:nvSpPr>
        <p:spPr>
          <a:xfrm>
            <a:off x="8808433" y="3883874"/>
            <a:ext cx="1720964" cy="221018"/>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2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2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r>
              <a:rPr kumimoji="0" lang="en-US" sz="12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t>
            </a:r>
            <a:r>
              <a:rPr kumimoji="0" lang="en-US" sz="12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i</a:t>
            </a:r>
            <a:endParaRPr kumimoji="0" lang="en-US" sz="12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0" name="TextBox 29">
            <a:extLst>
              <a:ext uri="{FF2B5EF4-FFF2-40B4-BE49-F238E27FC236}">
                <a16:creationId xmlns:a16="http://schemas.microsoft.com/office/drawing/2014/main" id="{C5E8460E-B8B1-41B6-8E49-8F023328A5CC}"/>
              </a:ext>
            </a:extLst>
          </p:cNvPr>
          <p:cNvSpPr txBox="1"/>
          <p:nvPr/>
        </p:nvSpPr>
        <p:spPr>
          <a:xfrm>
            <a:off x="8808433" y="3585126"/>
            <a:ext cx="1720964"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или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1" name="TextBox 30">
            <a:extLst>
              <a:ext uri="{FF2B5EF4-FFF2-40B4-BE49-F238E27FC236}">
                <a16:creationId xmlns:a16="http://schemas.microsoft.com/office/drawing/2014/main" id="{C5E8460E-B8B1-41B6-8E49-8F023328A5CC}"/>
              </a:ext>
            </a:extLst>
          </p:cNvPr>
          <p:cNvSpPr txBox="1"/>
          <p:nvPr/>
        </p:nvSpPr>
        <p:spPr>
          <a:xfrm>
            <a:off x="5183256" y="3856103"/>
            <a:ext cx="1815117" cy="251795"/>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4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4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4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4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4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14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h</a:t>
            </a:r>
            <a:endParaRPr kumimoji="0" lang="en-US" sz="14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2" name="TextBox 31">
            <a:extLst>
              <a:ext uri="{FF2B5EF4-FFF2-40B4-BE49-F238E27FC236}">
                <a16:creationId xmlns:a16="http://schemas.microsoft.com/office/drawing/2014/main" id="{C5E8460E-B8B1-41B6-8E49-8F023328A5CC}"/>
              </a:ext>
            </a:extLst>
          </p:cNvPr>
          <p:cNvSpPr txBox="1"/>
          <p:nvPr/>
        </p:nvSpPr>
        <p:spPr>
          <a:xfrm>
            <a:off x="7052440" y="3875999"/>
            <a:ext cx="1373413" cy="221018"/>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2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3TC</a:t>
            </a:r>
            <a:r>
              <a:rPr kumimoji="0" lang="en-US"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12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12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endParaRPr kumimoji="0" lang="en-US" sz="12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3" name="TextBox 32">
            <a:extLst>
              <a:ext uri="{FF2B5EF4-FFF2-40B4-BE49-F238E27FC236}">
                <a16:creationId xmlns:a16="http://schemas.microsoft.com/office/drawing/2014/main" id="{C5E8460E-B8B1-41B6-8E49-8F023328A5CC}"/>
              </a:ext>
            </a:extLst>
          </p:cNvPr>
          <p:cNvSpPr txBox="1"/>
          <p:nvPr/>
        </p:nvSpPr>
        <p:spPr>
          <a:xfrm>
            <a:off x="3519096" y="3883874"/>
            <a:ext cx="1538678" cy="190240"/>
          </a:xfrm>
          <a:prstGeom prst="rect">
            <a:avLst/>
          </a:prstGeom>
          <a:solidFill>
            <a:srgbClr val="E0E6ED"/>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Новорожденные</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4" name="TextBox 33">
            <a:extLst>
              <a:ext uri="{FF2B5EF4-FFF2-40B4-BE49-F238E27FC236}">
                <a16:creationId xmlns:a16="http://schemas.microsoft.com/office/drawing/2014/main" id="{C5E8460E-B8B1-41B6-8E49-8F023328A5CC}"/>
              </a:ext>
            </a:extLst>
          </p:cNvPr>
          <p:cNvSpPr txBox="1"/>
          <p:nvPr/>
        </p:nvSpPr>
        <p:spPr>
          <a:xfrm>
            <a:off x="3462292" y="4375751"/>
            <a:ext cx="7518128" cy="251795"/>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3</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TC: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ламивудин;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ABC: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абакавир</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AZT: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зидовудин</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долутегравир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эфавиренз</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FTC:</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эмтрицитабин</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лопинавир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ритонавир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NVP</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невирапин</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Pl/r: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ингибитор протеазы, усиленный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ритонавиром</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ралтегравир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тенофовир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алафенамид</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TDF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тенофовир</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дизопроксил</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фумарат</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endParaRPr kumimoji="0" lang="en-US" sz="7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5" name="TextBox 34">
            <a:extLst>
              <a:ext uri="{FF2B5EF4-FFF2-40B4-BE49-F238E27FC236}">
                <a16:creationId xmlns:a16="http://schemas.microsoft.com/office/drawing/2014/main" id="{C5E8460E-B8B1-41B6-8E49-8F023328A5CC}"/>
              </a:ext>
            </a:extLst>
          </p:cNvPr>
          <p:cNvSpPr txBox="1"/>
          <p:nvPr/>
        </p:nvSpPr>
        <p:spPr>
          <a:xfrm>
            <a:off x="3458384" y="4629894"/>
            <a:ext cx="7518128" cy="528794"/>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2</a:t>
            </a: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Взрослым женщинам и девушкам-подросткам детородного возраста или потенциала должна предлагаться эффективная контрацепция.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может назначаться взрослым женщинам и женщинам-подросткам детородного возраста или потенциала, желающими забеременеть, или не применяющим или оценивающим систематическую и эффективную контрацепцию, если их полностью информировали о потенциальном повышении риска дефектов нервной трубки (при зачатии и до конца первого триместра). Если женщина обнаруживает беременность после первого триместра, следует начать или продолжить прием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во время беременности (ячейка 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6" name="TextBox 35">
            <a:extLst>
              <a:ext uri="{FF2B5EF4-FFF2-40B4-BE49-F238E27FC236}">
                <a16:creationId xmlns:a16="http://schemas.microsoft.com/office/drawing/2014/main" id="{C5E8460E-B8B1-41B6-8E49-8F023328A5CC}"/>
              </a:ext>
            </a:extLst>
          </p:cNvPr>
          <p:cNvSpPr txBox="1"/>
          <p:nvPr/>
        </p:nvSpPr>
        <p:spPr>
          <a:xfrm>
            <a:off x="3462292" y="5101476"/>
            <a:ext cx="7518128" cy="359517"/>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b</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АРТ, основанная на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не должна применяться в тех случаях, когда национальные оценки лекарственной устойчивости к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перед началом лечения составляют 10% или более. Предпочтительной является АРТ, основанная на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а если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недоступен, следует использовать схему, основанную на усиленном ингибиторе протеазы. Выбор </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PI/r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зависит от программных характеристик. </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7" name="TextBox 36">
            <a:extLst>
              <a:ext uri="{FF2B5EF4-FFF2-40B4-BE49-F238E27FC236}">
                <a16:creationId xmlns:a16="http://schemas.microsoft.com/office/drawing/2014/main" id="{C5E8460E-B8B1-41B6-8E49-8F023328A5CC}"/>
              </a:ext>
            </a:extLst>
          </p:cNvPr>
          <p:cNvSpPr txBox="1"/>
          <p:nvPr/>
        </p:nvSpPr>
        <p:spPr>
          <a:xfrm>
            <a:off x="3458384" y="5598627"/>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d</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Для возрастных и весовых групп с утвержденной дозировкой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DTG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8" name="TextBox 37">
            <a:extLst>
              <a:ext uri="{FF2B5EF4-FFF2-40B4-BE49-F238E27FC236}">
                <a16:creationId xmlns:a16="http://schemas.microsoft.com/office/drawing/2014/main" id="{C5E8460E-B8B1-41B6-8E49-8F023328A5CC}"/>
              </a:ext>
            </a:extLst>
          </p:cNvPr>
          <p:cNvSpPr txBox="1"/>
          <p:nvPr/>
        </p:nvSpPr>
        <p:spPr>
          <a:xfrm>
            <a:off x="3458384" y="5443994"/>
            <a:ext cx="5415669"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c</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Для людей с установленным остеопорозом и/или поврежденной функцией почек может быть рассмотрено применение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39" name="TextBox 38">
            <a:extLst>
              <a:ext uri="{FF2B5EF4-FFF2-40B4-BE49-F238E27FC236}">
                <a16:creationId xmlns:a16="http://schemas.microsoft.com/office/drawing/2014/main" id="{C5E8460E-B8B1-41B6-8E49-8F023328A5CC}"/>
              </a:ext>
            </a:extLst>
          </p:cNvPr>
          <p:cNvSpPr txBox="1"/>
          <p:nvPr/>
        </p:nvSpPr>
        <p:spPr>
          <a:xfrm>
            <a:off x="3458384" y="5779854"/>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e</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следует использовать в качестве альтернативной схемы, только если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недоступен в твердых лекарственных формах.</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0" name="TextBox 39">
            <a:extLst>
              <a:ext uri="{FF2B5EF4-FFF2-40B4-BE49-F238E27FC236}">
                <a16:creationId xmlns:a16="http://schemas.microsoft.com/office/drawing/2014/main" id="{C5E8460E-B8B1-41B6-8E49-8F023328A5CC}"/>
              </a:ext>
            </a:extLst>
          </p:cNvPr>
          <p:cNvSpPr txBox="1"/>
          <p:nvPr/>
        </p:nvSpPr>
        <p:spPr>
          <a:xfrm>
            <a:off x="3458384" y="6093680"/>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g</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EFV</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не следует использовать для детей моложе трех лет.</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1" name="TextBox 40">
            <a:extLst>
              <a:ext uri="{FF2B5EF4-FFF2-40B4-BE49-F238E27FC236}">
                <a16:creationId xmlns:a16="http://schemas.microsoft.com/office/drawing/2014/main" id="{C5E8460E-B8B1-41B6-8E49-8F023328A5CC}"/>
              </a:ext>
            </a:extLst>
          </p:cNvPr>
          <p:cNvSpPr txBox="1"/>
          <p:nvPr/>
        </p:nvSpPr>
        <p:spPr>
          <a:xfrm>
            <a:off x="3458384" y="5943839"/>
            <a:ext cx="7518128" cy="144073"/>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f</a:t>
            </a:r>
            <a:r>
              <a:rPr kumimoji="0" lang="en-US"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Для возрастных и весовых групп с утвержденной дозировкой </a:t>
            </a:r>
            <a:r>
              <a:rPr kumimoji="0" lang="en-US" sz="7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TAF</a:t>
            </a:r>
            <a:r>
              <a:rPr kumimoji="0" lang="ru-RU" sz="700" b="1" i="0" u="none" strike="noStrike" kern="1200" cap="none" spc="-20" normalizeH="0" baseline="0" noProof="0" dirty="0">
                <a:ln>
                  <a:noFill/>
                </a:ln>
                <a:solidFill>
                  <a:prstClr val="black">
                    <a:lumMod val="65000"/>
                    <a:lumOff val="35000"/>
                  </a:prstClr>
                </a:solidFill>
                <a:effectLst/>
                <a:uLnTx/>
                <a:uFillTx/>
                <a:latin typeface="Arial"/>
                <a:ea typeface="+mn-ea"/>
                <a:cs typeface="+mn-cs"/>
              </a:rPr>
              <a:t>.</a:t>
            </a:r>
            <a:endParaRPr kumimoji="0" lang="en-US" sz="3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2" name="TextBox 41">
            <a:extLst>
              <a:ext uri="{FF2B5EF4-FFF2-40B4-BE49-F238E27FC236}">
                <a16:creationId xmlns:a16="http://schemas.microsoft.com/office/drawing/2014/main" id="{C5E8460E-B8B1-41B6-8E49-8F023328A5CC}"/>
              </a:ext>
            </a:extLst>
          </p:cNvPr>
          <p:cNvSpPr txBox="1"/>
          <p:nvPr/>
        </p:nvSpPr>
        <p:spPr>
          <a:xfrm>
            <a:off x="3458384" y="6281792"/>
            <a:ext cx="9480376"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h</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a:t>
            </a:r>
            <a:r>
              <a:rPr kumimoji="0" lang="ru-RU" sz="9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Новорожденные, начавшие АРТ со схемой, основанной на </a:t>
            </a:r>
            <a:r>
              <a:rPr kumimoji="0" lang="en-US" sz="9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RAL</a:t>
            </a:r>
            <a:r>
              <a:rPr kumimoji="0" lang="ru-RU" sz="900" b="1" i="0" u="none" strike="noStrike" kern="1200" cap="none" spc="-20" normalizeH="0" baseline="0" noProof="0" dirty="0">
                <a:ln>
                  <a:noFill/>
                </a:ln>
                <a:solidFill>
                  <a:prstClr val="black">
                    <a:lumMod val="65000"/>
                    <a:lumOff val="35000"/>
                  </a:prstClr>
                </a:solidFill>
                <a:effectLst/>
                <a:uLnTx/>
                <a:uFillTx/>
                <a:latin typeface="Arial"/>
                <a:ea typeface="+mn-ea"/>
                <a:cs typeface="+mn-cs"/>
              </a:rPr>
              <a:t>, должны быть как можно скорее переведены на </a:t>
            </a:r>
            <a:r>
              <a:rPr kumimoji="0" lang="en-US" sz="9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9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9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в твердой лекарственной форме.</a:t>
            </a:r>
            <a:endParaRPr kumimoji="0" lang="en-US" sz="9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3" name="TextBox 42">
            <a:extLst>
              <a:ext uri="{FF2B5EF4-FFF2-40B4-BE49-F238E27FC236}">
                <a16:creationId xmlns:a16="http://schemas.microsoft.com/office/drawing/2014/main" id="{C5E8460E-B8B1-41B6-8E49-8F023328A5CC}"/>
              </a:ext>
            </a:extLst>
          </p:cNvPr>
          <p:cNvSpPr txBox="1"/>
          <p:nvPr/>
        </p:nvSpPr>
        <p:spPr>
          <a:xfrm>
            <a:off x="3458384" y="6431394"/>
            <a:ext cx="7518128" cy="190240"/>
          </a:xfrm>
          <a:prstGeom prst="rect">
            <a:avLst/>
          </a:prstGeom>
          <a:solidFill>
            <a:schemeClr val="bg1"/>
          </a:solidFill>
        </p:spPr>
        <p:txBody>
          <a:bodyPr wrap="square" lIns="0" tIns="0" rIns="0" bIns="36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20" normalizeH="0" baseline="30000" noProof="0" dirty="0" err="1">
                <a:ln>
                  <a:noFill/>
                </a:ln>
                <a:solidFill>
                  <a:prstClr val="black">
                    <a:lumMod val="65000"/>
                    <a:lumOff val="35000"/>
                  </a:prstClr>
                </a:solidFill>
                <a:effectLst/>
                <a:uLnTx/>
                <a:uFillTx/>
                <a:latin typeface="Arial"/>
                <a:ea typeface="+mn-ea"/>
                <a:cs typeface="+mn-cs"/>
              </a:rPr>
              <a:t>i</a:t>
            </a:r>
            <a:r>
              <a:rPr kumimoji="0" lang="en-US" sz="1000" b="1" i="0" u="none" strike="noStrike" kern="1200" cap="none" spc="-20" normalizeH="0" baseline="30000" noProof="0" dirty="0">
                <a:ln>
                  <a:noFill/>
                </a:ln>
                <a:solidFill>
                  <a:prstClr val="black">
                    <a:lumMod val="65000"/>
                    <a:lumOff val="35000"/>
                  </a:prstClr>
                </a:solidFill>
                <a:effectLst/>
                <a:uLnTx/>
                <a:uFillTx/>
                <a:latin typeface="Arial"/>
                <a:ea typeface="+mn-ea"/>
                <a:cs typeface="+mn-cs"/>
              </a:rPr>
              <a:t>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Сироп или гранулы </a:t>
            </a:r>
            <a:r>
              <a:rPr kumimoji="0" lang="en-US" sz="1000" b="1" i="0" u="none" strike="noStrike" kern="1200" cap="none" spc="-20" normalizeH="0" baseline="0" noProof="0" dirty="0" err="1">
                <a:ln>
                  <a:noFill/>
                </a:ln>
                <a:solidFill>
                  <a:prstClr val="black">
                    <a:lumMod val="65000"/>
                    <a:lumOff val="35000"/>
                  </a:prstClr>
                </a:solidFill>
                <a:effectLst/>
                <a:uLnTx/>
                <a:uFillTx/>
                <a:latin typeface="Arial"/>
                <a:ea typeface="+mn-ea"/>
                <a:cs typeface="+mn-cs"/>
              </a:rPr>
              <a:t>LPV</a:t>
            </a:r>
            <a:r>
              <a:rPr kumimoji="0" lang="en-US"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/r </a:t>
            </a:r>
            <a:r>
              <a:rPr kumimoji="0" lang="ru-RU" sz="1000" b="1" i="0" u="none" strike="noStrike" kern="1200" cap="none" spc="-20" normalizeH="0" baseline="0" noProof="0" dirty="0">
                <a:ln>
                  <a:noFill/>
                </a:ln>
                <a:solidFill>
                  <a:prstClr val="black">
                    <a:lumMod val="65000"/>
                    <a:lumOff val="35000"/>
                  </a:prstClr>
                </a:solidFill>
                <a:effectLst/>
                <a:uLnTx/>
                <a:uFillTx/>
                <a:latin typeface="Arial"/>
                <a:ea typeface="+mn-ea"/>
                <a:cs typeface="+mn-cs"/>
              </a:rPr>
              <a:t>могут использоваться после двух недель от рождения. </a:t>
            </a:r>
            <a:endParaRPr kumimoji="0" lang="en-US" sz="1000" b="0" i="0" u="none" strike="noStrike" kern="1200" cap="none" spc="-20" normalizeH="0" baseline="0" noProof="0" dirty="0">
              <a:ln>
                <a:noFill/>
              </a:ln>
              <a:solidFill>
                <a:prstClr val="black">
                  <a:lumMod val="65000"/>
                  <a:lumOff val="35000"/>
                </a:prstClr>
              </a:solidFill>
              <a:effectLst/>
              <a:uLnTx/>
              <a:uFillTx/>
              <a:latin typeface="Arial"/>
              <a:ea typeface="+mn-ea"/>
              <a:cs typeface="+mn-cs"/>
            </a:endParaRPr>
          </a:p>
        </p:txBody>
      </p:sp>
      <p:sp>
        <p:nvSpPr>
          <p:cNvPr id="44" name="TextBox 43">
            <a:extLst>
              <a:ext uri="{FF2B5EF4-FFF2-40B4-BE49-F238E27FC236}">
                <a16:creationId xmlns:a16="http://schemas.microsoft.com/office/drawing/2014/main" id="{C5E8460E-B8B1-41B6-8E49-8F023328A5CC}"/>
              </a:ext>
            </a:extLst>
          </p:cNvPr>
          <p:cNvSpPr txBox="1"/>
          <p:nvPr/>
        </p:nvSpPr>
        <p:spPr>
          <a:xfrm>
            <a:off x="547864" y="1988568"/>
            <a:ext cx="1057204" cy="107722"/>
          </a:xfrm>
          <a:prstGeom prst="rect">
            <a:avLst/>
          </a:prstGeom>
          <a:solidFill>
            <a:srgbClr val="A7A9AC"/>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Краткое описание политики</a:t>
            </a:r>
            <a:endParaRPr kumimoji="0" lang="en-US" sz="7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endParaRPr>
          </a:p>
        </p:txBody>
      </p:sp>
      <p:sp>
        <p:nvSpPr>
          <p:cNvPr id="45" name="TextBox 44">
            <a:extLst>
              <a:ext uri="{FF2B5EF4-FFF2-40B4-BE49-F238E27FC236}">
                <a16:creationId xmlns:a16="http://schemas.microsoft.com/office/drawing/2014/main" id="{C5E8460E-B8B1-41B6-8E49-8F023328A5CC}"/>
              </a:ext>
            </a:extLst>
          </p:cNvPr>
          <p:cNvSpPr txBox="1"/>
          <p:nvPr/>
        </p:nvSpPr>
        <p:spPr>
          <a:xfrm>
            <a:off x="641237" y="2164948"/>
            <a:ext cx="1203438" cy="877163"/>
          </a:xfrm>
          <a:prstGeom prst="rect">
            <a:avLst/>
          </a:prstGeom>
          <a:solidFill>
            <a:srgbClr val="006998"/>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700" b="1" i="0" u="none" strike="noStrike" kern="1200" cap="none" spc="0" normalizeH="0" baseline="0" noProof="0" dirty="0">
                <a:ln>
                  <a:noFill/>
                </a:ln>
                <a:solidFill>
                  <a:prstClr val="white"/>
                </a:solidFill>
                <a:effectLst/>
                <a:uLnTx/>
                <a:uFillTx/>
                <a:latin typeface="Arial"/>
                <a:ea typeface="+mn-ea"/>
                <a:cs typeface="+mn-cs"/>
              </a:rPr>
              <a:t>ОБНОВЛЕННЫЕ РЕКОМЕНДАЦИИ ПО СХЕМАМ АНТИРЕТРОВИРУСНОЙ ТЕРАПИИ ПЕРВОГО И ВТОРОГО РЯДА</a:t>
            </a:r>
            <a:endParaRPr kumimoji="0" lang="en-US" sz="700" b="1" i="0" u="none" strike="noStrike" kern="1200" cap="none" spc="0" normalizeH="0" baseline="0" noProof="0" dirty="0">
              <a:ln>
                <a:noFill/>
              </a:ln>
              <a:solidFill>
                <a:prstClr val="white"/>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00" b="1" i="0" u="none" strike="noStrike" kern="1200" cap="none" spc="0" normalizeH="0" baseline="0" noProof="0" dirty="0">
              <a:ln>
                <a:noFill/>
              </a:ln>
              <a:solidFill>
                <a:prstClr val="white"/>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500" b="0" i="0" u="none" strike="noStrike" kern="1200" cap="none" spc="0" normalizeH="0" baseline="0" noProof="0" dirty="0">
                <a:ln>
                  <a:noFill/>
                </a:ln>
                <a:solidFill>
                  <a:prstClr val="white"/>
                </a:solidFill>
                <a:effectLst/>
                <a:uLnTx/>
                <a:uFillTx/>
                <a:latin typeface="Arial"/>
                <a:ea typeface="+mn-ea"/>
                <a:cs typeface="+mn-cs"/>
              </a:rPr>
              <a:t>ИЮЛЬ 2019</a:t>
            </a:r>
            <a:r>
              <a:rPr kumimoji="0" lang="ru-RU" sz="700" b="1" i="0" u="none" strike="noStrike" kern="1200" cap="none" spc="0" normalizeH="0" baseline="0" noProof="0" dirty="0">
                <a:ln>
                  <a:noFill/>
                </a:ln>
                <a:solidFill>
                  <a:prstClr val="white"/>
                </a:solidFill>
                <a:effectLst/>
                <a:uLnTx/>
                <a:uFillTx/>
                <a:latin typeface="Arial"/>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Arial"/>
              <a:ea typeface="+mn-ea"/>
              <a:cs typeface="+mn-cs"/>
            </a:endParaRPr>
          </a:p>
        </p:txBody>
      </p:sp>
      <p:sp>
        <p:nvSpPr>
          <p:cNvPr id="46" name="TextBox 45">
            <a:extLst>
              <a:ext uri="{FF2B5EF4-FFF2-40B4-BE49-F238E27FC236}">
                <a16:creationId xmlns:a16="http://schemas.microsoft.com/office/drawing/2014/main" id="{C5E8460E-B8B1-41B6-8E49-8F023328A5CC}"/>
              </a:ext>
            </a:extLst>
          </p:cNvPr>
          <p:cNvSpPr txBox="1"/>
          <p:nvPr/>
        </p:nvSpPr>
        <p:spPr>
          <a:xfrm>
            <a:off x="709938" y="2958094"/>
            <a:ext cx="1134737" cy="92333"/>
          </a:xfrm>
          <a:prstGeom prst="rect">
            <a:avLst/>
          </a:prstGeom>
          <a:solidFill>
            <a:srgbClr val="6993B7"/>
          </a:solid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600" b="1" i="0" u="none" strike="noStrike" kern="1200" cap="none" spc="0" normalizeH="0" baseline="0" noProof="0" dirty="0">
                <a:ln>
                  <a:noFill/>
                </a:ln>
                <a:solidFill>
                  <a:prstClr val="white"/>
                </a:solidFill>
                <a:effectLst/>
                <a:uLnTx/>
                <a:uFillTx/>
                <a:latin typeface="Arial"/>
                <a:ea typeface="+mn-ea"/>
                <a:cs typeface="+mn-cs"/>
              </a:rPr>
              <a:t>ЛЕЧЕНИЕ ВИЧ</a:t>
            </a:r>
            <a:endParaRPr kumimoji="0" lang="en-US" sz="600" b="1" i="0" u="none" strike="noStrike" kern="1200" cap="none" spc="0" normalizeH="0" baseline="0" noProof="0" dirty="0">
              <a:ln>
                <a:noFill/>
              </a:ln>
              <a:solidFill>
                <a:prstClr val="white"/>
              </a:solidFill>
              <a:effectLst/>
              <a:uLnTx/>
              <a:uFillTx/>
              <a:latin typeface="Arial"/>
              <a:ea typeface="+mn-ea"/>
              <a:cs typeface="+mn-cs"/>
            </a:endParaRPr>
          </a:p>
        </p:txBody>
      </p:sp>
      <p:sp>
        <p:nvSpPr>
          <p:cNvPr id="3" name="Rectangle 2">
            <a:extLst>
              <a:ext uri="{FF2B5EF4-FFF2-40B4-BE49-F238E27FC236}">
                <a16:creationId xmlns:a16="http://schemas.microsoft.com/office/drawing/2014/main" id="{3FEAB106-66DA-42D2-AE10-13436316B791}"/>
              </a:ext>
            </a:extLst>
          </p:cNvPr>
          <p:cNvSpPr/>
          <p:nvPr/>
        </p:nvSpPr>
        <p:spPr>
          <a:xfrm>
            <a:off x="3439221" y="3834845"/>
            <a:ext cx="7431979" cy="296490"/>
          </a:xfrm>
          <a:prstGeom prst="rect">
            <a:avLst/>
          </a:prstGeom>
          <a:noFill/>
          <a:ln w="4762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8" name="TextBox 47">
            <a:extLst>
              <a:ext uri="{FF2B5EF4-FFF2-40B4-BE49-F238E27FC236}">
                <a16:creationId xmlns:a16="http://schemas.microsoft.com/office/drawing/2014/main" id="{790E0D69-C41B-48FB-88A3-1EA7623F821B}"/>
              </a:ext>
            </a:extLst>
          </p:cNvPr>
          <p:cNvSpPr txBox="1"/>
          <p:nvPr/>
        </p:nvSpPr>
        <p:spPr>
          <a:xfrm>
            <a:off x="515916" y="138271"/>
            <a:ext cx="845506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FF0000"/>
                </a:solidFill>
                <a:effectLst/>
                <a:uLnTx/>
                <a:uFillTx/>
                <a:latin typeface="Arial"/>
                <a:ea typeface="+mn-ea"/>
                <a:cs typeface="+mn-cs"/>
              </a:rPr>
              <a:t>Обеспечение </a:t>
            </a:r>
            <a:r>
              <a:rPr kumimoji="0" lang="ru-RU" sz="1800" b="0" i="0" u="sng" strike="noStrike" kern="1200" cap="none" spc="0" normalizeH="0" baseline="0" noProof="0" dirty="0">
                <a:ln>
                  <a:noFill/>
                </a:ln>
                <a:solidFill>
                  <a:srgbClr val="FF0000"/>
                </a:solidFill>
                <a:effectLst/>
                <a:uLnTx/>
                <a:uFillTx/>
                <a:latin typeface="Arial"/>
                <a:ea typeface="+mn-ea"/>
                <a:cs typeface="+mn-cs"/>
              </a:rPr>
              <a:t>АРТ новорожденным </a:t>
            </a:r>
            <a:r>
              <a:rPr kumimoji="0" lang="ru-RU" sz="1800" b="0" i="0" u="none" strike="noStrike" kern="1200" cap="none" spc="0" normalizeH="0" baseline="0" noProof="0" dirty="0">
                <a:ln>
                  <a:noFill/>
                </a:ln>
                <a:solidFill>
                  <a:srgbClr val="FF0000"/>
                </a:solidFill>
                <a:effectLst/>
                <a:uLnTx/>
                <a:uFillTx/>
                <a:latin typeface="Arial"/>
                <a:ea typeface="+mn-ea"/>
                <a:cs typeface="+mn-cs"/>
              </a:rPr>
              <a:t>с подтвержденной ВИЧ-инфекцией</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3203884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41742-3ED5-4D4C-91A4-8A38F19129D4}"/>
              </a:ext>
            </a:extLst>
          </p:cNvPr>
          <p:cNvSpPr>
            <a:spLocks noGrp="1"/>
          </p:cNvSpPr>
          <p:nvPr>
            <p:ph type="ctrTitle"/>
          </p:nvPr>
        </p:nvSpPr>
        <p:spPr>
          <a:xfrm>
            <a:off x="599872" y="353878"/>
            <a:ext cx="9144000" cy="1037177"/>
          </a:xfrm>
        </p:spPr>
        <p:txBody>
          <a:bodyPr/>
          <a:lstStyle/>
          <a:p>
            <a:r>
              <a:rPr lang="ru-RU" sz="3600" dirty="0"/>
              <a:t>Переход на </a:t>
            </a:r>
            <a:r>
              <a:rPr lang="ru-RU" sz="3600" dirty="0" err="1"/>
              <a:t>долутегравир</a:t>
            </a:r>
            <a:endParaRPr lang="en-US" sz="3600" dirty="0"/>
          </a:p>
        </p:txBody>
      </p:sp>
      <p:sp>
        <p:nvSpPr>
          <p:cNvPr id="3" name="Subtitle 2">
            <a:extLst>
              <a:ext uri="{FF2B5EF4-FFF2-40B4-BE49-F238E27FC236}">
                <a16:creationId xmlns:a16="http://schemas.microsoft.com/office/drawing/2014/main" id="{51C819F8-EEFF-40C7-AD50-86F49A7C2260}"/>
              </a:ext>
            </a:extLst>
          </p:cNvPr>
          <p:cNvSpPr>
            <a:spLocks noGrp="1"/>
          </p:cNvSpPr>
          <p:nvPr>
            <p:ph type="subTitle" idx="1"/>
          </p:nvPr>
        </p:nvSpPr>
        <p:spPr>
          <a:xfrm>
            <a:off x="940639" y="1880243"/>
            <a:ext cx="10310722" cy="1655762"/>
          </a:xfrm>
        </p:spPr>
        <p:txBody>
          <a:bodyPr/>
          <a:lstStyle/>
          <a:p>
            <a:r>
              <a:rPr lang="ru-RU" sz="3600" dirty="0"/>
              <a:t>Начало АРТ со схемы или переход на схему, содержащую DTG, как можно скорее для детей с массой тела более 3 кг и старше 4 недель.</a:t>
            </a:r>
            <a:endParaRPr lang="en-US" sz="3600" dirty="0"/>
          </a:p>
        </p:txBody>
      </p:sp>
      <p:sp>
        <p:nvSpPr>
          <p:cNvPr id="4" name="Date Placeholder 3">
            <a:extLst>
              <a:ext uri="{FF2B5EF4-FFF2-40B4-BE49-F238E27FC236}">
                <a16:creationId xmlns:a16="http://schemas.microsoft.com/office/drawing/2014/main" id="{1D078B30-158E-489E-8802-5B948403D6AB}"/>
              </a:ext>
            </a:extLst>
          </p:cNvPr>
          <p:cNvSpPr>
            <a:spLocks noGrp="1"/>
          </p:cNvSpPr>
          <p:nvPr>
            <p:ph type="dt" sz="half" idx="10"/>
          </p:nvPr>
        </p:nvSpPr>
        <p:spPr/>
        <p:txBody>
          <a:bodyPr/>
          <a:lstStyle/>
          <a:p>
            <a:fld id="{2C72FDD6-45A4-4974-A095-EDE7B6A68B71}" type="datetime1">
              <a:rPr lang="en-GB" smtClean="0"/>
              <a:t>29/11/2024</a:t>
            </a:fld>
            <a:endParaRPr lang="en-GB"/>
          </a:p>
        </p:txBody>
      </p:sp>
      <p:sp>
        <p:nvSpPr>
          <p:cNvPr id="6" name="Slide Number Placeholder 5">
            <a:extLst>
              <a:ext uri="{FF2B5EF4-FFF2-40B4-BE49-F238E27FC236}">
                <a16:creationId xmlns:a16="http://schemas.microsoft.com/office/drawing/2014/main" id="{7A4C18AF-E36E-44E7-9F01-34508F9AF2DA}"/>
              </a:ext>
            </a:extLst>
          </p:cNvPr>
          <p:cNvSpPr>
            <a:spLocks noGrp="1"/>
          </p:cNvSpPr>
          <p:nvPr>
            <p:ph type="sldNum" sz="quarter" idx="12"/>
          </p:nvPr>
        </p:nvSpPr>
        <p:spPr/>
        <p:txBody>
          <a:bodyPr/>
          <a:lstStyle/>
          <a:p>
            <a:fld id="{19D44FF8-0724-4A80-8121-37E2B5366F9C}" type="slidenum">
              <a:rPr lang="en-GB" smtClean="0"/>
              <a:t>24</a:t>
            </a:fld>
            <a:endParaRPr lang="en-GB"/>
          </a:p>
        </p:txBody>
      </p:sp>
    </p:spTree>
    <p:extLst>
      <p:ext uri="{BB962C8B-B14F-4D97-AF65-F5344CB8AC3E}">
        <p14:creationId xmlns:p14="http://schemas.microsoft.com/office/powerpoint/2010/main" val="22890049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A2A35A2-B6E2-4235-BBA3-905B23927FC8}"/>
              </a:ext>
            </a:extLst>
          </p:cNvPr>
          <p:cNvSpPr>
            <a:spLocks noGrp="1"/>
          </p:cNvSpPr>
          <p:nvPr>
            <p:ph type="dt" sz="half" idx="10"/>
          </p:nvPr>
        </p:nvSpPr>
        <p:spPr>
          <a:xfrm>
            <a:off x="643467" y="6356350"/>
            <a:ext cx="2743200" cy="365125"/>
          </a:xfrm>
        </p:spPr>
        <p:txBody>
          <a:bodyPr vert="horz" lIns="91440" tIns="45720" rIns="91440" bIns="45720" rtlCol="0" anchor="ct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fld id="{D414B5BE-487D-4F0B-A16E-CA2CA0CA25B4}" type="datetime1">
              <a:rPr kumimoji="0" lang="en-US" sz="1200" b="0" i="0" u="none" strike="noStrike" kern="1200" cap="none" spc="0" normalizeH="0" baseline="0" noProof="0" smtClean="0">
                <a:ln>
                  <a:noFill/>
                </a:ln>
                <a:solidFill>
                  <a:prstClr val="black">
                    <a:tint val="75000"/>
                  </a:prstClr>
                </a:solidFill>
                <a:effectLst/>
                <a:uLnTx/>
                <a:uFillTx/>
                <a:latin typeface="Arial"/>
                <a:ea typeface="+mn-ea"/>
                <a:cs typeface="Times New Roman" panose="02020603050405020304" pitchFamily="18" charset="0"/>
              </a:rPr>
              <a:pPr marL="0" marR="0" lvl="0" indent="0" algn="l" defTabSz="914400" rtl="0" eaLnBrk="1" fontAlgn="auto" latinLnBrk="0" hangingPunct="1">
                <a:lnSpc>
                  <a:spcPct val="100000"/>
                </a:lnSpc>
                <a:spcBef>
                  <a:spcPts val="0"/>
                </a:spcBef>
                <a:spcAft>
                  <a:spcPts val="600"/>
                </a:spcAft>
                <a:buClrTx/>
                <a:buSzTx/>
                <a:buFontTx/>
                <a:buNone/>
                <a:tabLst/>
                <a:defRPr/>
              </a:pPr>
              <a:t>11/29/2024</a:t>
            </a:fld>
            <a:endParaRPr kumimoji="0" lang="en-US" sz="1200" b="0" i="0" u="none" strike="noStrike" kern="1200" cap="none" spc="0" normalizeH="0" baseline="0" noProof="0">
              <a:ln>
                <a:noFill/>
              </a:ln>
              <a:solidFill>
                <a:prstClr val="black">
                  <a:tint val="75000"/>
                </a:prstClr>
              </a:solidFill>
              <a:effectLst/>
              <a:uLnTx/>
              <a:uFillTx/>
              <a:latin typeface="Arial"/>
              <a:ea typeface="+mn-ea"/>
              <a:cs typeface="Times New Roman" panose="02020603050405020304" pitchFamily="18" charset="0"/>
            </a:endParaRPr>
          </a:p>
        </p:txBody>
      </p:sp>
      <p:sp>
        <p:nvSpPr>
          <p:cNvPr id="6" name="Slide Number Placeholder 5">
            <a:extLst>
              <a:ext uri="{FF2B5EF4-FFF2-40B4-BE49-F238E27FC236}">
                <a16:creationId xmlns:a16="http://schemas.microsoft.com/office/drawing/2014/main" id="{E6201E9F-8775-4AB5-AAC7-D3C460058EA0}"/>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424B675-26C8-4C91-8CEE-5C57EFF36BC0}" type="slidenum">
              <a:rPr kumimoji="0" lang="en-US" sz="1200" b="0" i="0" u="none" strike="noStrike" kern="1200" cap="none" spc="0" normalizeH="0" baseline="0" noProof="0" smtClean="0">
                <a:ln>
                  <a:noFill/>
                </a:ln>
                <a:solidFill>
                  <a:prstClr val="black">
                    <a:tint val="75000"/>
                  </a:prstClr>
                </a:solidFill>
                <a:effectLst/>
                <a:uLnTx/>
                <a:uFillTx/>
                <a:latin typeface="Arial"/>
                <a:ea typeface="+mn-ea"/>
                <a:cs typeface="Times New Roman" panose="02020603050405020304" pitchFamily="18" charset="0"/>
              </a:rPr>
              <a:pPr marL="0" marR="0" lvl="0" indent="0" algn="r" defTabSz="914400" rtl="0" eaLnBrk="1" fontAlgn="auto" latinLnBrk="0" hangingPunct="1">
                <a:lnSpc>
                  <a:spcPct val="100000"/>
                </a:lnSpc>
                <a:spcBef>
                  <a:spcPts val="0"/>
                </a:spcBef>
                <a:spcAft>
                  <a:spcPts val="60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Arial"/>
              <a:ea typeface="+mn-ea"/>
              <a:cs typeface="Times New Roman" panose="02020603050405020304" pitchFamily="18" charset="0"/>
            </a:endParaRPr>
          </a:p>
        </p:txBody>
      </p:sp>
      <p:pic>
        <p:nvPicPr>
          <p:cNvPr id="7" name="Content Placeholder 6">
            <a:extLst>
              <a:ext uri="{FF2B5EF4-FFF2-40B4-BE49-F238E27FC236}">
                <a16:creationId xmlns:a16="http://schemas.microsoft.com/office/drawing/2014/main" id="{7797A833-9324-4EFD-A8E8-8B3032ABA849}"/>
              </a:ext>
            </a:extLst>
          </p:cNvPr>
          <p:cNvPicPr>
            <a:picLocks noGrp="1" noChangeAspect="1"/>
          </p:cNvPicPr>
          <p:nvPr>
            <p:ph idx="1"/>
          </p:nvPr>
        </p:nvPicPr>
        <p:blipFill rotWithShape="1">
          <a:blip r:embed="rId2"/>
          <a:srcRect r="1" b="16594"/>
          <a:stretch/>
        </p:blipFill>
        <p:spPr>
          <a:xfrm>
            <a:off x="643467" y="643467"/>
            <a:ext cx="10905066" cy="5571065"/>
          </a:xfrm>
          <a:prstGeom prst="rect">
            <a:avLst/>
          </a:prstGeom>
          <a:ln>
            <a:noFill/>
          </a:ln>
        </p:spPr>
      </p:pic>
      <p:sp>
        <p:nvSpPr>
          <p:cNvPr id="8" name="Rectangle 7">
            <a:extLst>
              <a:ext uri="{FF2B5EF4-FFF2-40B4-BE49-F238E27FC236}">
                <a16:creationId xmlns:a16="http://schemas.microsoft.com/office/drawing/2014/main" id="{22731805-B9D4-4525-9308-4A7A44EC6AE7}"/>
              </a:ext>
            </a:extLst>
          </p:cNvPr>
          <p:cNvSpPr/>
          <p:nvPr/>
        </p:nvSpPr>
        <p:spPr>
          <a:xfrm>
            <a:off x="3786568" y="2649248"/>
            <a:ext cx="4328855" cy="553998"/>
          </a:xfrm>
          <a:prstGeom prst="rect">
            <a:avLst/>
          </a:prstGeom>
          <a:solidFill>
            <a:schemeClr val="bg1"/>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3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лекарственной формы</a:t>
            </a:r>
            <a:endParaRPr kumimoji="0" lang="en-US" sz="3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9" name="Rectangle 8">
            <a:extLst>
              <a:ext uri="{FF2B5EF4-FFF2-40B4-BE49-F238E27FC236}">
                <a16:creationId xmlns:a16="http://schemas.microsoft.com/office/drawing/2014/main" id="{FF023083-B3FA-4254-8A09-FEB3C0CFC07B}"/>
              </a:ext>
            </a:extLst>
          </p:cNvPr>
          <p:cNvSpPr/>
          <p:nvPr/>
        </p:nvSpPr>
        <p:spPr>
          <a:xfrm>
            <a:off x="8345714" y="4673600"/>
            <a:ext cx="1828800" cy="2467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Arial"/>
                <a:ea typeface="+mn-ea"/>
                <a:cs typeface="+mn-cs"/>
              </a:rPr>
              <a:t>Ресурсы</a:t>
            </a:r>
            <a:endParaRPr kumimoji="0" lang="en-US" sz="1400" b="0" i="0" u="none" strike="noStrike" kern="1200" cap="none" spc="0" normalizeH="0" baseline="0" noProof="0" dirty="0">
              <a:ln>
                <a:noFill/>
              </a:ln>
              <a:solidFill>
                <a:prstClr val="black"/>
              </a:solidFill>
              <a:effectLst/>
              <a:uLnTx/>
              <a:uFillTx/>
              <a:latin typeface="Arial"/>
              <a:ea typeface="+mn-ea"/>
              <a:cs typeface="+mn-cs"/>
            </a:endParaRPr>
          </a:p>
        </p:txBody>
      </p:sp>
      <p:sp>
        <p:nvSpPr>
          <p:cNvPr id="17" name="Footer Placeholder 4">
            <a:extLst>
              <a:ext uri="{FF2B5EF4-FFF2-40B4-BE49-F238E27FC236}">
                <a16:creationId xmlns:a16="http://schemas.microsoft.com/office/drawing/2014/main" id="{4DC91CD2-1887-41E6-A5F8-41E3A8C7ADB5}"/>
              </a:ext>
            </a:extLst>
          </p:cNvPr>
          <p:cNvSpPr>
            <a:spLocks noGrp="1"/>
          </p:cNvSpPr>
          <p:nvPr>
            <p:ph type="ftr" sz="quarter" idx="11"/>
          </p:nvPr>
        </p:nvSpPr>
        <p:spPr>
          <a:xfrm>
            <a:off x="1245288" y="6378575"/>
            <a:ext cx="10039047" cy="365125"/>
          </a:xfrm>
        </p:spPr>
        <p:txBody>
          <a:bodyPr vert="horz"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tint val="75000"/>
                  </a:prstClr>
                </a:solidFill>
                <a:effectLst/>
                <a:uLnTx/>
                <a:uFillTx/>
                <a:latin typeface="Arial"/>
                <a:ea typeface="+mn-ea"/>
                <a:cs typeface="Times New Roman" panose="02020603050405020304" pitchFamily="18" charset="0"/>
              </a:rPr>
              <a:t>https://www.who.int/news-room/detail/18-06-2020-who-welcomes-fda-approval-of-new-formulation-of-dolutegravir-for-young-children-living-with-hiv</a:t>
            </a:r>
          </a:p>
        </p:txBody>
      </p:sp>
    </p:spTree>
    <p:extLst>
      <p:ext uri="{BB962C8B-B14F-4D97-AF65-F5344CB8AC3E}">
        <p14:creationId xmlns:p14="http://schemas.microsoft.com/office/powerpoint/2010/main" val="2355930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A0AC9-4EEF-41D9-8331-596530FE7EF0}"/>
              </a:ext>
            </a:extLst>
          </p:cNvPr>
          <p:cNvSpPr>
            <a:spLocks noGrp="1"/>
          </p:cNvSpPr>
          <p:nvPr>
            <p:ph type="title"/>
          </p:nvPr>
        </p:nvSpPr>
        <p:spPr>
          <a:xfrm>
            <a:off x="572413" y="626902"/>
            <a:ext cx="9597856" cy="720000"/>
          </a:xfrm>
        </p:spPr>
        <p:txBody>
          <a:bodyPr>
            <a:normAutofit fontScale="90000"/>
          </a:bodyPr>
          <a:lstStyle/>
          <a:p>
            <a:pPr algn="ctr"/>
            <a:r>
              <a:rPr lang="ru-RU" sz="2800" b="1" i="0" u="none" strike="noStrike" baseline="0" dirty="0">
                <a:solidFill>
                  <a:srgbClr val="006999"/>
                </a:solidFill>
                <a:latin typeface="FrutigerLTPro-BoldCn"/>
              </a:rPr>
              <a:t>Упрощенное дозирование безопасных для детей твердых лекарственных форм для однократного ежедневного приема для младенцев и детей от четырех недель и старше</a:t>
            </a:r>
            <a:endParaRPr lang="en-US" sz="2800" dirty="0"/>
          </a:p>
        </p:txBody>
      </p:sp>
      <p:pic>
        <p:nvPicPr>
          <p:cNvPr id="5" name="Picture 4">
            <a:extLst>
              <a:ext uri="{FF2B5EF4-FFF2-40B4-BE49-F238E27FC236}">
                <a16:creationId xmlns:a16="http://schemas.microsoft.com/office/drawing/2014/main" id="{467D2A8F-0254-4695-8907-ABADD41DE3D3}"/>
              </a:ext>
            </a:extLst>
          </p:cNvPr>
          <p:cNvPicPr>
            <a:picLocks noChangeAspect="1"/>
          </p:cNvPicPr>
          <p:nvPr/>
        </p:nvPicPr>
        <p:blipFill>
          <a:blip r:embed="rId2"/>
          <a:stretch>
            <a:fillRect/>
          </a:stretch>
        </p:blipFill>
        <p:spPr>
          <a:xfrm>
            <a:off x="572413" y="1419225"/>
            <a:ext cx="11496675" cy="2009775"/>
          </a:xfrm>
          <a:prstGeom prst="rect">
            <a:avLst/>
          </a:prstGeom>
        </p:spPr>
      </p:pic>
      <p:sp>
        <p:nvSpPr>
          <p:cNvPr id="7" name="TextBox 6">
            <a:extLst>
              <a:ext uri="{FF2B5EF4-FFF2-40B4-BE49-F238E27FC236}">
                <a16:creationId xmlns:a16="http://schemas.microsoft.com/office/drawing/2014/main" id="{544A5DBC-E08B-4594-86EC-8EAA179F6770}"/>
              </a:ext>
            </a:extLst>
          </p:cNvPr>
          <p:cNvSpPr txBox="1"/>
          <p:nvPr/>
        </p:nvSpPr>
        <p:spPr>
          <a:xfrm>
            <a:off x="347661" y="3573647"/>
            <a:ext cx="11496675" cy="3016210"/>
          </a:xfrm>
          <a:prstGeom prst="rect">
            <a:avLst/>
          </a:prstGeom>
          <a:noFill/>
        </p:spPr>
        <p:txBody>
          <a:bodyPr wrap="square">
            <a:spAutoFit/>
          </a:bodyPr>
          <a:lstStyle/>
          <a:p>
            <a:pPr marL="285750" indent="-285750">
              <a:buFont typeface="Arial" panose="020B0604020202020204" pitchFamily="34" charset="0"/>
              <a:buChar char="•"/>
            </a:pPr>
            <a:r>
              <a:rPr lang="ru-RU" sz="1900" b="1" dirty="0">
                <a:solidFill>
                  <a:srgbClr val="002060"/>
                </a:solidFill>
              </a:rPr>
              <a:t>DTG</a:t>
            </a:r>
            <a:r>
              <a:rPr lang="ru-RU" sz="1900" dirty="0">
                <a:solidFill>
                  <a:srgbClr val="002060"/>
                </a:solidFill>
              </a:rPr>
              <a:t> 50 мг и </a:t>
            </a:r>
            <a:r>
              <a:rPr lang="ru-RU" sz="1900" b="1" dirty="0">
                <a:solidFill>
                  <a:srgbClr val="002060"/>
                </a:solidFill>
              </a:rPr>
              <a:t>TLD</a:t>
            </a:r>
            <a:r>
              <a:rPr lang="ru-RU" sz="1900" dirty="0">
                <a:solidFill>
                  <a:srgbClr val="002060"/>
                </a:solidFill>
              </a:rPr>
              <a:t> (</a:t>
            </a:r>
            <a:r>
              <a:rPr lang="ru-RU" sz="1900" dirty="0" err="1">
                <a:solidFill>
                  <a:srgbClr val="002060"/>
                </a:solidFill>
              </a:rPr>
              <a:t>тенофовир</a:t>
            </a:r>
            <a:r>
              <a:rPr lang="ru-RU" sz="1900" dirty="0">
                <a:solidFill>
                  <a:srgbClr val="002060"/>
                </a:solidFill>
              </a:rPr>
              <a:t> 300 мг, </a:t>
            </a:r>
            <a:r>
              <a:rPr lang="ru-RU" sz="1900" dirty="0" err="1">
                <a:solidFill>
                  <a:srgbClr val="002060"/>
                </a:solidFill>
              </a:rPr>
              <a:t>ламивудин</a:t>
            </a:r>
            <a:r>
              <a:rPr lang="ru-RU" sz="1900" dirty="0">
                <a:solidFill>
                  <a:srgbClr val="002060"/>
                </a:solidFill>
              </a:rPr>
              <a:t> 300 мг, </a:t>
            </a:r>
            <a:r>
              <a:rPr lang="ru-RU" sz="1900" dirty="0" err="1">
                <a:solidFill>
                  <a:srgbClr val="002060"/>
                </a:solidFill>
              </a:rPr>
              <a:t>долутегравир</a:t>
            </a:r>
            <a:r>
              <a:rPr lang="ru-RU" sz="1900" dirty="0">
                <a:solidFill>
                  <a:srgbClr val="002060"/>
                </a:solidFill>
              </a:rPr>
              <a:t> 50 мг, комбинация с фиксированными дозами) можно использовать один раз в день для подростков, живущих с ВИЧ, с массой тела не менее 30 кг.</a:t>
            </a:r>
          </a:p>
          <a:p>
            <a:pPr marL="285750" indent="-285750">
              <a:buFont typeface="Arial" panose="020B0604020202020204" pitchFamily="34" charset="0"/>
              <a:buChar char="•"/>
            </a:pPr>
            <a:r>
              <a:rPr lang="ru-RU" sz="1900" dirty="0">
                <a:solidFill>
                  <a:srgbClr val="002060"/>
                </a:solidFill>
              </a:rPr>
              <a:t>Таблетки </a:t>
            </a:r>
            <a:r>
              <a:rPr lang="ru-RU" sz="1900" b="1" dirty="0">
                <a:solidFill>
                  <a:srgbClr val="002060"/>
                </a:solidFill>
              </a:rPr>
              <a:t>DTG</a:t>
            </a:r>
            <a:r>
              <a:rPr lang="ru-RU" sz="1900" dirty="0">
                <a:solidFill>
                  <a:srgbClr val="002060"/>
                </a:solidFill>
              </a:rPr>
              <a:t> 50 мг, покрытые пленочной оболочкой, можно применять детям и подросткам с массой тела не менее 20 кг.</a:t>
            </a:r>
          </a:p>
          <a:p>
            <a:pPr marL="285750" indent="-285750">
              <a:buFont typeface="Arial" panose="020B0604020202020204" pitchFamily="34" charset="0"/>
              <a:buChar char="•"/>
            </a:pPr>
            <a:r>
              <a:rPr lang="ru-RU" sz="1900" dirty="0">
                <a:solidFill>
                  <a:srgbClr val="002060"/>
                </a:solidFill>
              </a:rPr>
              <a:t>TDF 300 мг можно применять подросткам с массой тела не менее 30 кг.</a:t>
            </a:r>
          </a:p>
          <a:p>
            <a:pPr marL="285750" indent="-285750">
              <a:buFont typeface="Arial" panose="020B0604020202020204" pitchFamily="34" charset="0"/>
              <a:buChar char="•"/>
            </a:pPr>
            <a:r>
              <a:rPr lang="ru-RU" sz="1900" dirty="0">
                <a:solidFill>
                  <a:srgbClr val="002060"/>
                </a:solidFill>
              </a:rPr>
              <a:t>TAF 25 мг и TAF + FTC + DTG (TAF 25 мг, </a:t>
            </a:r>
            <a:r>
              <a:rPr lang="ru-RU" sz="1900" dirty="0" err="1">
                <a:solidFill>
                  <a:srgbClr val="002060"/>
                </a:solidFill>
              </a:rPr>
              <a:t>эмтрицитабин</a:t>
            </a:r>
            <a:r>
              <a:rPr lang="ru-RU" sz="1900" dirty="0">
                <a:solidFill>
                  <a:srgbClr val="002060"/>
                </a:solidFill>
              </a:rPr>
              <a:t> 200 мг, </a:t>
            </a:r>
            <a:r>
              <a:rPr lang="ru-RU" sz="1900" dirty="0" err="1">
                <a:solidFill>
                  <a:srgbClr val="002060"/>
                </a:solidFill>
              </a:rPr>
              <a:t>долутегравир</a:t>
            </a:r>
            <a:r>
              <a:rPr lang="ru-RU" sz="1900" dirty="0">
                <a:solidFill>
                  <a:srgbClr val="002060"/>
                </a:solidFill>
              </a:rPr>
              <a:t> 50 мг, комбинация с фиксированными дозами) можно использовать один раз в день для подростков, живущих с ВИЧ, с массой тела </a:t>
            </a:r>
            <a:r>
              <a:rPr lang="ru-RU" sz="1900" b="1" dirty="0">
                <a:solidFill>
                  <a:srgbClr val="002060"/>
                </a:solidFill>
              </a:rPr>
              <a:t>не менее 25 кг. </a:t>
            </a:r>
            <a:r>
              <a:rPr lang="ru-RU" sz="1900" dirty="0">
                <a:solidFill>
                  <a:srgbClr val="002060"/>
                </a:solidFill>
              </a:rPr>
              <a:t>Доза TAF снижается до 10 мг при введении в контексте усиленных схем.</a:t>
            </a:r>
            <a:endParaRPr lang="en-US" sz="1900" dirty="0"/>
          </a:p>
        </p:txBody>
      </p:sp>
      <p:sp>
        <p:nvSpPr>
          <p:cNvPr id="9" name="TextBox 8">
            <a:extLst>
              <a:ext uri="{FF2B5EF4-FFF2-40B4-BE49-F238E27FC236}">
                <a16:creationId xmlns:a16="http://schemas.microsoft.com/office/drawing/2014/main" id="{5A9CB225-48EA-4395-ACF8-C3E263379FDF}"/>
              </a:ext>
            </a:extLst>
          </p:cNvPr>
          <p:cNvSpPr txBox="1"/>
          <p:nvPr/>
        </p:nvSpPr>
        <p:spPr>
          <a:xfrm>
            <a:off x="1912214" y="6412768"/>
            <a:ext cx="10156874" cy="246221"/>
          </a:xfrm>
          <a:prstGeom prst="rect">
            <a:avLst/>
          </a:prstGeom>
          <a:noFill/>
        </p:spPr>
        <p:txBody>
          <a:bodyPr wrap="square">
            <a:spAutoFit/>
          </a:bodyPr>
          <a:lstStyle/>
          <a:p>
            <a:r>
              <a:rPr lang="en-US" sz="1000" dirty="0"/>
              <a:t>Consolidated guidelines on HIV prevention, testing, treatment, service delivery and monitoring: recommendations for a public health approach</a:t>
            </a:r>
          </a:p>
        </p:txBody>
      </p:sp>
    </p:spTree>
    <p:extLst>
      <p:ext uri="{BB962C8B-B14F-4D97-AF65-F5344CB8AC3E}">
        <p14:creationId xmlns:p14="http://schemas.microsoft.com/office/powerpoint/2010/main" val="778730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C4D5D-60B4-4DC0-A651-D4D889007C06}"/>
              </a:ext>
            </a:extLst>
          </p:cNvPr>
          <p:cNvSpPr>
            <a:spLocks noGrp="1"/>
          </p:cNvSpPr>
          <p:nvPr>
            <p:ph type="title"/>
          </p:nvPr>
        </p:nvSpPr>
        <p:spPr>
          <a:xfrm>
            <a:off x="875000" y="398473"/>
            <a:ext cx="8613666" cy="720000"/>
          </a:xfrm>
        </p:spPr>
        <p:txBody>
          <a:bodyPr/>
          <a:lstStyle/>
          <a:p>
            <a:r>
              <a:rPr lang="ru-RU" altLang="en-US" dirty="0">
                <a:solidFill>
                  <a:schemeClr val="tx1"/>
                </a:solidFill>
                <a:latin typeface="Arial" panose="020B0604020202020204" pitchFamily="34" charset="0"/>
                <a:ea typeface="Calibri" panose="020F0502020204030204" pitchFamily="34" charset="0"/>
              </a:rPr>
              <a:t>Рекомендации касательно кесарево сечения</a:t>
            </a:r>
            <a:r>
              <a:rPr lang="ro-RO" altLang="en-US" dirty="0">
                <a:solidFill>
                  <a:schemeClr val="tx1"/>
                </a:solidFill>
                <a:latin typeface="Arial" panose="020B0604020202020204" pitchFamily="34" charset="0"/>
                <a:ea typeface="Calibri" panose="020F0502020204030204" pitchFamily="34" charset="0"/>
              </a:rPr>
              <a:t>:</a:t>
            </a:r>
            <a:r>
              <a:rPr lang="ro-RO" altLang="en-US" b="0" dirty="0">
                <a:solidFill>
                  <a:schemeClr val="tx1"/>
                </a:solidFill>
                <a:latin typeface="Arial" panose="020B0604020202020204" pitchFamily="34" charset="0"/>
                <a:ea typeface="Calibri" panose="020F0502020204030204" pitchFamily="34" charset="0"/>
              </a:rPr>
              <a:t> </a:t>
            </a:r>
            <a:r>
              <a:rPr lang="ru-RU" altLang="en-US" b="0" dirty="0">
                <a:solidFill>
                  <a:schemeClr val="tx1"/>
                </a:solidFill>
                <a:latin typeface="Arial" panose="020B0604020202020204" pitchFamily="34" charset="0"/>
                <a:ea typeface="Calibri" panose="020F0502020204030204" pitchFamily="34" charset="0"/>
              </a:rPr>
              <a:t/>
            </a:r>
            <a:br>
              <a:rPr lang="ru-RU" altLang="en-US" b="0" dirty="0">
                <a:solidFill>
                  <a:schemeClr val="tx1"/>
                </a:solidFill>
                <a:latin typeface="Arial" panose="020B0604020202020204" pitchFamily="34" charset="0"/>
                <a:ea typeface="Calibri" panose="020F0502020204030204" pitchFamily="34" charset="0"/>
              </a:rPr>
            </a:br>
            <a:endParaRPr lang="en-US" dirty="0"/>
          </a:p>
        </p:txBody>
      </p:sp>
      <p:graphicFrame>
        <p:nvGraphicFramePr>
          <p:cNvPr id="7" name="Content Placeholder 6">
            <a:extLst>
              <a:ext uri="{FF2B5EF4-FFF2-40B4-BE49-F238E27FC236}">
                <a16:creationId xmlns:a16="http://schemas.microsoft.com/office/drawing/2014/main" id="{5919636B-658A-4279-B818-8AE8EEFFF27D}"/>
              </a:ext>
            </a:extLst>
          </p:cNvPr>
          <p:cNvGraphicFramePr>
            <a:graphicFrameLocks noGrp="1"/>
          </p:cNvGraphicFramePr>
          <p:nvPr>
            <p:ph idx="1"/>
            <p:extLst>
              <p:ext uri="{D42A27DB-BD31-4B8C-83A1-F6EECF244321}">
                <p14:modId xmlns:p14="http://schemas.microsoft.com/office/powerpoint/2010/main" val="2414924296"/>
              </p:ext>
            </p:extLst>
          </p:nvPr>
        </p:nvGraphicFramePr>
        <p:xfrm>
          <a:off x="5502082" y="1118473"/>
          <a:ext cx="6397782" cy="5593964"/>
        </p:xfrm>
        <a:graphic>
          <a:graphicData uri="http://schemas.openxmlformats.org/drawingml/2006/table">
            <a:tbl>
              <a:tblPr firstRow="1" firstCol="1" bandRow="1">
                <a:tableStyleId>{5C22544A-7EE6-4342-B048-85BDC9FD1C3A}</a:tableStyleId>
              </a:tblPr>
              <a:tblGrid>
                <a:gridCol w="3198891">
                  <a:extLst>
                    <a:ext uri="{9D8B030D-6E8A-4147-A177-3AD203B41FA5}">
                      <a16:colId xmlns:a16="http://schemas.microsoft.com/office/drawing/2014/main" val="294706248"/>
                    </a:ext>
                  </a:extLst>
                </a:gridCol>
                <a:gridCol w="3198891">
                  <a:extLst>
                    <a:ext uri="{9D8B030D-6E8A-4147-A177-3AD203B41FA5}">
                      <a16:colId xmlns:a16="http://schemas.microsoft.com/office/drawing/2014/main" val="824504722"/>
                    </a:ext>
                  </a:extLst>
                </a:gridCol>
              </a:tblGrid>
              <a:tr h="240269">
                <a:tc gridSpan="2">
                  <a:txBody>
                    <a:bodyPr/>
                    <a:lstStyle/>
                    <a:p>
                      <a:pPr marL="0" marR="0" algn="ctr">
                        <a:spcBef>
                          <a:spcPts val="0"/>
                        </a:spcBef>
                        <a:spcAft>
                          <a:spcPts val="0"/>
                        </a:spcAft>
                      </a:pPr>
                      <a:r>
                        <a:rPr lang="ru-RU" sz="1400" b="1" dirty="0">
                          <a:effectLst/>
                        </a:rPr>
                        <a:t>Стоит учесть соображения</a:t>
                      </a:r>
                      <a:endParaRPr lang="en-US" sz="1400" b="1" dirty="0">
                        <a:effectLst/>
                        <a:latin typeface="Calibri" panose="020F0502020204030204" pitchFamily="34" charset="0"/>
                        <a:ea typeface="Calibri" panose="020F0502020204030204" pitchFamily="34" charset="0"/>
                      </a:endParaRPr>
                    </a:p>
                  </a:txBody>
                  <a:tcPr marL="68580" marR="68580" marT="0" marB="0"/>
                </a:tc>
                <a:tc hMerge="1">
                  <a:txBody>
                    <a:bodyPr/>
                    <a:lstStyle/>
                    <a:p>
                      <a:endParaRPr lang="en-US"/>
                    </a:p>
                  </a:txBody>
                  <a:tcPr/>
                </a:tc>
                <a:extLst>
                  <a:ext uri="{0D108BD9-81ED-4DB2-BD59-A6C34878D82A}">
                    <a16:rowId xmlns:a16="http://schemas.microsoft.com/office/drawing/2014/main" val="2814298509"/>
                  </a:ext>
                </a:extLst>
              </a:tr>
              <a:tr h="240269">
                <a:tc>
                  <a:txBody>
                    <a:bodyPr/>
                    <a:lstStyle/>
                    <a:p>
                      <a:pPr marL="0" marR="0" algn="ctr">
                        <a:spcBef>
                          <a:spcPts val="0"/>
                        </a:spcBef>
                        <a:spcAft>
                          <a:spcPts val="0"/>
                        </a:spcAft>
                      </a:pPr>
                      <a:r>
                        <a:rPr lang="ru-RU" sz="1400" b="1" dirty="0">
                          <a:effectLst/>
                        </a:rPr>
                        <a:t>Группа населения</a:t>
                      </a:r>
                      <a:endParaRPr lang="en-US" sz="1400" b="1" dirty="0">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ru-RU" sz="1400" b="1" dirty="0">
                          <a:effectLst/>
                        </a:rPr>
                        <a:t>Родоразрешение </a:t>
                      </a:r>
                      <a:endParaRPr lang="en-US" sz="1400" b="1"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960409242"/>
                  </a:ext>
                </a:extLst>
              </a:tr>
              <a:tr h="480537">
                <a:tc>
                  <a:txBody>
                    <a:bodyPr/>
                    <a:lstStyle/>
                    <a:p>
                      <a:pPr marL="0" marR="0">
                        <a:spcBef>
                          <a:spcPts val="0"/>
                        </a:spcBef>
                        <a:spcAft>
                          <a:spcPts val="0"/>
                        </a:spcAft>
                      </a:pPr>
                      <a:r>
                        <a:rPr lang="ru-RU" sz="1400">
                          <a:effectLst/>
                        </a:rPr>
                        <a:t>Женщины (население в целом, ВИЧ-отрицательный статус)</a:t>
                      </a:r>
                      <a:endParaRPr lang="en-US" sz="14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ru-RU" sz="1400" dirty="0">
                          <a:effectLst/>
                        </a:rPr>
                        <a:t>Кесарево сечение только по медицинским показаниям</a:t>
                      </a:r>
                      <a:endParaRPr lang="en-US" sz="14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641213833"/>
                  </a:ext>
                </a:extLst>
              </a:tr>
              <a:tr h="720805">
                <a:tc>
                  <a:txBody>
                    <a:bodyPr/>
                    <a:lstStyle/>
                    <a:p>
                      <a:pPr marL="0" marR="0">
                        <a:spcBef>
                          <a:spcPts val="0"/>
                        </a:spcBef>
                        <a:spcAft>
                          <a:spcPts val="0"/>
                        </a:spcAft>
                      </a:pPr>
                      <a:r>
                        <a:rPr lang="ru-RU" sz="1400">
                          <a:effectLst/>
                        </a:rPr>
                        <a:t>Женщины, живущие с ВИЧ, не получающие антиретровирусную терапию </a:t>
                      </a:r>
                      <a:r>
                        <a:rPr lang="en-US" sz="1400">
                          <a:effectLst/>
                        </a:rPr>
                        <a:t>(АРТ)</a:t>
                      </a:r>
                      <a:endParaRPr lang="en-US" sz="14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ru-RU" sz="1400" dirty="0">
                          <a:effectLst/>
                        </a:rPr>
                        <a:t>Кесарево сечение снижает передачу ВИЧ младенцу</a:t>
                      </a:r>
                      <a:endParaRPr lang="en-US" sz="14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970381910"/>
                  </a:ext>
                </a:extLst>
              </a:tr>
              <a:tr h="720805">
                <a:tc>
                  <a:txBody>
                    <a:bodyPr/>
                    <a:lstStyle/>
                    <a:p>
                      <a:pPr marL="0" marR="0">
                        <a:spcBef>
                          <a:spcPts val="0"/>
                        </a:spcBef>
                        <a:spcAft>
                          <a:spcPts val="0"/>
                        </a:spcAft>
                      </a:pPr>
                      <a:r>
                        <a:rPr lang="ru-RU" sz="1400">
                          <a:effectLst/>
                        </a:rPr>
                        <a:t>Женщины, живущие с ВИЧ, на высокоэффективных режимах АРТ</a:t>
                      </a:r>
                      <a:endParaRPr lang="en-US" sz="14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ru-RU" sz="1400">
                          <a:effectLst/>
                        </a:rPr>
                        <a:t>Решение о способе родоразрешения должно основываться на рисках и преимуществах *</a:t>
                      </a:r>
                      <a:endParaRPr lang="en-US" sz="140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957177286"/>
                  </a:ext>
                </a:extLst>
              </a:tr>
              <a:tr h="720805">
                <a:tc>
                  <a:txBody>
                    <a:bodyPr/>
                    <a:lstStyle/>
                    <a:p>
                      <a:pPr marL="0" marR="0">
                        <a:spcBef>
                          <a:spcPts val="0"/>
                        </a:spcBef>
                        <a:spcAft>
                          <a:spcPts val="0"/>
                        </a:spcAft>
                      </a:pPr>
                      <a:r>
                        <a:rPr lang="ru-RU" sz="1400">
                          <a:effectLst/>
                        </a:rPr>
                        <a:t>Женщины, живущие с ВИЧ, достигшие неопределяемой вирусной нагрузки  </a:t>
                      </a:r>
                      <a:endParaRPr lang="en-US" sz="14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ru-RU" sz="1400">
                          <a:effectLst/>
                        </a:rPr>
                        <a:t>Решение о способе родоразрешения должно основываться на рисках и преимуществах *</a:t>
                      </a:r>
                      <a:endParaRPr lang="en-US" sz="140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65684468"/>
                  </a:ext>
                </a:extLst>
              </a:tr>
              <a:tr h="1018388">
                <a:tc>
                  <a:txBody>
                    <a:bodyPr/>
                    <a:lstStyle/>
                    <a:p>
                      <a:pPr marL="0" marR="0">
                        <a:spcBef>
                          <a:spcPts val="0"/>
                        </a:spcBef>
                        <a:spcAft>
                          <a:spcPts val="0"/>
                        </a:spcAft>
                      </a:pPr>
                      <a:r>
                        <a:rPr lang="ru-RU" sz="1400">
                          <a:effectLst/>
                        </a:rPr>
                        <a:t>Женщины, живущие с ВИЧ, статус вирусной нагрузки не установлен, приверженность АРТ неизвестна</a:t>
                      </a:r>
                      <a:endParaRPr lang="en-US" sz="14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ru-RU" sz="1400" dirty="0">
                          <a:effectLst/>
                        </a:rPr>
                        <a:t>Решение о способе родоразрешения должно основываться на рисках и преимуществах *</a:t>
                      </a:r>
                      <a:endParaRPr lang="en-US" sz="14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351934634"/>
                  </a:ext>
                </a:extLst>
              </a:tr>
              <a:tr h="1186816">
                <a:tc gridSpan="2">
                  <a:txBody>
                    <a:bodyPr/>
                    <a:lstStyle/>
                    <a:p>
                      <a:pPr marL="0" marR="0">
                        <a:spcBef>
                          <a:spcPts val="0"/>
                        </a:spcBef>
                        <a:spcAft>
                          <a:spcPts val="0"/>
                        </a:spcAft>
                      </a:pPr>
                      <a:r>
                        <a:rPr lang="ru-RU" sz="1400" dirty="0">
                          <a:effectLst/>
                        </a:rPr>
                        <a:t>* Решение должно быть принято путем обсуждения всех рисков и преимуществ между женщиной и ее лечащим врачом. Кесарево сечение эффективно и может спасти жизнь матери и ребенка, но только тогда, когда оно проводится по медицинским показаниям.</a:t>
                      </a:r>
                      <a:endParaRPr lang="en-US" sz="1400" dirty="0">
                        <a:effectLst/>
                        <a:latin typeface="Calibri" panose="020F0502020204030204" pitchFamily="34" charset="0"/>
                        <a:ea typeface="Calibri" panose="020F0502020204030204" pitchFamily="34" charset="0"/>
                      </a:endParaRPr>
                    </a:p>
                  </a:txBody>
                  <a:tcPr marL="68580" marR="68580" marT="0" marB="0"/>
                </a:tc>
                <a:tc hMerge="1">
                  <a:txBody>
                    <a:bodyPr/>
                    <a:lstStyle/>
                    <a:p>
                      <a:endParaRPr lang="en-US"/>
                    </a:p>
                  </a:txBody>
                  <a:tcPr/>
                </a:tc>
                <a:extLst>
                  <a:ext uri="{0D108BD9-81ED-4DB2-BD59-A6C34878D82A}">
                    <a16:rowId xmlns:a16="http://schemas.microsoft.com/office/drawing/2014/main" val="175432193"/>
                  </a:ext>
                </a:extLst>
              </a:tr>
            </a:tbl>
          </a:graphicData>
        </a:graphic>
      </p:graphicFrame>
      <p:sp>
        <p:nvSpPr>
          <p:cNvPr id="4" name="Date Placeholder 3">
            <a:extLst>
              <a:ext uri="{FF2B5EF4-FFF2-40B4-BE49-F238E27FC236}">
                <a16:creationId xmlns:a16="http://schemas.microsoft.com/office/drawing/2014/main" id="{E7FCA5FF-0473-4548-87B5-AB66080ECCC6}"/>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04DC037-A237-48EE-9F28-8174AB80A4FF}" type="datetime1">
              <a:rPr kumimoji="0" lang="en-US"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11/29/2024</a:t>
            </a:fld>
            <a:endParaRPr kumimoji="0" lang="en-US"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8D2C0889-043C-465B-BF2B-C43285848FF6}"/>
              </a:ext>
            </a:extLst>
          </p:cNvPr>
          <p:cNvSpPr>
            <a:spLocks noGrp="1"/>
          </p:cNvSpPr>
          <p:nvPr>
            <p:ph type="ftr" sz="quarter" idx="11"/>
          </p:nvPr>
        </p:nvSpPr>
        <p:spPr>
          <a:xfrm>
            <a:off x="1392992" y="6580588"/>
            <a:ext cx="5659658" cy="100869"/>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https</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apps</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who</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int</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iris</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bitstream</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handle</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/10665/272454/</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WHO</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RHR</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-18.08-</a:t>
            </a:r>
            <a:r>
              <a:rPr kumimoji="0" lang="en-US" altLang="en-US" sz="8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eng</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pdf</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a:t>
            </a:r>
            <a:r>
              <a:rPr kumimoji="0" lang="en-US" altLang="en-US" sz="8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ua</a:t>
            </a:r>
            <a:r>
              <a:rPr kumimoji="0" lang="ru-RU" altLang="en-US" sz="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hlinkClick r:id="rId2"/>
              </a:rPr>
              <a:t>=1</a:t>
            </a:r>
            <a:endParaRPr kumimoji="0" lang="en-US"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
        <p:nvSpPr>
          <p:cNvPr id="6" name="Slide Number Placeholder 5">
            <a:extLst>
              <a:ext uri="{FF2B5EF4-FFF2-40B4-BE49-F238E27FC236}">
                <a16:creationId xmlns:a16="http://schemas.microsoft.com/office/drawing/2014/main" id="{1460C16B-C204-43EA-A5D0-CD05BDCC118E}"/>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CC12AE-189F-46E6-94BB-12FB54E35028}" type="slidenum">
              <a:rPr kumimoji="0" lang="en-US"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8" name="Rectangle 1">
            <a:extLst>
              <a:ext uri="{FF2B5EF4-FFF2-40B4-BE49-F238E27FC236}">
                <a16:creationId xmlns:a16="http://schemas.microsoft.com/office/drawing/2014/main" id="{D768E89D-95F8-4EDB-BD50-B3EC843E99D4}"/>
              </a:ext>
            </a:extLst>
          </p:cNvPr>
          <p:cNvSpPr>
            <a:spLocks noChangeArrowheads="1"/>
          </p:cNvSpPr>
          <p:nvPr/>
        </p:nvSpPr>
        <p:spPr bwMode="auto">
          <a:xfrm>
            <a:off x="334977" y="808475"/>
            <a:ext cx="5196689" cy="4909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WHO recommends that elective C-section should not be routinely recommended to women living with HIV. (Strong recommendation, low-quality evidence)</a:t>
            </a:r>
            <a:r>
              <a:rPr kumimoji="0" lang="ru-RU" altLang="en-US" sz="11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altLang="en-US" b="1"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Рекомендация ВОЗ: </a:t>
            </a:r>
            <a:r>
              <a:rPr kumimoji="0" lang="ru-RU" altLang="en-US"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элективное Кесарево сечение не следует регулярно</a:t>
            </a:r>
            <a:r>
              <a:rPr kumimoji="0" lang="ro-RO" altLang="en-US"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a:t>
            </a:r>
            <a:r>
              <a:rPr kumimoji="0" lang="ru-RU" altLang="en-US"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рутинно применять как метод родоразрешения для женщин, живущим с ВИЧ.</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altLang="en-US" sz="11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Когда это оправдано с медицинской точки зрения, кесарево сечение может эффективно предотвратить материнский и перинатальный смертность и заболеваемость. Однако нет никаких доказательств того, что родоразрешение посредством кесарева сечения имеет преимущества для женщин или младенцев, которым процедура не требуется.</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ВОЗ не рекомендует назначать родоразрешение посредством кесарева сечения используя определенные отметки или порог ВН. </a:t>
            </a:r>
            <a:endPar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Источник на </a:t>
            </a:r>
            <a:r>
              <a:rPr kumimoji="0" lang="ru-RU" altLang="en-US" sz="11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mn-cs"/>
              </a:rPr>
              <a:t>англ</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 </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https</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apps</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who</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int</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iris</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bitstream</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handle</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/10665/272454/</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WHO</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RHR</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-18.08-</a:t>
            </a:r>
            <a:r>
              <a:rPr kumimoji="0" lang="en-US" altLang="en-US" sz="11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mn-cs"/>
                <a:hlinkClick r:id="rId2"/>
              </a:rPr>
              <a:t>eng</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pdf</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a:t>
            </a:r>
            <a:r>
              <a:rPr kumimoji="0" lang="en-US" altLang="en-US" sz="11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mn-cs"/>
                <a:hlinkClick r:id="rId2"/>
              </a:rPr>
              <a:t>ua</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2"/>
              </a:rPr>
              <a:t>=1</a:t>
            </a:r>
            <a:r>
              <a:rPr kumimoji="0" lang="ru-RU" altLang="en-US" sz="11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 </a:t>
            </a:r>
            <a:endParaRPr kumimoji="0" lang="ru-RU"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9364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B8131-1FAD-1384-8320-A5A07326C74F}"/>
              </a:ext>
            </a:extLst>
          </p:cNvPr>
          <p:cNvSpPr>
            <a:spLocks noGrp="1"/>
          </p:cNvSpPr>
          <p:nvPr>
            <p:ph type="title"/>
          </p:nvPr>
        </p:nvSpPr>
        <p:spPr>
          <a:xfrm>
            <a:off x="457199" y="685800"/>
            <a:ext cx="11277600" cy="1004888"/>
          </a:xfrm>
        </p:spPr>
        <p:txBody>
          <a:bodyPr/>
          <a:lstStyle/>
          <a:p>
            <a:pPr algn="ctr"/>
            <a:r>
              <a:rPr lang="ru-RU" b="1" dirty="0"/>
              <a:t>Интервенции с целью ППМР ВИЧ на всем протяжении континуума помощи</a:t>
            </a:r>
            <a:endParaRPr lang="en-US" b="1" dirty="0"/>
          </a:p>
        </p:txBody>
      </p:sp>
      <p:graphicFrame>
        <p:nvGraphicFramePr>
          <p:cNvPr id="6" name="Content Placeholder 5">
            <a:extLst>
              <a:ext uri="{FF2B5EF4-FFF2-40B4-BE49-F238E27FC236}">
                <a16:creationId xmlns:a16="http://schemas.microsoft.com/office/drawing/2014/main" id="{E4EC9C1C-F709-2154-40DA-AA1CFE4E1C75}"/>
              </a:ext>
            </a:extLst>
          </p:cNvPr>
          <p:cNvGraphicFramePr>
            <a:graphicFrameLocks noGrp="1"/>
          </p:cNvGraphicFramePr>
          <p:nvPr>
            <p:ph idx="1"/>
            <p:extLst>
              <p:ext uri="{D42A27DB-BD31-4B8C-83A1-F6EECF244321}">
                <p14:modId xmlns:p14="http://schemas.microsoft.com/office/powerpoint/2010/main" val="2079156163"/>
              </p:ext>
            </p:extLst>
          </p:nvPr>
        </p:nvGraphicFramePr>
        <p:xfrm>
          <a:off x="457199" y="1579312"/>
          <a:ext cx="11277600" cy="49216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BEBB0347-1F2D-A902-2DDB-382085197DE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lang="en-US" sz="900" b="0" i="0" u="none" strike="noStrike" kern="1200" cap="none" spc="0" normalizeH="0" baseline="0" noProof="0" smtClean="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13880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E4EC9C1C-F709-2154-40DA-AA1CFE4E1C75}"/>
              </a:ext>
            </a:extLst>
          </p:cNvPr>
          <p:cNvGraphicFramePr>
            <a:graphicFrameLocks noGrp="1"/>
          </p:cNvGraphicFramePr>
          <p:nvPr>
            <p:ph idx="1"/>
          </p:nvPr>
        </p:nvGraphicFramePr>
        <p:xfrm>
          <a:off x="457199" y="1579312"/>
          <a:ext cx="11277600" cy="49216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BEBB0347-1F2D-A902-2DDB-382085197DE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lang="en-US" sz="900" b="0" i="0" u="none" strike="noStrike" kern="1200" cap="none" spc="0" normalizeH="0" baseline="0" noProof="0" smtClean="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76D7F7C-5A1B-2DE8-6272-7442B777D73B}"/>
              </a:ext>
            </a:extLst>
          </p:cNvPr>
          <p:cNvSpPr txBox="1"/>
          <p:nvPr/>
        </p:nvSpPr>
        <p:spPr>
          <a:xfrm>
            <a:off x="457199" y="604458"/>
            <a:ext cx="2497253" cy="116955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Информационная работа с ЖЖВ детородного возраста.</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Доступность контрацептивных средств.</a:t>
            </a:r>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99ADA0A-1A4A-9CD4-F332-AA7300E08A21}"/>
              </a:ext>
            </a:extLst>
          </p:cNvPr>
          <p:cNvSpPr txBox="1"/>
          <p:nvPr/>
        </p:nvSpPr>
        <p:spPr>
          <a:xfrm>
            <a:off x="3523376" y="496735"/>
            <a:ext cx="3042407" cy="138499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Тренинги для акушеров-гинекологов.</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Наличие двойных тестов.</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Доступность тестирования на ВН.</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Контроль сроков назначения лечения.</a:t>
            </a:r>
          </a:p>
        </p:txBody>
      </p:sp>
      <p:sp>
        <p:nvSpPr>
          <p:cNvPr id="9" name="TextBox 8">
            <a:extLst>
              <a:ext uri="{FF2B5EF4-FFF2-40B4-BE49-F238E27FC236}">
                <a16:creationId xmlns:a16="http://schemas.microsoft.com/office/drawing/2014/main" id="{348861E8-AEAE-7238-859A-DFB33510E422}"/>
              </a:ext>
            </a:extLst>
          </p:cNvPr>
          <p:cNvSpPr txBox="1"/>
          <p:nvPr/>
        </p:nvSpPr>
        <p:spPr>
          <a:xfrm>
            <a:off x="6897278" y="625205"/>
            <a:ext cx="4700632" cy="954107"/>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Тренинги для акушеров-гинекологов.</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Наличие экспресс-тестов.</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Наличие препаратов для АРВ-профилактики.</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000000"/>
                </a:solidFill>
                <a:effectLst/>
                <a:uLnTx/>
                <a:uFillTx/>
                <a:latin typeface="Calibri" panose="020F0502020204030204"/>
                <a:ea typeface="+mn-ea"/>
                <a:cs typeface="+mn-cs"/>
              </a:rPr>
              <a:t>Наличие молочных смесей.</a:t>
            </a:r>
          </a:p>
        </p:txBody>
      </p:sp>
    </p:spTree>
    <p:extLst>
      <p:ext uri="{BB962C8B-B14F-4D97-AF65-F5344CB8AC3E}">
        <p14:creationId xmlns:p14="http://schemas.microsoft.com/office/powerpoint/2010/main" val="4256373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1E413-CD1F-4F51-A2B6-214CC3EE27E0}"/>
              </a:ext>
            </a:extLst>
          </p:cNvPr>
          <p:cNvSpPr>
            <a:spLocks noGrp="1"/>
          </p:cNvSpPr>
          <p:nvPr>
            <p:ph type="title"/>
          </p:nvPr>
        </p:nvSpPr>
        <p:spPr>
          <a:xfrm>
            <a:off x="457200" y="685800"/>
            <a:ext cx="11277600" cy="629292"/>
          </a:xfrm>
        </p:spPr>
        <p:txBody>
          <a:bodyPr/>
          <a:lstStyle/>
          <a:p>
            <a:r>
              <a:rPr lang="ru-RU" b="1" dirty="0"/>
              <a:t>Некоторые вступительные замечания</a:t>
            </a:r>
            <a:endParaRPr lang="en-US" b="1" dirty="0"/>
          </a:p>
        </p:txBody>
      </p:sp>
      <p:sp>
        <p:nvSpPr>
          <p:cNvPr id="3" name="Content Placeholder 2">
            <a:extLst>
              <a:ext uri="{FF2B5EF4-FFF2-40B4-BE49-F238E27FC236}">
                <a16:creationId xmlns:a16="http://schemas.microsoft.com/office/drawing/2014/main" id="{6474888A-B427-4ABD-8A2E-C3EF93F305C9}"/>
              </a:ext>
            </a:extLst>
          </p:cNvPr>
          <p:cNvSpPr>
            <a:spLocks noGrp="1"/>
          </p:cNvSpPr>
          <p:nvPr>
            <p:ph idx="1"/>
          </p:nvPr>
        </p:nvSpPr>
        <p:spPr>
          <a:xfrm>
            <a:off x="457200" y="1315093"/>
            <a:ext cx="11277600" cy="4394828"/>
          </a:xfrm>
        </p:spPr>
        <p:txBody>
          <a:bodyPr>
            <a:normAutofit fontScale="92500"/>
          </a:bodyPr>
          <a:lstStyle/>
          <a:p>
            <a:r>
              <a:rPr lang="ru-RU" sz="2400" dirty="0"/>
              <a:t>Передачу ВИЧ, гепатита В и сифилиса от матери ребенку в большинстве случаев </a:t>
            </a:r>
            <a:r>
              <a:rPr lang="ru-RU" sz="2400" b="1" dirty="0"/>
              <a:t>можно предотвратить</a:t>
            </a:r>
            <a:r>
              <a:rPr lang="ru-RU" sz="2400" dirty="0"/>
              <a:t>.</a:t>
            </a:r>
            <a:endParaRPr lang="en-US" sz="2400" dirty="0"/>
          </a:p>
          <a:p>
            <a:r>
              <a:rPr lang="ru-RU" sz="2400" b="1" dirty="0"/>
              <a:t>Ранний доступ к дородовой помощи, включая скрининг/тестирование </a:t>
            </a:r>
            <a:r>
              <a:rPr lang="ru-RU" sz="2400" dirty="0"/>
              <a:t>на все три инфекции и быстрое начало лечения, является ключевым элементом обеспечения хороших результатов ППМР.</a:t>
            </a:r>
            <a:endParaRPr lang="en-US" sz="2400" dirty="0"/>
          </a:p>
          <a:p>
            <a:r>
              <a:rPr lang="ru-RU" sz="2400" dirty="0"/>
              <a:t>Достижение и поддержание элиминации требует сильной </a:t>
            </a:r>
            <a:r>
              <a:rPr lang="ru-RU" sz="2400" b="1" dirty="0"/>
              <a:t>политической приверженности </a:t>
            </a:r>
            <a:r>
              <a:rPr lang="ru-RU" sz="2400" dirty="0"/>
              <a:t>и приверженности общественного здравоохранения устойчивым системам здравоохранения, которые гарантируют постоянный и беспрепятственный доступ к услугам, обеспечивающим качественную первичную профилактику и лечение для женщин, девочек и их новорожденных (или детей раннего возраста) на протяжении всей жизни.</a:t>
            </a:r>
            <a:endParaRPr lang="en-US" sz="2400" dirty="0"/>
          </a:p>
          <a:p>
            <a:r>
              <a:rPr lang="ru-RU" sz="2400" dirty="0"/>
              <a:t>Доступны отличные </a:t>
            </a:r>
            <a:r>
              <a:rPr lang="ru-RU" sz="2400" b="1" dirty="0"/>
              <a:t>инструменты для помощи странам</a:t>
            </a:r>
            <a:r>
              <a:rPr lang="ru-RU" sz="2400" dirty="0"/>
              <a:t>, и ВОЗ готова оказать поддержку.</a:t>
            </a:r>
            <a:endParaRPr lang="en-US" dirty="0"/>
          </a:p>
        </p:txBody>
      </p:sp>
      <p:sp>
        <p:nvSpPr>
          <p:cNvPr id="5" name="Slide Number Placeholder 4">
            <a:extLst>
              <a:ext uri="{FF2B5EF4-FFF2-40B4-BE49-F238E27FC236}">
                <a16:creationId xmlns:a16="http://schemas.microsoft.com/office/drawing/2014/main" id="{EDCB2C2E-21FE-4000-9F42-230FD840BCF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lang="en-US" sz="900" b="0" i="0" u="none" strike="noStrike" kern="1200" cap="none" spc="0" normalizeH="0" baseline="0" noProof="0" smtClean="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7151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00CA31-0C8E-4C2A-B99F-B4E8C7F213B2}"/>
              </a:ext>
            </a:extLst>
          </p:cNvPr>
          <p:cNvSpPr>
            <a:spLocks noGrp="1"/>
          </p:cNvSpPr>
          <p:nvPr>
            <p:ph type="title"/>
          </p:nvPr>
        </p:nvSpPr>
        <p:spPr>
          <a:xfrm>
            <a:off x="681896" y="713148"/>
            <a:ext cx="10141226" cy="540299"/>
          </a:xfrm>
        </p:spPr>
        <p:txBody>
          <a:bodyPr>
            <a:normAutofit/>
          </a:bodyPr>
          <a:lstStyle/>
          <a:p>
            <a:r>
              <a:rPr lang="ru-RU" b="1" dirty="0">
                <a:latin typeface="Calibri" panose="020F0502020204030204" pitchFamily="34" charset="0"/>
                <a:cs typeface="Calibri" panose="020F0502020204030204" pitchFamily="34" charset="0"/>
              </a:rPr>
              <a:t>Валидация Тройной элиминации</a:t>
            </a:r>
            <a:endParaRPr lang="en-GB" b="1" dirty="0">
              <a:latin typeface="Calibri" panose="020F0502020204030204" pitchFamily="34" charset="0"/>
              <a:cs typeface="Calibri" panose="020F0502020204030204" pitchFamily="34" charset="0"/>
            </a:endParaRPr>
          </a:p>
        </p:txBody>
      </p:sp>
      <p:pic>
        <p:nvPicPr>
          <p:cNvPr id="6"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35539" y="1141060"/>
            <a:ext cx="2769869" cy="4032743"/>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3548169" y="5601715"/>
            <a:ext cx="6981194"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6600"/>
                </a:solidFill>
                <a:effectLst/>
                <a:uLnTx/>
                <a:uFillTx/>
                <a:latin typeface="Calibri" panose="020F0502020204030204"/>
                <a:ea typeface="+mn-ea"/>
                <a:cs typeface="+mn-cs"/>
              </a:rPr>
              <a:t>The Global Guidance is available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72C4"/>
                </a:solidFill>
                <a:effectLst/>
                <a:uLnTx/>
                <a:uFillTx/>
                <a:latin typeface="Calibri" panose="020F0502020204030204"/>
                <a:ea typeface="+mn-ea"/>
                <a:cs typeface="+mn-cs"/>
              </a:rPr>
              <a:t>https://https://www.who.int/publications/i/item/9789240039360</a:t>
            </a:r>
          </a:p>
        </p:txBody>
      </p:sp>
      <p:sp>
        <p:nvSpPr>
          <p:cNvPr id="10" name="Rectangle 9"/>
          <p:cNvSpPr/>
          <p:nvPr/>
        </p:nvSpPr>
        <p:spPr>
          <a:xfrm>
            <a:off x="681896" y="1181525"/>
            <a:ext cx="8053643" cy="255454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FrutigerLTStd-BoldCn"/>
                <a:ea typeface="+mn-ea"/>
                <a:cs typeface="+mn-cs"/>
              </a:rPr>
              <a:t>Элиминация как проблемы общественного здравоохранения</a:t>
            </a:r>
            <a:r>
              <a:rPr kumimoji="0" lang="en-US" sz="2000" b="1" i="0" u="none" strike="noStrike" kern="1200" cap="none" spc="0" normalizeH="0" baseline="0" noProof="0" dirty="0">
                <a:ln>
                  <a:noFill/>
                </a:ln>
                <a:solidFill>
                  <a:srgbClr val="EE3305"/>
                </a:solidFill>
                <a:effectLst/>
                <a:uLnTx/>
                <a:uFillTx/>
                <a:latin typeface="FrutigerLTStd-BoldCn"/>
                <a:ea typeface="+mn-ea"/>
                <a:cs typeface="+mn-cs"/>
              </a:rPr>
              <a:t>: </a:t>
            </a:r>
            <a:r>
              <a:rPr kumimoji="0" lang="ru-RU" sz="2000" b="0" i="0" u="none" strike="noStrike" kern="1200" cap="none" spc="0" normalizeH="0" baseline="0" noProof="0" dirty="0">
                <a:ln>
                  <a:noFill/>
                </a:ln>
                <a:solidFill>
                  <a:srgbClr val="333333"/>
                </a:solidFill>
                <a:effectLst/>
                <a:uLnTx/>
                <a:uFillTx/>
                <a:latin typeface="Frutiger-Cn"/>
                <a:ea typeface="+mn-ea"/>
                <a:cs typeface="+mn-cs"/>
              </a:rPr>
              <a:t>Снижение заболеваемости, распространенности или смертности в результате целенаправленных усилий по снижению заболеваемости ниже уровня, при котором бремя общественного здравоохранения считается незначительным.</a:t>
            </a:r>
            <a:endParaRPr kumimoji="0" lang="en-US" sz="2000" b="0" i="0" u="none" strike="noStrike" kern="1200" cap="none" spc="0" normalizeH="0" baseline="0" noProof="0" dirty="0">
              <a:ln>
                <a:noFill/>
              </a:ln>
              <a:solidFill>
                <a:srgbClr val="333333"/>
              </a:solidFill>
              <a:effectLst/>
              <a:uLnTx/>
              <a:uFillTx/>
              <a:latin typeface="Frutiger-C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333333"/>
                </a:solidFill>
                <a:effectLst/>
                <a:uLnTx/>
                <a:uFillTx/>
                <a:latin typeface="Frutiger-Cn"/>
                <a:ea typeface="+mn-ea"/>
                <a:cs typeface="+mn-cs"/>
              </a:rPr>
              <a:t>Целевой уровень для конкретного заболевания обычно определяется ВОЗ на глобальном уровне. При достижении необходимо продолжать действия для поддержания пониженного уровня.</a:t>
            </a:r>
            <a:endParaRPr kumimoji="0" lang="en-US" sz="2000" b="0" i="0" u="none" strike="noStrike" kern="1200" cap="none" spc="0" normalizeH="0" baseline="0" noProof="0" dirty="0">
              <a:ln>
                <a:noFill/>
              </a:ln>
              <a:solidFill>
                <a:srgbClr val="333333"/>
              </a:solidFill>
              <a:effectLst/>
              <a:uLnTx/>
              <a:uFillTx/>
              <a:latin typeface="Frutiger-Cn"/>
              <a:ea typeface="+mn-ea"/>
              <a:cs typeface="+mn-cs"/>
            </a:endParaRPr>
          </a:p>
        </p:txBody>
      </p:sp>
      <p:sp>
        <p:nvSpPr>
          <p:cNvPr id="9" name="TextBox 8">
            <a:extLst>
              <a:ext uri="{FF2B5EF4-FFF2-40B4-BE49-F238E27FC236}">
                <a16:creationId xmlns:a16="http://schemas.microsoft.com/office/drawing/2014/main" id="{D0161943-2324-421E-9CBF-821668FE393A}"/>
              </a:ext>
            </a:extLst>
          </p:cNvPr>
          <p:cNvSpPr txBox="1"/>
          <p:nvPr/>
        </p:nvSpPr>
        <p:spPr>
          <a:xfrm>
            <a:off x="706080" y="3664148"/>
            <a:ext cx="7636268" cy="1938992"/>
          </a:xfrm>
          <a:prstGeom prst="rect">
            <a:avLst/>
          </a:prstGeom>
          <a:solidFill>
            <a:schemeClr val="accent1">
              <a:lumMod val="20000"/>
              <a:lumOff val="80000"/>
              <a:alpha val="3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FrutigerLTStd-BoldCn"/>
                <a:ea typeface="+mn-ea"/>
                <a:cs typeface="+mn-cs"/>
              </a:rPr>
              <a:t>Валидация</a:t>
            </a:r>
            <a:r>
              <a:rPr kumimoji="0" lang="en-US" sz="2000" b="1" i="0" u="none" strike="noStrike" kern="1200" cap="none" spc="0" normalizeH="0" baseline="0" noProof="0" dirty="0">
                <a:ln>
                  <a:noFill/>
                </a:ln>
                <a:solidFill>
                  <a:srgbClr val="C00000"/>
                </a:solidFill>
                <a:effectLst/>
                <a:uLnTx/>
                <a:uFillTx/>
                <a:latin typeface="FrutigerLTStd-BoldCn"/>
                <a:ea typeface="+mn-ea"/>
                <a:cs typeface="+mn-cs"/>
              </a:rPr>
              <a:t>: </a:t>
            </a:r>
            <a:endParaRPr kumimoji="0" lang="en-US" sz="20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333333"/>
                </a:solidFill>
                <a:effectLst/>
                <a:uLnTx/>
                <a:uFillTx/>
                <a:latin typeface="Frutiger-Cn"/>
                <a:ea typeface="+mn-ea"/>
                <a:cs typeface="+mn-cs"/>
              </a:rPr>
              <a:t>Независимое подтверждение ликвидации как проблемы общественного здравоохранения, свидетельствующее и документально подтверждающее, что страна успешно выполнила критерии ликвидации передачи ВИЧ, сифилиса и ВГВ от матери ребенку.</a:t>
            </a:r>
            <a:endParaRPr kumimoji="0" lang="en-US" sz="20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967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00CA31-0C8E-4C2A-B99F-B4E8C7F213B2}"/>
              </a:ext>
            </a:extLst>
          </p:cNvPr>
          <p:cNvSpPr>
            <a:spLocks noGrp="1"/>
          </p:cNvSpPr>
          <p:nvPr>
            <p:ph type="title"/>
          </p:nvPr>
        </p:nvSpPr>
        <p:spPr>
          <a:xfrm>
            <a:off x="1401416" y="337931"/>
            <a:ext cx="9952383" cy="1205120"/>
          </a:xfrm>
        </p:spPr>
        <p:txBody>
          <a:bodyPr>
            <a:normAutofit fontScale="90000"/>
          </a:bodyPr>
          <a:lstStyle/>
          <a:p>
            <a:r>
              <a:rPr lang="ru-RU" b="1" dirty="0">
                <a:latin typeface="Calibri" panose="020F0502020204030204" pitchFamily="34" charset="0"/>
                <a:cs typeface="Calibri" panose="020F0502020204030204" pitchFamily="34" charset="0"/>
              </a:rPr>
              <a:t>Инициатива ВОЗ по тройной элиминации</a:t>
            </a:r>
            <a:endParaRPr lang="en-GB" b="1" dirty="0">
              <a:latin typeface="Calibri" panose="020F0502020204030204" pitchFamily="34" charset="0"/>
              <a:cs typeface="Calibri" panose="020F0502020204030204" pitchFamily="34" charset="0"/>
            </a:endParaRPr>
          </a:p>
        </p:txBody>
      </p:sp>
      <p:sp>
        <p:nvSpPr>
          <p:cNvPr id="2" name="Content Placeholder 1"/>
          <p:cNvSpPr>
            <a:spLocks noGrp="1"/>
          </p:cNvSpPr>
          <p:nvPr>
            <p:ph idx="1"/>
          </p:nvPr>
        </p:nvSpPr>
        <p:spPr>
          <a:xfrm>
            <a:off x="515178" y="1371600"/>
            <a:ext cx="11302448" cy="4949687"/>
          </a:xfrm>
        </p:spPr>
        <p:txBody>
          <a:bodyPr vert="horz" lIns="91440" tIns="45720" rIns="91440" bIns="45720" rtlCol="0" anchor="t">
            <a:normAutofit fontScale="85000" lnSpcReduction="20000"/>
          </a:bodyPr>
          <a:lstStyle/>
          <a:p>
            <a:pPr>
              <a:lnSpc>
                <a:spcPct val="120000"/>
              </a:lnSpc>
              <a:spcBef>
                <a:spcPts val="0"/>
              </a:spcBef>
            </a:pPr>
            <a:r>
              <a:rPr lang="ru-RU" b="1" dirty="0">
                <a:solidFill>
                  <a:srgbClr val="0070C0"/>
                </a:solidFill>
                <a:cs typeface="Calibri" panose="020F0502020204030204"/>
              </a:rPr>
              <a:t>Снижение передачи от матери ребенку или «вертикальной передачи» ВИЧ, сифилиса и вируса гепатита В до уровня, при котором это больше не является проблемой общественного здравоохранения.</a:t>
            </a:r>
          </a:p>
          <a:p>
            <a:pPr>
              <a:lnSpc>
                <a:spcPct val="120000"/>
              </a:lnSpc>
              <a:spcBef>
                <a:spcPts val="0"/>
              </a:spcBef>
            </a:pPr>
            <a:r>
              <a:rPr lang="ru-RU" b="1" dirty="0">
                <a:solidFill>
                  <a:srgbClr val="C00000"/>
                </a:solidFill>
                <a:cs typeface="Calibri" panose="020F0502020204030204"/>
              </a:rPr>
              <a:t>Три составляющие</a:t>
            </a:r>
            <a:r>
              <a:rPr lang="en-US" dirty="0">
                <a:solidFill>
                  <a:srgbClr val="C00000"/>
                </a:solidFill>
                <a:cs typeface="Calibri" panose="020F0502020204030204"/>
              </a:rPr>
              <a:t>:</a:t>
            </a:r>
            <a:endParaRPr lang="en-US" dirty="0">
              <a:solidFill>
                <a:srgbClr val="C00000"/>
              </a:solidFill>
              <a:ea typeface="Calibri"/>
              <a:cs typeface="Calibri" panose="020F0502020204030204"/>
            </a:endParaRPr>
          </a:p>
          <a:p>
            <a:pPr lvl="1">
              <a:lnSpc>
                <a:spcPct val="120000"/>
              </a:lnSpc>
              <a:spcBef>
                <a:spcPts val="0"/>
              </a:spcBef>
            </a:pPr>
            <a:r>
              <a:rPr lang="ru-RU" b="1" dirty="0">
                <a:ea typeface="+mn-lt"/>
                <a:cs typeface="+mn-lt"/>
              </a:rPr>
              <a:t>Первичная профилактика случайной инфекции у женщин и девочек детородного возраста (включая ДКП для женщин с сохраняющимся значительным риском инфицирования ВИЧ)</a:t>
            </a:r>
          </a:p>
          <a:p>
            <a:pPr lvl="1">
              <a:lnSpc>
                <a:spcPct val="120000"/>
              </a:lnSpc>
              <a:spcBef>
                <a:spcPts val="0"/>
              </a:spcBef>
            </a:pPr>
            <a:r>
              <a:rPr lang="ru-RU" b="1" dirty="0">
                <a:ea typeface="+mn-lt"/>
                <a:cs typeface="+mn-lt"/>
              </a:rPr>
              <a:t>Интеграция/связь с СРЗ: профилактика и контроль ИППП, планирование семьи/контрацепция – для сокращения числа нежелательных беременностей</a:t>
            </a:r>
          </a:p>
          <a:p>
            <a:pPr lvl="1">
              <a:lnSpc>
                <a:spcPct val="120000"/>
              </a:lnSpc>
              <a:spcBef>
                <a:spcPts val="0"/>
              </a:spcBef>
            </a:pPr>
            <a:r>
              <a:rPr lang="ru-RU" dirty="0">
                <a:ea typeface="+mn-lt"/>
                <a:cs typeface="+mn-lt"/>
              </a:rPr>
              <a:t>Выявление и раннее лечение женщин и девочек с ВИЧ/сифилисом/ВГВ, их детей и семей (1) для предотвращения вертикальной передачи (2) для их собственного здоровья. Тестирование на инфекцию, включая повторное тестирование в районах с высокой распространенностью или у лиц с высоким риском возникновения инфекции</a:t>
            </a:r>
          </a:p>
          <a:p>
            <a:pPr marL="457200" lvl="1" indent="0">
              <a:lnSpc>
                <a:spcPct val="120000"/>
              </a:lnSpc>
              <a:spcBef>
                <a:spcPts val="0"/>
              </a:spcBef>
              <a:buNone/>
            </a:pPr>
            <a:r>
              <a:rPr lang="ru-RU" b="1" dirty="0">
                <a:solidFill>
                  <a:srgbClr val="C00000"/>
                </a:solidFill>
                <a:cs typeface="Calibri" panose="020F0502020204030204"/>
              </a:rPr>
              <a:t>Два подхода к снижению передачи</a:t>
            </a:r>
          </a:p>
          <a:p>
            <a:pPr lvl="1">
              <a:lnSpc>
                <a:spcPct val="120000"/>
              </a:lnSpc>
              <a:spcBef>
                <a:spcPts val="0"/>
              </a:spcBef>
            </a:pPr>
            <a:r>
              <a:rPr lang="ru-RU" b="1" dirty="0">
                <a:solidFill>
                  <a:schemeClr val="accent2"/>
                </a:solidFill>
                <a:ea typeface="+mn-lt"/>
                <a:cs typeface="+mn-lt"/>
              </a:rPr>
              <a:t>Матери: лечение для предотвращения передачи и для ее собственного здоровья</a:t>
            </a:r>
          </a:p>
          <a:p>
            <a:pPr lvl="1">
              <a:lnSpc>
                <a:spcPct val="120000"/>
              </a:lnSpc>
              <a:spcBef>
                <a:spcPts val="0"/>
              </a:spcBef>
            </a:pPr>
            <a:r>
              <a:rPr lang="ru-RU" b="1" dirty="0">
                <a:solidFill>
                  <a:schemeClr val="accent2"/>
                </a:solidFill>
                <a:ea typeface="+mn-lt"/>
                <a:cs typeface="+mn-lt"/>
              </a:rPr>
              <a:t>Ребенок: лечение/профилактика/иммунизация</a:t>
            </a:r>
            <a:endParaRPr lang="en-US" dirty="0">
              <a:cs typeface="Calibri" panose="020F0502020204030204"/>
            </a:endParaRPr>
          </a:p>
          <a:p>
            <a:pPr lvl="1">
              <a:lnSpc>
                <a:spcPct val="120000"/>
              </a:lnSpc>
            </a:pPr>
            <a:endParaRPr lang="en-US" dirty="0">
              <a:cs typeface="Calibri" panose="020F0502020204030204"/>
            </a:endParaRPr>
          </a:p>
          <a:p>
            <a:pPr lvl="1"/>
            <a:endParaRPr lang="en-US" dirty="0">
              <a:cs typeface="Calibri" panose="020F0502020204030204"/>
            </a:endParaRPr>
          </a:p>
        </p:txBody>
      </p:sp>
    </p:spTree>
    <p:extLst>
      <p:ext uri="{BB962C8B-B14F-4D97-AF65-F5344CB8AC3E}">
        <p14:creationId xmlns:p14="http://schemas.microsoft.com/office/powerpoint/2010/main" val="6462544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00CA31-0C8E-4C2A-B99F-B4E8C7F213B2}"/>
              </a:ext>
            </a:extLst>
          </p:cNvPr>
          <p:cNvSpPr>
            <a:spLocks noGrp="1"/>
          </p:cNvSpPr>
          <p:nvPr>
            <p:ph type="title"/>
          </p:nvPr>
        </p:nvSpPr>
        <p:spPr>
          <a:xfrm>
            <a:off x="1144656" y="459712"/>
            <a:ext cx="10229850" cy="1177925"/>
          </a:xfrm>
        </p:spPr>
        <p:txBody>
          <a:bodyPr>
            <a:normAutofit fontScale="90000"/>
          </a:bodyPr>
          <a:lstStyle/>
          <a:p>
            <a:pPr algn="ctr"/>
            <a:r>
              <a:rPr lang="ru-RU" b="1" dirty="0">
                <a:latin typeface="Calibri" panose="020F0502020204030204" pitchFamily="34" charset="0"/>
                <a:cs typeface="Calibri" panose="020F0502020204030204" pitchFamily="34" charset="0"/>
              </a:rPr>
              <a:t>Почему Тройная элиминация? </a:t>
            </a:r>
            <a:br>
              <a:rPr lang="ru-RU" b="1" dirty="0">
                <a:latin typeface="Calibri" panose="020F0502020204030204" pitchFamily="34" charset="0"/>
                <a:cs typeface="Calibri" panose="020F0502020204030204" pitchFamily="34" charset="0"/>
              </a:rPr>
            </a:br>
            <a:r>
              <a:rPr lang="ru-RU" b="1" dirty="0">
                <a:latin typeface="Calibri" panose="020F0502020204030204" pitchFamily="34" charset="0"/>
                <a:cs typeface="Calibri" panose="020F0502020204030204" pitchFamily="34" charset="0"/>
              </a:rPr>
              <a:t>(Сходства между тремя инфекциями — ВИЧ, сифилисом и ВГВ)</a:t>
            </a:r>
            <a:endParaRPr lang="en-US" sz="2800" b="1" dirty="0">
              <a:cs typeface="Calibri Light"/>
            </a:endParaRPr>
          </a:p>
        </p:txBody>
      </p:sp>
      <p:sp>
        <p:nvSpPr>
          <p:cNvPr id="6" name="TextBox 5"/>
          <p:cNvSpPr txBox="1"/>
          <p:nvPr/>
        </p:nvSpPr>
        <p:spPr>
          <a:xfrm>
            <a:off x="842136" y="1609180"/>
            <a:ext cx="3082890" cy="193899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Все передаются </a:t>
            </a:r>
            <a:r>
              <a:rPr kumimoji="0" lang="ru-RU" sz="24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половым и вертикальным </a:t>
            </a:r>
            <a:r>
              <a:rPr kumimoji="0" lang="ru-RU" sz="24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путем (от матери к младенцу)</a:t>
            </a:r>
            <a:endParaRPr kumimoji="0" lang="en-US" sz="24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endParaRPr>
          </a:p>
        </p:txBody>
      </p:sp>
      <p:sp>
        <p:nvSpPr>
          <p:cNvPr id="7" name="TextBox 6"/>
          <p:cNvSpPr txBox="1"/>
          <p:nvPr/>
        </p:nvSpPr>
        <p:spPr>
          <a:xfrm>
            <a:off x="878840" y="3884934"/>
            <a:ext cx="2819040" cy="1631216"/>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Все они могут стать причиной значительной </a:t>
            </a:r>
            <a:r>
              <a:rPr kumimoji="0" lang="ru-RU" sz="20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материнской и детской заболеваемости и смертности</a:t>
            </a:r>
            <a:r>
              <a:rPr kumimoji="0" lang="ru-RU" sz="20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a:t>
            </a:r>
            <a:endParaRPr kumimoji="0" lang="en-US" sz="20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endParaRPr>
          </a:p>
        </p:txBody>
      </p:sp>
      <p:sp>
        <p:nvSpPr>
          <p:cNvPr id="8" name="TextBox 7"/>
          <p:cNvSpPr txBox="1"/>
          <p:nvPr/>
        </p:nvSpPr>
        <p:spPr>
          <a:xfrm>
            <a:off x="7888810" y="1749057"/>
            <a:ext cx="3106093" cy="193899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Все часто с длительным </a:t>
            </a:r>
            <a:r>
              <a:rPr kumimoji="0" lang="ru-RU" sz="20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латентным периодом</a:t>
            </a:r>
            <a:r>
              <a:rPr kumimoji="0" lang="ru-RU" sz="20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 а инфицированные матери могут не подозревать об этом и </a:t>
            </a:r>
            <a:r>
              <a:rPr kumimoji="0" lang="ru-RU" sz="20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не иметь никаких симптомов</a:t>
            </a:r>
            <a:r>
              <a:rPr kumimoji="0" lang="ru-RU" sz="20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a:t>
            </a:r>
            <a:endParaRPr kumimoji="0" lang="en-US" sz="20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endParaRPr>
          </a:p>
        </p:txBody>
      </p:sp>
      <p:sp>
        <p:nvSpPr>
          <p:cNvPr id="9" name="TextBox 8"/>
          <p:cNvSpPr txBox="1"/>
          <p:nvPr/>
        </p:nvSpPr>
        <p:spPr>
          <a:xfrm>
            <a:off x="8003913" y="4330101"/>
            <a:ext cx="2960625" cy="193899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Все они могут быть выявлены во время </a:t>
            </a:r>
            <a:r>
              <a:rPr kumimoji="0" lang="ru-RU" sz="20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ДРП</a:t>
            </a:r>
            <a:r>
              <a:rPr kumimoji="0" lang="ru-RU" sz="20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 и пролечены для предотвращения вертикальной передачи инфекции.</a:t>
            </a:r>
            <a:endParaRPr kumimoji="0" lang="en-US" sz="20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endParaRPr>
          </a:p>
        </p:txBody>
      </p:sp>
      <p:sp>
        <p:nvSpPr>
          <p:cNvPr id="10" name="Flowchart: Connector 9"/>
          <p:cNvSpPr/>
          <p:nvPr/>
        </p:nvSpPr>
        <p:spPr>
          <a:xfrm>
            <a:off x="747478" y="1390689"/>
            <a:ext cx="3205464" cy="2242223"/>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lowchart: Connector 10"/>
          <p:cNvSpPr/>
          <p:nvPr/>
        </p:nvSpPr>
        <p:spPr>
          <a:xfrm>
            <a:off x="686872" y="3660426"/>
            <a:ext cx="3205463" cy="214111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Connector 11"/>
          <p:cNvSpPr/>
          <p:nvPr/>
        </p:nvSpPr>
        <p:spPr>
          <a:xfrm>
            <a:off x="7574846" y="1365130"/>
            <a:ext cx="3740074" cy="2637485"/>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lowchart: Connector 12"/>
          <p:cNvSpPr/>
          <p:nvPr/>
        </p:nvSpPr>
        <p:spPr>
          <a:xfrm>
            <a:off x="7674695" y="4103366"/>
            <a:ext cx="3619063" cy="244549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2">
            <a:extLst>
              <a:ext uri="{FF2B5EF4-FFF2-40B4-BE49-F238E27FC236}">
                <a16:creationId xmlns:a16="http://schemas.microsoft.com/office/drawing/2014/main" id="{496869CF-F193-4213-85EC-B1691A5575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1351" y="1127905"/>
            <a:ext cx="3705431" cy="5151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rrow: Right 2">
            <a:extLst>
              <a:ext uri="{FF2B5EF4-FFF2-40B4-BE49-F238E27FC236}">
                <a16:creationId xmlns:a16="http://schemas.microsoft.com/office/drawing/2014/main" id="{2C2BFB07-1748-50DD-305E-2F1F122F2FE8}"/>
              </a:ext>
            </a:extLst>
          </p:cNvPr>
          <p:cNvSpPr/>
          <p:nvPr/>
        </p:nvSpPr>
        <p:spPr>
          <a:xfrm>
            <a:off x="3917856" y="4466151"/>
            <a:ext cx="511098" cy="6040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Left 15">
            <a:extLst>
              <a:ext uri="{FF2B5EF4-FFF2-40B4-BE49-F238E27FC236}">
                <a16:creationId xmlns:a16="http://schemas.microsoft.com/office/drawing/2014/main" id="{809F985F-096F-9083-858F-D3B045E7750D}"/>
              </a:ext>
            </a:extLst>
          </p:cNvPr>
          <p:cNvSpPr/>
          <p:nvPr/>
        </p:nvSpPr>
        <p:spPr>
          <a:xfrm>
            <a:off x="7078873" y="2393665"/>
            <a:ext cx="473926" cy="4832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Arrow: Right 16">
            <a:extLst>
              <a:ext uri="{FF2B5EF4-FFF2-40B4-BE49-F238E27FC236}">
                <a16:creationId xmlns:a16="http://schemas.microsoft.com/office/drawing/2014/main" id="{4F01C4FD-B437-C2E1-AC1B-E013403972B2}"/>
              </a:ext>
            </a:extLst>
          </p:cNvPr>
          <p:cNvSpPr/>
          <p:nvPr/>
        </p:nvSpPr>
        <p:spPr>
          <a:xfrm>
            <a:off x="3952942" y="2145859"/>
            <a:ext cx="511098" cy="6040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Arrow: Left 17">
            <a:extLst>
              <a:ext uri="{FF2B5EF4-FFF2-40B4-BE49-F238E27FC236}">
                <a16:creationId xmlns:a16="http://schemas.microsoft.com/office/drawing/2014/main" id="{E0CA20C0-B318-286E-F3CB-2E8024C36AC2}"/>
              </a:ext>
            </a:extLst>
          </p:cNvPr>
          <p:cNvSpPr/>
          <p:nvPr/>
        </p:nvSpPr>
        <p:spPr>
          <a:xfrm>
            <a:off x="7169459" y="4995166"/>
            <a:ext cx="473926" cy="50180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95996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D89E0912-FAEC-474F-995E-782A02306A5C}"/>
              </a:ext>
            </a:extLst>
          </p:cNvPr>
          <p:cNvSpPr txBox="1"/>
          <p:nvPr/>
        </p:nvSpPr>
        <p:spPr>
          <a:xfrm>
            <a:off x="3171036" y="1969182"/>
            <a:ext cx="2901036" cy="738664"/>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 </a:t>
            </a:r>
            <a:r>
              <a:rPr lang="en-US" sz="1400" dirty="0">
                <a:solidFill>
                  <a:srgbClr val="002060"/>
                </a:solidFill>
              </a:rPr>
              <a:t>: </a:t>
            </a:r>
            <a:r>
              <a:rPr lang="en-US" sz="1400" b="1" dirty="0">
                <a:solidFill>
                  <a:srgbClr val="ED7D31">
                    <a:lumMod val="50000"/>
                  </a:srgbClr>
                </a:solidFill>
              </a:rPr>
              <a:t>Anguilla, Antigua and Barbuda, Bermuda, Cayman Islands, Montserrat, St. Kitts and Nevis</a:t>
            </a:r>
            <a:endParaRPr lang="en-GB" sz="1400" b="1" dirty="0">
              <a:solidFill>
                <a:srgbClr val="ED7D31">
                  <a:lumMod val="50000"/>
                </a:srgbClr>
              </a:solidFill>
            </a:endParaRPr>
          </a:p>
        </p:txBody>
      </p:sp>
      <p:graphicFrame>
        <p:nvGraphicFramePr>
          <p:cNvPr id="4" name="Diagram 3"/>
          <p:cNvGraphicFramePr/>
          <p:nvPr/>
        </p:nvGraphicFramePr>
        <p:xfrm>
          <a:off x="-187749" y="-404733"/>
          <a:ext cx="12942853" cy="6264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val 6"/>
          <p:cNvSpPr/>
          <p:nvPr/>
        </p:nvSpPr>
        <p:spPr>
          <a:xfrm>
            <a:off x="1651000" y="4152900"/>
            <a:ext cx="152400" cy="149662"/>
          </a:xfrm>
          <a:prstGeom prst="ellipse">
            <a:avLst/>
          </a:prstGeom>
        </p:spPr>
        <p:style>
          <a:lnRef idx="0">
            <a:schemeClr val="accent4"/>
          </a:lnRef>
          <a:fillRef idx="3">
            <a:schemeClr val="accent4"/>
          </a:fillRef>
          <a:effectRef idx="3">
            <a:schemeClr val="accent4"/>
          </a:effectRef>
          <a:fontRef idx="minor">
            <a:schemeClr val="lt1"/>
          </a:fontRef>
        </p:style>
        <p:txBody>
          <a:bodyPr/>
          <a:lstStyle/>
          <a:p>
            <a:endParaRPr lang="en-US"/>
          </a:p>
        </p:txBody>
      </p:sp>
      <p:sp>
        <p:nvSpPr>
          <p:cNvPr id="9" name="Oval 8"/>
          <p:cNvSpPr/>
          <p:nvPr/>
        </p:nvSpPr>
        <p:spPr>
          <a:xfrm>
            <a:off x="2565399" y="3614804"/>
            <a:ext cx="228600" cy="256332"/>
          </a:xfrm>
          <a:prstGeom prst="ellipse">
            <a:avLst/>
          </a:prstGeom>
        </p:spPr>
        <p:style>
          <a:lnRef idx="0">
            <a:schemeClr val="accent4"/>
          </a:lnRef>
          <a:fillRef idx="3">
            <a:schemeClr val="accent4"/>
          </a:fillRef>
          <a:effectRef idx="3">
            <a:schemeClr val="accent4"/>
          </a:effectRef>
          <a:fontRef idx="minor">
            <a:schemeClr val="lt1"/>
          </a:fontRef>
        </p:style>
        <p:txBody>
          <a:bodyPr/>
          <a:lstStyle/>
          <a:p>
            <a:endParaRPr lang="en-US"/>
          </a:p>
        </p:txBody>
      </p:sp>
      <p:sp>
        <p:nvSpPr>
          <p:cNvPr id="11" name="Oval 10"/>
          <p:cNvSpPr/>
          <p:nvPr/>
        </p:nvSpPr>
        <p:spPr>
          <a:xfrm>
            <a:off x="3632522" y="3182096"/>
            <a:ext cx="342403" cy="342403"/>
          </a:xfrm>
          <a:prstGeom prst="ellipse">
            <a:avLst/>
          </a:prstGeom>
        </p:spPr>
        <p:style>
          <a:lnRef idx="0">
            <a:schemeClr val="accent4"/>
          </a:lnRef>
          <a:fillRef idx="3">
            <a:schemeClr val="accent4"/>
          </a:fillRef>
          <a:effectRef idx="3">
            <a:schemeClr val="accent4"/>
          </a:effectRef>
          <a:fontRef idx="minor">
            <a:schemeClr val="lt1"/>
          </a:fontRef>
        </p:style>
        <p:txBody>
          <a:bodyPr/>
          <a:lstStyle/>
          <a:p>
            <a:endParaRPr lang="en-US"/>
          </a:p>
        </p:txBody>
      </p:sp>
      <p:sp>
        <p:nvSpPr>
          <p:cNvPr id="12" name="Oval 11"/>
          <p:cNvSpPr/>
          <p:nvPr/>
        </p:nvSpPr>
        <p:spPr>
          <a:xfrm>
            <a:off x="4865036" y="2777282"/>
            <a:ext cx="442271" cy="442271"/>
          </a:xfrm>
          <a:prstGeom prst="ellipse">
            <a:avLst/>
          </a:prstGeom>
        </p:spPr>
        <p:style>
          <a:lnRef idx="0">
            <a:schemeClr val="accent4"/>
          </a:lnRef>
          <a:fillRef idx="3">
            <a:schemeClr val="accent4"/>
          </a:fillRef>
          <a:effectRef idx="3">
            <a:schemeClr val="accent4"/>
          </a:effectRef>
          <a:fontRef idx="minor">
            <a:schemeClr val="lt1"/>
          </a:fontRef>
        </p:style>
        <p:txBody>
          <a:bodyPr/>
          <a:lstStyle/>
          <a:p>
            <a:endParaRPr lang="en-US"/>
          </a:p>
        </p:txBody>
      </p:sp>
      <p:sp>
        <p:nvSpPr>
          <p:cNvPr id="14" name="Oval 13"/>
          <p:cNvSpPr/>
          <p:nvPr/>
        </p:nvSpPr>
        <p:spPr>
          <a:xfrm>
            <a:off x="6264358" y="2485380"/>
            <a:ext cx="563539" cy="563539"/>
          </a:xfrm>
          <a:prstGeom prst="ellipse">
            <a:avLst/>
          </a:prstGeom>
        </p:spPr>
        <p:style>
          <a:lnRef idx="0">
            <a:schemeClr val="accent4"/>
          </a:lnRef>
          <a:fillRef idx="3">
            <a:schemeClr val="accent4"/>
          </a:fillRef>
          <a:effectRef idx="3">
            <a:schemeClr val="accent4"/>
          </a:effectRef>
          <a:fontRef idx="minor">
            <a:schemeClr val="lt1"/>
          </a:fontRef>
        </p:style>
        <p:txBody>
          <a:bodyPr/>
          <a:lstStyle/>
          <a:p>
            <a:endParaRPr lang="en-US"/>
          </a:p>
        </p:txBody>
      </p:sp>
      <p:sp>
        <p:nvSpPr>
          <p:cNvPr id="16" name="Oval 15"/>
          <p:cNvSpPr/>
          <p:nvPr/>
        </p:nvSpPr>
        <p:spPr>
          <a:xfrm>
            <a:off x="7977921" y="2249731"/>
            <a:ext cx="662769" cy="684726"/>
          </a:xfrm>
          <a:prstGeom prst="ellipse">
            <a:avLst/>
          </a:prstGeom>
        </p:spPr>
        <p:style>
          <a:lnRef idx="0">
            <a:schemeClr val="accent4"/>
          </a:lnRef>
          <a:fillRef idx="3">
            <a:schemeClr val="accent4"/>
          </a:fillRef>
          <a:effectRef idx="3">
            <a:schemeClr val="accent4"/>
          </a:effectRef>
          <a:fontRef idx="minor">
            <a:schemeClr val="lt1"/>
          </a:fontRef>
        </p:style>
        <p:txBody>
          <a:bodyPr/>
          <a:lstStyle/>
          <a:p>
            <a:endParaRPr lang="en-US"/>
          </a:p>
        </p:txBody>
      </p:sp>
      <p:sp>
        <p:nvSpPr>
          <p:cNvPr id="37" name="TextBox 36"/>
          <p:cNvSpPr txBox="1"/>
          <p:nvPr/>
        </p:nvSpPr>
        <p:spPr>
          <a:xfrm>
            <a:off x="88310" y="4779015"/>
            <a:ext cx="1265459" cy="1708160"/>
          </a:xfrm>
          <a:prstGeom prst="rect">
            <a:avLst/>
          </a:prstGeom>
          <a:noFill/>
        </p:spPr>
        <p:txBody>
          <a:bodyPr wrap="square" rtlCol="0">
            <a:spAutoFit/>
          </a:bodyPr>
          <a:lstStyle/>
          <a:p>
            <a:pPr defTabSz="457200">
              <a:lnSpc>
                <a:spcPct val="150000"/>
              </a:lnSpc>
            </a:pPr>
            <a:r>
              <a:rPr lang="en-US" sz="1600" b="1" dirty="0">
                <a:solidFill>
                  <a:srgbClr val="FFC000"/>
                </a:solidFill>
              </a:rPr>
              <a:t>2010</a:t>
            </a:r>
          </a:p>
          <a:p>
            <a:pPr defTabSz="457200"/>
            <a:r>
              <a:rPr lang="en-US" sz="1400" b="1" dirty="0">
                <a:solidFill>
                  <a:srgbClr val="002060"/>
                </a:solidFill>
              </a:rPr>
              <a:t>PAHO RVC establishes EMTCT goal for 2015</a:t>
            </a:r>
          </a:p>
          <a:p>
            <a:pPr defTabSz="457200"/>
            <a:r>
              <a:rPr lang="en-GB" sz="1100" dirty="0">
                <a:solidFill>
                  <a:prstClr val="black"/>
                </a:solidFill>
              </a:rPr>
              <a:t>Resolution</a:t>
            </a:r>
            <a:endParaRPr lang="en-US" sz="1100" dirty="0">
              <a:solidFill>
                <a:srgbClr val="002060"/>
              </a:solidFill>
            </a:endParaRPr>
          </a:p>
          <a:p>
            <a:pPr defTabSz="457200"/>
            <a:endParaRPr lang="en-US" sz="1400" dirty="0">
              <a:solidFill>
                <a:srgbClr val="002060"/>
              </a:solidFill>
            </a:endParaRPr>
          </a:p>
        </p:txBody>
      </p:sp>
      <p:sp>
        <p:nvSpPr>
          <p:cNvPr id="44" name="TextBox 43"/>
          <p:cNvSpPr txBox="1"/>
          <p:nvPr/>
        </p:nvSpPr>
        <p:spPr>
          <a:xfrm>
            <a:off x="46685" y="2646620"/>
            <a:ext cx="1485382" cy="1969770"/>
          </a:xfrm>
          <a:prstGeom prst="rect">
            <a:avLst/>
          </a:prstGeom>
          <a:noFill/>
        </p:spPr>
        <p:txBody>
          <a:bodyPr wrap="square" rtlCol="0">
            <a:spAutoFit/>
          </a:bodyPr>
          <a:lstStyle/>
          <a:p>
            <a:pPr defTabSz="457200">
              <a:lnSpc>
                <a:spcPct val="150000"/>
              </a:lnSpc>
            </a:pPr>
            <a:r>
              <a:rPr lang="en-US" sz="1600" b="1" dirty="0">
                <a:solidFill>
                  <a:srgbClr val="FFC000"/>
                </a:solidFill>
              </a:rPr>
              <a:t>2012</a:t>
            </a:r>
            <a:endParaRPr lang="en-US" sz="1400" b="1" dirty="0">
              <a:solidFill>
                <a:srgbClr val="FFC000"/>
              </a:solidFill>
            </a:endParaRPr>
          </a:p>
          <a:p>
            <a:pPr defTabSz="457200"/>
            <a:r>
              <a:rPr lang="en-GB" sz="1400" b="1" dirty="0">
                <a:solidFill>
                  <a:srgbClr val="002060"/>
                </a:solidFill>
              </a:rPr>
              <a:t>Piloting and global consultation to establish criteria for EMTCT validation</a:t>
            </a:r>
            <a:endParaRPr lang="en-US" sz="1400" dirty="0">
              <a:solidFill>
                <a:srgbClr val="002060"/>
              </a:solidFill>
            </a:endParaRPr>
          </a:p>
          <a:p>
            <a:pPr defTabSz="457200"/>
            <a:endParaRPr lang="en-US" sz="1400" dirty="0">
              <a:solidFill>
                <a:srgbClr val="002060"/>
              </a:solidFill>
            </a:endParaRPr>
          </a:p>
        </p:txBody>
      </p:sp>
      <p:sp>
        <p:nvSpPr>
          <p:cNvPr id="45" name="TextBox 44"/>
          <p:cNvSpPr txBox="1"/>
          <p:nvPr/>
        </p:nvSpPr>
        <p:spPr>
          <a:xfrm>
            <a:off x="1154949" y="4350686"/>
            <a:ext cx="2323042" cy="1754326"/>
          </a:xfrm>
          <a:prstGeom prst="rect">
            <a:avLst/>
          </a:prstGeom>
          <a:noFill/>
        </p:spPr>
        <p:txBody>
          <a:bodyPr wrap="square" rtlCol="0">
            <a:spAutoFit/>
          </a:bodyPr>
          <a:lstStyle/>
          <a:p>
            <a:pPr defTabSz="457200">
              <a:lnSpc>
                <a:spcPct val="150000"/>
              </a:lnSpc>
            </a:pPr>
            <a:r>
              <a:rPr lang="en-US" sz="1600" b="1" dirty="0">
                <a:solidFill>
                  <a:srgbClr val="FFC000"/>
                </a:solidFill>
              </a:rPr>
              <a:t>2014</a:t>
            </a:r>
          </a:p>
          <a:p>
            <a:pPr defTabSz="457200"/>
            <a:r>
              <a:rPr lang="en-GB" sz="1400" b="1" dirty="0">
                <a:solidFill>
                  <a:srgbClr val="002060"/>
                </a:solidFill>
              </a:rPr>
              <a:t>EMTCT Guidance </a:t>
            </a:r>
          </a:p>
          <a:p>
            <a:pPr defTabSz="457200"/>
            <a:r>
              <a:rPr lang="en-GB" sz="1400" b="1" dirty="0">
                <a:solidFill>
                  <a:srgbClr val="ED7D31"/>
                </a:solidFill>
              </a:rPr>
              <a:t>1</a:t>
            </a:r>
            <a:r>
              <a:rPr lang="en-GB" sz="1400" b="1" baseline="30000" dirty="0">
                <a:solidFill>
                  <a:srgbClr val="ED7D31"/>
                </a:solidFill>
              </a:rPr>
              <a:t>st</a:t>
            </a:r>
            <a:r>
              <a:rPr lang="en-GB" sz="1400" b="1" dirty="0">
                <a:solidFill>
                  <a:srgbClr val="ED7D31"/>
                </a:solidFill>
              </a:rPr>
              <a:t> edition of Global guidance</a:t>
            </a:r>
          </a:p>
          <a:p>
            <a:pPr defTabSz="457200"/>
            <a:r>
              <a:rPr lang="en-GB" sz="1400" b="1" dirty="0">
                <a:solidFill>
                  <a:srgbClr val="002060"/>
                </a:solidFill>
              </a:rPr>
              <a:t>Global consultation on assessment and verification tools</a:t>
            </a:r>
            <a:endParaRPr lang="en-US" sz="1400" dirty="0">
              <a:solidFill>
                <a:srgbClr val="002060"/>
              </a:solidFill>
            </a:endParaRPr>
          </a:p>
        </p:txBody>
      </p:sp>
      <p:sp>
        <p:nvSpPr>
          <p:cNvPr id="46" name="TextBox 45"/>
          <p:cNvSpPr txBox="1"/>
          <p:nvPr/>
        </p:nvSpPr>
        <p:spPr>
          <a:xfrm>
            <a:off x="1353769" y="2344934"/>
            <a:ext cx="2133600" cy="677108"/>
          </a:xfrm>
          <a:prstGeom prst="rect">
            <a:avLst/>
          </a:prstGeom>
          <a:noFill/>
        </p:spPr>
        <p:txBody>
          <a:bodyPr wrap="square" rtlCol="0">
            <a:spAutoFit/>
          </a:bodyPr>
          <a:lstStyle/>
          <a:p>
            <a:pPr defTabSz="457200">
              <a:lnSpc>
                <a:spcPct val="150000"/>
              </a:lnSpc>
            </a:pPr>
            <a:r>
              <a:rPr lang="en-US" sz="1600" b="1" dirty="0">
                <a:solidFill>
                  <a:srgbClr val="FFC000"/>
                </a:solidFill>
              </a:rPr>
              <a:t>2015</a:t>
            </a:r>
          </a:p>
          <a:p>
            <a:pPr defTabSz="457200"/>
            <a:r>
              <a:rPr lang="en-GB" sz="1400" b="1" dirty="0">
                <a:solidFill>
                  <a:srgbClr val="ED7D31"/>
                </a:solidFill>
              </a:rPr>
              <a:t>1</a:t>
            </a:r>
            <a:r>
              <a:rPr lang="en-GB" sz="1400" b="1" baseline="30000" dirty="0">
                <a:solidFill>
                  <a:srgbClr val="ED7D31"/>
                </a:solidFill>
              </a:rPr>
              <a:t>st</a:t>
            </a:r>
            <a:r>
              <a:rPr lang="en-GB" sz="1400" b="1" dirty="0">
                <a:solidFill>
                  <a:srgbClr val="FF0000"/>
                </a:solidFill>
              </a:rPr>
              <a:t> </a:t>
            </a:r>
            <a:r>
              <a:rPr lang="en-GB" sz="1400" b="1" dirty="0">
                <a:solidFill>
                  <a:srgbClr val="002060"/>
                </a:solidFill>
              </a:rPr>
              <a:t>GVAC meeting</a:t>
            </a:r>
          </a:p>
        </p:txBody>
      </p:sp>
      <p:sp>
        <p:nvSpPr>
          <p:cNvPr id="47" name="TextBox 46"/>
          <p:cNvSpPr txBox="1"/>
          <p:nvPr/>
        </p:nvSpPr>
        <p:spPr>
          <a:xfrm>
            <a:off x="2797792" y="3917304"/>
            <a:ext cx="2208848" cy="769441"/>
          </a:xfrm>
          <a:prstGeom prst="rect">
            <a:avLst/>
          </a:prstGeom>
          <a:noFill/>
        </p:spPr>
        <p:txBody>
          <a:bodyPr wrap="square" rtlCol="0">
            <a:spAutoFit/>
          </a:bodyPr>
          <a:lstStyle/>
          <a:p>
            <a:pPr defTabSz="457200"/>
            <a:r>
              <a:rPr lang="en-US" sz="1600" b="1" dirty="0">
                <a:solidFill>
                  <a:srgbClr val="FFC000"/>
                </a:solidFill>
              </a:rPr>
              <a:t>2016</a:t>
            </a:r>
          </a:p>
          <a:p>
            <a:pPr defTabSz="457200"/>
            <a:r>
              <a:rPr lang="en-GB" sz="1400" b="1" dirty="0">
                <a:solidFill>
                  <a:srgbClr val="ED7D31"/>
                </a:solidFill>
              </a:rPr>
              <a:t>2</a:t>
            </a:r>
            <a:r>
              <a:rPr lang="en-GB" sz="1400" b="1" baseline="30000" dirty="0">
                <a:solidFill>
                  <a:srgbClr val="ED7D31"/>
                </a:solidFill>
              </a:rPr>
              <a:t>nd</a:t>
            </a:r>
            <a:r>
              <a:rPr lang="en-GB" sz="1400" b="1" dirty="0">
                <a:solidFill>
                  <a:srgbClr val="FF0000"/>
                </a:solidFill>
              </a:rPr>
              <a:t> </a:t>
            </a:r>
            <a:r>
              <a:rPr lang="en-GB" sz="1400" b="1" dirty="0">
                <a:solidFill>
                  <a:srgbClr val="002060"/>
                </a:solidFill>
              </a:rPr>
              <a:t>GVAC meeting</a:t>
            </a:r>
          </a:p>
          <a:p>
            <a:pPr defTabSz="457200"/>
            <a:r>
              <a:rPr lang="en-GB" sz="1400" b="1" dirty="0">
                <a:solidFill>
                  <a:srgbClr val="002060"/>
                </a:solidFill>
              </a:rPr>
              <a:t>First AFRO RVT Meeting</a:t>
            </a:r>
          </a:p>
        </p:txBody>
      </p:sp>
      <p:sp>
        <p:nvSpPr>
          <p:cNvPr id="48" name="TextBox 47"/>
          <p:cNvSpPr txBox="1"/>
          <p:nvPr/>
        </p:nvSpPr>
        <p:spPr>
          <a:xfrm>
            <a:off x="3426980" y="926861"/>
            <a:ext cx="2702021" cy="1107996"/>
          </a:xfrm>
          <a:prstGeom prst="rect">
            <a:avLst/>
          </a:prstGeom>
          <a:noFill/>
        </p:spPr>
        <p:txBody>
          <a:bodyPr wrap="square" rtlCol="0">
            <a:spAutoFit/>
          </a:bodyPr>
          <a:lstStyle/>
          <a:p>
            <a:pPr defTabSz="457200">
              <a:lnSpc>
                <a:spcPct val="150000"/>
              </a:lnSpc>
            </a:pPr>
            <a:r>
              <a:rPr lang="en-US" sz="1600" b="1" dirty="0">
                <a:solidFill>
                  <a:srgbClr val="FFC000"/>
                </a:solidFill>
              </a:rPr>
              <a:t>2017</a:t>
            </a:r>
          </a:p>
          <a:p>
            <a:pPr defTabSz="457200"/>
            <a:r>
              <a:rPr lang="en-GB" sz="1400" b="1" dirty="0">
                <a:solidFill>
                  <a:srgbClr val="ED7D31"/>
                </a:solidFill>
              </a:rPr>
              <a:t>3</a:t>
            </a:r>
            <a:r>
              <a:rPr lang="en-GB" sz="1400" b="1" baseline="30000" dirty="0">
                <a:solidFill>
                  <a:srgbClr val="ED7D31"/>
                </a:solidFill>
              </a:rPr>
              <a:t>rd</a:t>
            </a:r>
            <a:r>
              <a:rPr lang="en-GB" sz="1400" b="1" dirty="0">
                <a:solidFill>
                  <a:srgbClr val="FF0000"/>
                </a:solidFill>
              </a:rPr>
              <a:t> </a:t>
            </a:r>
            <a:r>
              <a:rPr lang="en-GB" sz="1400" b="1" dirty="0">
                <a:solidFill>
                  <a:srgbClr val="002060"/>
                </a:solidFill>
              </a:rPr>
              <a:t>GVAC meeting</a:t>
            </a:r>
          </a:p>
          <a:p>
            <a:pPr defTabSz="457200"/>
            <a:r>
              <a:rPr lang="en-GB" sz="1400" b="1" dirty="0">
                <a:solidFill>
                  <a:srgbClr val="ED7D31"/>
                </a:solidFill>
              </a:rPr>
              <a:t>2</a:t>
            </a:r>
            <a:r>
              <a:rPr lang="en-GB" sz="1400" b="1" baseline="30000" dirty="0">
                <a:solidFill>
                  <a:srgbClr val="ED7D31"/>
                </a:solidFill>
              </a:rPr>
              <a:t>nd</a:t>
            </a:r>
            <a:r>
              <a:rPr lang="en-GB" sz="1400" b="1" dirty="0">
                <a:solidFill>
                  <a:srgbClr val="ED7D31"/>
                </a:solidFill>
              </a:rPr>
              <a:t> Edition of ‘Orange Book’ </a:t>
            </a:r>
            <a:r>
              <a:rPr lang="en-GB" sz="1400" b="1" dirty="0">
                <a:solidFill>
                  <a:srgbClr val="002060"/>
                </a:solidFill>
              </a:rPr>
              <a:t>includes</a:t>
            </a:r>
            <a:r>
              <a:rPr lang="en-GB" sz="1400" b="1" dirty="0">
                <a:solidFill>
                  <a:srgbClr val="FF0000"/>
                </a:solidFill>
              </a:rPr>
              <a:t> </a:t>
            </a:r>
            <a:r>
              <a:rPr lang="en-GB" sz="1400" b="1" dirty="0">
                <a:solidFill>
                  <a:srgbClr val="ED7D31"/>
                </a:solidFill>
              </a:rPr>
              <a:t>Path to Elimination (PTE)</a:t>
            </a:r>
          </a:p>
        </p:txBody>
      </p:sp>
      <p:sp>
        <p:nvSpPr>
          <p:cNvPr id="5" name="Rounded Rectangle 4"/>
          <p:cNvSpPr/>
          <p:nvPr/>
        </p:nvSpPr>
        <p:spPr>
          <a:xfrm>
            <a:off x="4293" y="6045866"/>
            <a:ext cx="4430906" cy="258630"/>
          </a:xfrm>
          <a:prstGeom prst="roundRect">
            <a:avLst/>
          </a:prstGeom>
          <a:solidFill>
            <a:schemeClr val="accent2">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defTabSz="457200"/>
            <a:r>
              <a:rPr lang="en-GB" sz="2400" dirty="0">
                <a:solidFill>
                  <a:srgbClr val="ED7D31">
                    <a:lumMod val="50000"/>
                  </a:srgbClr>
                </a:solidFill>
              </a:rPr>
              <a:t>Global Plan</a:t>
            </a:r>
          </a:p>
        </p:txBody>
      </p:sp>
      <p:sp>
        <p:nvSpPr>
          <p:cNvPr id="49" name="Rounded Rectangle 48"/>
          <p:cNvSpPr/>
          <p:nvPr/>
        </p:nvSpPr>
        <p:spPr>
          <a:xfrm>
            <a:off x="4430906" y="6041800"/>
            <a:ext cx="7756801" cy="262696"/>
          </a:xfrm>
          <a:prstGeom prst="roundRect">
            <a:avLst/>
          </a:prstGeom>
          <a:solidFill>
            <a:schemeClr val="accent2">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defTabSz="457200"/>
            <a:r>
              <a:rPr lang="en-GB" sz="2400" dirty="0">
                <a:solidFill>
                  <a:srgbClr val="ED7D31">
                    <a:lumMod val="50000"/>
                  </a:srgbClr>
                </a:solidFill>
              </a:rPr>
              <a:t>Start Free, Stay Free, AIDS Free</a:t>
            </a:r>
          </a:p>
        </p:txBody>
      </p:sp>
      <p:sp>
        <p:nvSpPr>
          <p:cNvPr id="3" name="TextBox 2"/>
          <p:cNvSpPr txBox="1"/>
          <p:nvPr/>
        </p:nvSpPr>
        <p:spPr>
          <a:xfrm>
            <a:off x="4868391" y="4045867"/>
            <a:ext cx="1860701" cy="307777"/>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a:t>
            </a:r>
            <a:r>
              <a:rPr lang="en-GB" sz="1400" b="1" dirty="0">
                <a:solidFill>
                  <a:srgbClr val="008000"/>
                </a:solidFill>
              </a:rPr>
              <a:t> </a:t>
            </a:r>
            <a:r>
              <a:rPr lang="en-GB" sz="1400" b="1" dirty="0">
                <a:solidFill>
                  <a:srgbClr val="ED7D31">
                    <a:lumMod val="50000"/>
                  </a:srgbClr>
                </a:solidFill>
              </a:rPr>
              <a:t>Malaysia</a:t>
            </a:r>
          </a:p>
        </p:txBody>
      </p:sp>
      <p:sp>
        <p:nvSpPr>
          <p:cNvPr id="24" name="TextBox 23">
            <a:extLst>
              <a:ext uri="{FF2B5EF4-FFF2-40B4-BE49-F238E27FC236}">
                <a16:creationId xmlns:a16="http://schemas.microsoft.com/office/drawing/2014/main" id="{12AF4FF6-2720-4669-B236-0A9D2131D5B9}"/>
              </a:ext>
            </a:extLst>
          </p:cNvPr>
          <p:cNvSpPr txBox="1"/>
          <p:nvPr/>
        </p:nvSpPr>
        <p:spPr>
          <a:xfrm>
            <a:off x="2863674" y="4667643"/>
            <a:ext cx="1880042" cy="738664"/>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a:t>
            </a:r>
            <a:r>
              <a:rPr lang="en-GB" sz="1400" b="1" dirty="0">
                <a:solidFill>
                  <a:srgbClr val="008000"/>
                </a:solidFill>
              </a:rPr>
              <a:t> </a:t>
            </a:r>
            <a:r>
              <a:rPr lang="en-GB" sz="1400" b="1" dirty="0">
                <a:solidFill>
                  <a:srgbClr val="ED7D31">
                    <a:lumMod val="50000"/>
                  </a:srgbClr>
                </a:solidFill>
              </a:rPr>
              <a:t>Thailand, Belarus, Armenia (H), Moldova (S)</a:t>
            </a:r>
          </a:p>
        </p:txBody>
      </p:sp>
      <p:sp>
        <p:nvSpPr>
          <p:cNvPr id="25" name="TextBox 24">
            <a:extLst>
              <a:ext uri="{FF2B5EF4-FFF2-40B4-BE49-F238E27FC236}">
                <a16:creationId xmlns:a16="http://schemas.microsoft.com/office/drawing/2014/main" id="{DEEBAF20-76E3-4F1D-9950-3CD9E6B132BE}"/>
              </a:ext>
            </a:extLst>
          </p:cNvPr>
          <p:cNvSpPr txBox="1"/>
          <p:nvPr/>
        </p:nvSpPr>
        <p:spPr>
          <a:xfrm>
            <a:off x="4783168" y="3312271"/>
            <a:ext cx="2530403" cy="769441"/>
          </a:xfrm>
          <a:prstGeom prst="rect">
            <a:avLst/>
          </a:prstGeom>
          <a:noFill/>
        </p:spPr>
        <p:txBody>
          <a:bodyPr wrap="square" rtlCol="0">
            <a:spAutoFit/>
          </a:bodyPr>
          <a:lstStyle/>
          <a:p>
            <a:pPr defTabSz="457200"/>
            <a:endParaRPr lang="en-GB" sz="1400" b="1" dirty="0">
              <a:solidFill>
                <a:srgbClr val="FF0000"/>
              </a:solidFill>
            </a:endParaRPr>
          </a:p>
          <a:p>
            <a:pPr defTabSz="457200"/>
            <a:r>
              <a:rPr lang="en-ZW" sz="1600" b="1" dirty="0">
                <a:solidFill>
                  <a:srgbClr val="FFC000"/>
                </a:solidFill>
              </a:rPr>
              <a:t>2018</a:t>
            </a:r>
          </a:p>
          <a:p>
            <a:pPr defTabSz="457200"/>
            <a:r>
              <a:rPr lang="en-GB" sz="1400" b="1" dirty="0">
                <a:solidFill>
                  <a:srgbClr val="ED7D31"/>
                </a:solidFill>
              </a:rPr>
              <a:t>4</a:t>
            </a:r>
            <a:r>
              <a:rPr lang="en-GB" sz="1400" b="1" baseline="30000" dirty="0">
                <a:solidFill>
                  <a:srgbClr val="ED7D31"/>
                </a:solidFill>
              </a:rPr>
              <a:t>th</a:t>
            </a:r>
            <a:r>
              <a:rPr lang="en-GB" sz="1400" b="1" dirty="0">
                <a:solidFill>
                  <a:srgbClr val="FF0000"/>
                </a:solidFill>
              </a:rPr>
              <a:t> </a:t>
            </a:r>
            <a:r>
              <a:rPr lang="en-GB" sz="1400" b="1" dirty="0">
                <a:solidFill>
                  <a:srgbClr val="002060"/>
                </a:solidFill>
              </a:rPr>
              <a:t>GVAC meeting</a:t>
            </a:r>
          </a:p>
        </p:txBody>
      </p:sp>
      <p:sp>
        <p:nvSpPr>
          <p:cNvPr id="26" name="Oval 25">
            <a:extLst>
              <a:ext uri="{FF2B5EF4-FFF2-40B4-BE49-F238E27FC236}">
                <a16:creationId xmlns:a16="http://schemas.microsoft.com/office/drawing/2014/main" id="{3260DE7B-AAFF-4282-98C9-55D9F761188A}"/>
              </a:ext>
            </a:extLst>
          </p:cNvPr>
          <p:cNvSpPr/>
          <p:nvPr/>
        </p:nvSpPr>
        <p:spPr>
          <a:xfrm flipH="1">
            <a:off x="831088" y="4613982"/>
            <a:ext cx="134112" cy="107323"/>
          </a:xfrm>
          <a:prstGeom prst="ellipse">
            <a:avLst/>
          </a:prstGeom>
        </p:spPr>
        <p:style>
          <a:lnRef idx="0">
            <a:schemeClr val="accent4"/>
          </a:lnRef>
          <a:fillRef idx="3">
            <a:schemeClr val="accent4"/>
          </a:fillRef>
          <a:effectRef idx="3">
            <a:schemeClr val="accent4"/>
          </a:effectRef>
          <a:fontRef idx="minor">
            <a:schemeClr val="lt1"/>
          </a:fontRef>
        </p:style>
        <p:txBody>
          <a:bodyPr/>
          <a:lstStyle/>
          <a:p>
            <a:endParaRPr lang="en-US"/>
          </a:p>
        </p:txBody>
      </p:sp>
      <p:sp>
        <p:nvSpPr>
          <p:cNvPr id="27" name="TextBox 26">
            <a:extLst>
              <a:ext uri="{FF2B5EF4-FFF2-40B4-BE49-F238E27FC236}">
                <a16:creationId xmlns:a16="http://schemas.microsoft.com/office/drawing/2014/main" id="{BEBAD927-F2CE-4953-89C1-0AE6B10D33EA}"/>
              </a:ext>
            </a:extLst>
          </p:cNvPr>
          <p:cNvSpPr txBox="1"/>
          <p:nvPr/>
        </p:nvSpPr>
        <p:spPr>
          <a:xfrm>
            <a:off x="4859550" y="4373405"/>
            <a:ext cx="1789933" cy="907941"/>
          </a:xfrm>
          <a:prstGeom prst="rect">
            <a:avLst/>
          </a:prstGeom>
          <a:noFill/>
        </p:spPr>
        <p:txBody>
          <a:bodyPr wrap="square" rtlCol="0">
            <a:spAutoFit/>
          </a:bodyPr>
          <a:lstStyle/>
          <a:p>
            <a:pPr defTabSz="457200"/>
            <a:r>
              <a:rPr lang="en-GB" sz="1400" b="1" dirty="0">
                <a:solidFill>
                  <a:srgbClr val="002060"/>
                </a:solidFill>
              </a:rPr>
              <a:t>Discussions on Triple EMTCT’ and AFRO progress: </a:t>
            </a:r>
            <a:r>
              <a:rPr lang="en-US" sz="1100" b="1" i="1" dirty="0">
                <a:solidFill>
                  <a:srgbClr val="002060"/>
                </a:solidFill>
              </a:rPr>
              <a:t>assessments in 6 Countries </a:t>
            </a:r>
            <a:endParaRPr lang="en-GB" sz="1400" b="1" dirty="0">
              <a:solidFill>
                <a:srgbClr val="002060"/>
              </a:solidFill>
            </a:endParaRPr>
          </a:p>
        </p:txBody>
      </p:sp>
      <p:sp>
        <p:nvSpPr>
          <p:cNvPr id="29" name="TextBox 28">
            <a:extLst>
              <a:ext uri="{FF2B5EF4-FFF2-40B4-BE49-F238E27FC236}">
                <a16:creationId xmlns:a16="http://schemas.microsoft.com/office/drawing/2014/main" id="{864BFFF0-D901-4344-A1A9-0AFC6F2DB5C4}"/>
              </a:ext>
            </a:extLst>
          </p:cNvPr>
          <p:cNvSpPr txBox="1"/>
          <p:nvPr/>
        </p:nvSpPr>
        <p:spPr>
          <a:xfrm>
            <a:off x="523828" y="112098"/>
            <a:ext cx="4907708" cy="1384995"/>
          </a:xfrm>
          <a:prstGeom prst="rect">
            <a:avLst/>
          </a:prstGeom>
          <a:noFill/>
        </p:spPr>
        <p:txBody>
          <a:bodyPr wrap="square" rtlCol="0">
            <a:spAutoFit/>
          </a:bodyPr>
          <a:lstStyle/>
          <a:p>
            <a:pPr defTabSz="457200"/>
            <a:r>
              <a:rPr lang="ru-RU" sz="2800" b="1" dirty="0">
                <a:solidFill>
                  <a:srgbClr val="4472C4">
                    <a:lumMod val="75000"/>
                  </a:srgbClr>
                </a:solidFill>
              </a:rPr>
              <a:t>Где мы находимся с валидацией ЛПМР ВИЧ и/или сифилиса </a:t>
            </a:r>
            <a:endParaRPr lang="en-US" sz="2800" b="1" dirty="0">
              <a:solidFill>
                <a:srgbClr val="4472C4">
                  <a:lumMod val="75000"/>
                </a:srgbClr>
              </a:solidFill>
            </a:endParaRPr>
          </a:p>
        </p:txBody>
      </p:sp>
      <p:sp>
        <p:nvSpPr>
          <p:cNvPr id="30" name="TextBox 29">
            <a:extLst>
              <a:ext uri="{FF2B5EF4-FFF2-40B4-BE49-F238E27FC236}">
                <a16:creationId xmlns:a16="http://schemas.microsoft.com/office/drawing/2014/main" id="{6EC84531-5184-4F23-BFBF-15C5A26034D7}"/>
              </a:ext>
            </a:extLst>
          </p:cNvPr>
          <p:cNvSpPr txBox="1"/>
          <p:nvPr/>
        </p:nvSpPr>
        <p:spPr>
          <a:xfrm>
            <a:off x="5867137" y="786388"/>
            <a:ext cx="2268074" cy="523220"/>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a:t>
            </a:r>
            <a:r>
              <a:rPr lang="en-GB" sz="1400" b="1" dirty="0">
                <a:solidFill>
                  <a:srgbClr val="008000"/>
                </a:solidFill>
              </a:rPr>
              <a:t> </a:t>
            </a:r>
            <a:r>
              <a:rPr lang="en-GB" sz="1400" b="1" dirty="0">
                <a:solidFill>
                  <a:srgbClr val="ED7D31">
                    <a:lumMod val="50000"/>
                  </a:srgbClr>
                </a:solidFill>
              </a:rPr>
              <a:t>Sri Lanka, Maldives</a:t>
            </a:r>
          </a:p>
        </p:txBody>
      </p:sp>
      <p:sp>
        <p:nvSpPr>
          <p:cNvPr id="31" name="TextBox 30">
            <a:extLst>
              <a:ext uri="{FF2B5EF4-FFF2-40B4-BE49-F238E27FC236}">
                <a16:creationId xmlns:a16="http://schemas.microsoft.com/office/drawing/2014/main" id="{5B320FAF-46BF-4A23-A57D-5C4F5D30B566}"/>
              </a:ext>
            </a:extLst>
          </p:cNvPr>
          <p:cNvSpPr txBox="1"/>
          <p:nvPr/>
        </p:nvSpPr>
        <p:spPr>
          <a:xfrm>
            <a:off x="5905885" y="34524"/>
            <a:ext cx="2509367" cy="769441"/>
          </a:xfrm>
          <a:prstGeom prst="rect">
            <a:avLst/>
          </a:prstGeom>
          <a:noFill/>
        </p:spPr>
        <p:txBody>
          <a:bodyPr wrap="square" rtlCol="0">
            <a:spAutoFit/>
          </a:bodyPr>
          <a:lstStyle/>
          <a:p>
            <a:pPr defTabSz="457200"/>
            <a:endParaRPr lang="en-GB" sz="1400" b="1" dirty="0">
              <a:solidFill>
                <a:srgbClr val="FF0000"/>
              </a:solidFill>
            </a:endParaRPr>
          </a:p>
          <a:p>
            <a:pPr defTabSz="457200"/>
            <a:r>
              <a:rPr lang="en-ZW" sz="1600" b="1" dirty="0">
                <a:solidFill>
                  <a:srgbClr val="FFC000"/>
                </a:solidFill>
              </a:rPr>
              <a:t>2019</a:t>
            </a:r>
          </a:p>
          <a:p>
            <a:pPr defTabSz="457200"/>
            <a:r>
              <a:rPr lang="en-GB" sz="1400" b="1" dirty="0">
                <a:solidFill>
                  <a:srgbClr val="ED7D31"/>
                </a:solidFill>
              </a:rPr>
              <a:t>5</a:t>
            </a:r>
            <a:r>
              <a:rPr lang="en-GB" sz="1400" b="1" baseline="30000" dirty="0">
                <a:solidFill>
                  <a:srgbClr val="ED7D31"/>
                </a:solidFill>
              </a:rPr>
              <a:t>th</a:t>
            </a:r>
            <a:r>
              <a:rPr lang="en-GB" sz="1400" b="1" dirty="0">
                <a:solidFill>
                  <a:srgbClr val="FF0000"/>
                </a:solidFill>
              </a:rPr>
              <a:t> </a:t>
            </a:r>
            <a:r>
              <a:rPr lang="en-GB" sz="1400" b="1" dirty="0">
                <a:solidFill>
                  <a:srgbClr val="002060"/>
                </a:solidFill>
              </a:rPr>
              <a:t>GVAC meeting</a:t>
            </a:r>
          </a:p>
        </p:txBody>
      </p:sp>
      <p:sp>
        <p:nvSpPr>
          <p:cNvPr id="32" name="TextBox 31">
            <a:extLst>
              <a:ext uri="{FF2B5EF4-FFF2-40B4-BE49-F238E27FC236}">
                <a16:creationId xmlns:a16="http://schemas.microsoft.com/office/drawing/2014/main" id="{766B5DFC-DC2B-4C51-A740-5D4BDEC3A770}"/>
              </a:ext>
            </a:extLst>
          </p:cNvPr>
          <p:cNvSpPr txBox="1"/>
          <p:nvPr/>
        </p:nvSpPr>
        <p:spPr>
          <a:xfrm>
            <a:off x="6072072" y="1306108"/>
            <a:ext cx="1989912" cy="954107"/>
          </a:xfrm>
          <a:prstGeom prst="rect">
            <a:avLst/>
          </a:prstGeom>
          <a:noFill/>
        </p:spPr>
        <p:txBody>
          <a:bodyPr wrap="square" rtlCol="0">
            <a:spAutoFit/>
          </a:bodyPr>
          <a:lstStyle/>
          <a:p>
            <a:pPr defTabSz="457200"/>
            <a:r>
              <a:rPr lang="en-GB" sz="1400" b="1" dirty="0">
                <a:solidFill>
                  <a:srgbClr val="002060"/>
                </a:solidFill>
              </a:rPr>
              <a:t>Review of GVAC functioning </a:t>
            </a:r>
          </a:p>
          <a:p>
            <a:pPr defTabSz="457200"/>
            <a:r>
              <a:rPr lang="en-GB" sz="1400" b="1" dirty="0">
                <a:solidFill>
                  <a:srgbClr val="002060"/>
                </a:solidFill>
              </a:rPr>
              <a:t>Triple EMTCT and AFRO progress</a:t>
            </a:r>
          </a:p>
        </p:txBody>
      </p:sp>
      <p:sp>
        <p:nvSpPr>
          <p:cNvPr id="34" name="TextBox 33">
            <a:extLst>
              <a:ext uri="{FF2B5EF4-FFF2-40B4-BE49-F238E27FC236}">
                <a16:creationId xmlns:a16="http://schemas.microsoft.com/office/drawing/2014/main" id="{CFA54158-FCFF-4870-99F9-07328679BF71}"/>
              </a:ext>
            </a:extLst>
          </p:cNvPr>
          <p:cNvSpPr txBox="1"/>
          <p:nvPr/>
        </p:nvSpPr>
        <p:spPr>
          <a:xfrm>
            <a:off x="6838882" y="3082823"/>
            <a:ext cx="2509367" cy="769441"/>
          </a:xfrm>
          <a:prstGeom prst="rect">
            <a:avLst/>
          </a:prstGeom>
          <a:noFill/>
        </p:spPr>
        <p:txBody>
          <a:bodyPr wrap="square" rtlCol="0">
            <a:spAutoFit/>
          </a:bodyPr>
          <a:lstStyle/>
          <a:p>
            <a:pPr defTabSz="457200"/>
            <a:endParaRPr lang="en-GB" sz="1400" b="1" dirty="0">
              <a:solidFill>
                <a:srgbClr val="FF0000"/>
              </a:solidFill>
            </a:endParaRPr>
          </a:p>
          <a:p>
            <a:pPr defTabSz="457200"/>
            <a:r>
              <a:rPr lang="en-ZW" sz="1600" b="1" dirty="0">
                <a:solidFill>
                  <a:srgbClr val="FFC000"/>
                </a:solidFill>
              </a:rPr>
              <a:t>2020</a:t>
            </a:r>
          </a:p>
          <a:p>
            <a:pPr defTabSz="457200"/>
            <a:r>
              <a:rPr lang="en-GB" sz="1400" b="1" dirty="0">
                <a:solidFill>
                  <a:srgbClr val="ED7D31"/>
                </a:solidFill>
              </a:rPr>
              <a:t>6</a:t>
            </a:r>
            <a:r>
              <a:rPr lang="en-GB" sz="1400" b="1" baseline="30000" dirty="0">
                <a:solidFill>
                  <a:srgbClr val="ED7D31"/>
                </a:solidFill>
              </a:rPr>
              <a:t>th</a:t>
            </a:r>
            <a:r>
              <a:rPr lang="en-GB" sz="1400" b="1" dirty="0">
                <a:solidFill>
                  <a:srgbClr val="FF0000"/>
                </a:solidFill>
              </a:rPr>
              <a:t> </a:t>
            </a:r>
            <a:r>
              <a:rPr lang="en-GB" sz="1400" b="1" dirty="0">
                <a:solidFill>
                  <a:srgbClr val="002060"/>
                </a:solidFill>
              </a:rPr>
              <a:t>GVAC meeting</a:t>
            </a:r>
          </a:p>
        </p:txBody>
      </p:sp>
      <p:sp>
        <p:nvSpPr>
          <p:cNvPr id="35" name="TextBox 34">
            <a:extLst>
              <a:ext uri="{FF2B5EF4-FFF2-40B4-BE49-F238E27FC236}">
                <a16:creationId xmlns:a16="http://schemas.microsoft.com/office/drawing/2014/main" id="{90FE11B2-B04C-4754-BF22-B75B2E014363}"/>
              </a:ext>
            </a:extLst>
          </p:cNvPr>
          <p:cNvSpPr txBox="1"/>
          <p:nvPr/>
        </p:nvSpPr>
        <p:spPr>
          <a:xfrm>
            <a:off x="6861281" y="3734769"/>
            <a:ext cx="1779409" cy="1169551"/>
          </a:xfrm>
          <a:prstGeom prst="rect">
            <a:avLst/>
          </a:prstGeom>
          <a:noFill/>
        </p:spPr>
        <p:txBody>
          <a:bodyPr wrap="square" rtlCol="0">
            <a:spAutoFit/>
          </a:bodyPr>
          <a:lstStyle/>
          <a:p>
            <a:pPr defTabSz="457200"/>
            <a:r>
              <a:rPr lang="en-GB" sz="1400" b="1" dirty="0">
                <a:solidFill>
                  <a:srgbClr val="002060"/>
                </a:solidFill>
              </a:rPr>
              <a:t>Governance published</a:t>
            </a:r>
          </a:p>
          <a:p>
            <a:pPr defTabSz="457200"/>
            <a:r>
              <a:rPr lang="en-GB" sz="1400" b="1" dirty="0">
                <a:solidFill>
                  <a:srgbClr val="002060"/>
                </a:solidFill>
              </a:rPr>
              <a:t>Euro RVC constituted</a:t>
            </a:r>
          </a:p>
          <a:p>
            <a:pPr defTabSz="457200"/>
            <a:r>
              <a:rPr lang="en-GB" sz="1400" b="1" dirty="0">
                <a:solidFill>
                  <a:srgbClr val="002060"/>
                </a:solidFill>
              </a:rPr>
              <a:t>Triple EMTCT and AFRO progress</a:t>
            </a:r>
            <a:endParaRPr lang="en-GB" sz="1100" i="1" dirty="0">
              <a:solidFill>
                <a:srgbClr val="002060"/>
              </a:solidFill>
            </a:endParaRPr>
          </a:p>
        </p:txBody>
      </p:sp>
      <p:sp>
        <p:nvSpPr>
          <p:cNvPr id="39" name="TextBox 38">
            <a:extLst>
              <a:ext uri="{FF2B5EF4-FFF2-40B4-BE49-F238E27FC236}">
                <a16:creationId xmlns:a16="http://schemas.microsoft.com/office/drawing/2014/main" id="{84243CDE-D2BE-4D34-ABFF-11E525CD609A}"/>
              </a:ext>
            </a:extLst>
          </p:cNvPr>
          <p:cNvSpPr txBox="1"/>
          <p:nvPr/>
        </p:nvSpPr>
        <p:spPr>
          <a:xfrm>
            <a:off x="6929310" y="4904320"/>
            <a:ext cx="1711380" cy="307777"/>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a:t>
            </a:r>
            <a:r>
              <a:rPr lang="en-GB" sz="1400" b="1" dirty="0">
                <a:solidFill>
                  <a:srgbClr val="008000"/>
                </a:solidFill>
              </a:rPr>
              <a:t> </a:t>
            </a:r>
            <a:r>
              <a:rPr lang="en-GB" sz="1400" b="1" dirty="0">
                <a:solidFill>
                  <a:srgbClr val="ED7D31">
                    <a:lumMod val="50000"/>
                  </a:srgbClr>
                </a:solidFill>
              </a:rPr>
              <a:t>Dominica</a:t>
            </a:r>
          </a:p>
        </p:txBody>
      </p:sp>
      <p:sp>
        <p:nvSpPr>
          <p:cNvPr id="33" name="Oval 32">
            <a:extLst>
              <a:ext uri="{FF2B5EF4-FFF2-40B4-BE49-F238E27FC236}">
                <a16:creationId xmlns:a16="http://schemas.microsoft.com/office/drawing/2014/main" id="{314A0847-06A4-4DD6-A1DB-5B8DCAA4D3E5}"/>
              </a:ext>
            </a:extLst>
          </p:cNvPr>
          <p:cNvSpPr/>
          <p:nvPr/>
        </p:nvSpPr>
        <p:spPr>
          <a:xfrm>
            <a:off x="9539848" y="2014086"/>
            <a:ext cx="711892" cy="684726"/>
          </a:xfrm>
          <a:prstGeom prst="ellipse">
            <a:avLst/>
          </a:prstGeom>
        </p:spPr>
        <p:style>
          <a:lnRef idx="0">
            <a:schemeClr val="accent4"/>
          </a:lnRef>
          <a:fillRef idx="3">
            <a:schemeClr val="accent4"/>
          </a:fillRef>
          <a:effectRef idx="3">
            <a:schemeClr val="accent4"/>
          </a:effectRef>
          <a:fontRef idx="minor">
            <a:schemeClr val="lt1"/>
          </a:fontRef>
        </p:style>
        <p:txBody>
          <a:bodyPr/>
          <a:lstStyle/>
          <a:p>
            <a:pPr defTabSz="457200"/>
            <a:endParaRPr lang="en-US" dirty="0">
              <a:solidFill>
                <a:prstClr val="white"/>
              </a:solidFill>
            </a:endParaRPr>
          </a:p>
        </p:txBody>
      </p:sp>
      <p:sp>
        <p:nvSpPr>
          <p:cNvPr id="36" name="TextBox 35">
            <a:extLst>
              <a:ext uri="{FF2B5EF4-FFF2-40B4-BE49-F238E27FC236}">
                <a16:creationId xmlns:a16="http://schemas.microsoft.com/office/drawing/2014/main" id="{7380C6A4-24FA-43EE-89A8-237CE3DA11B9}"/>
              </a:ext>
            </a:extLst>
          </p:cNvPr>
          <p:cNvSpPr txBox="1"/>
          <p:nvPr/>
        </p:nvSpPr>
        <p:spPr>
          <a:xfrm>
            <a:off x="8301398" y="1211825"/>
            <a:ext cx="1749095" cy="738664"/>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ED7D31">
                    <a:lumMod val="50000"/>
                  </a:srgbClr>
                </a:solidFill>
              </a:rPr>
              <a:t>Botswana becomes f</a:t>
            </a:r>
            <a:r>
              <a:rPr lang="en-US" sz="1400" b="1" dirty="0" err="1">
                <a:solidFill>
                  <a:srgbClr val="ED7D31">
                    <a:lumMod val="50000"/>
                  </a:srgbClr>
                </a:solidFill>
              </a:rPr>
              <a:t>irst</a:t>
            </a:r>
            <a:r>
              <a:rPr lang="en-US" sz="1400" b="1" dirty="0">
                <a:solidFill>
                  <a:srgbClr val="ED7D31">
                    <a:lumMod val="50000"/>
                  </a:srgbClr>
                </a:solidFill>
              </a:rPr>
              <a:t> country certified for PTE</a:t>
            </a:r>
            <a:endParaRPr lang="en-GB" sz="1400" b="1" dirty="0">
              <a:solidFill>
                <a:srgbClr val="ED7D31">
                  <a:lumMod val="50000"/>
                </a:srgbClr>
              </a:solidFill>
            </a:endParaRPr>
          </a:p>
        </p:txBody>
      </p:sp>
      <p:sp>
        <p:nvSpPr>
          <p:cNvPr id="38" name="TextBox 37">
            <a:extLst>
              <a:ext uri="{FF2B5EF4-FFF2-40B4-BE49-F238E27FC236}">
                <a16:creationId xmlns:a16="http://schemas.microsoft.com/office/drawing/2014/main" id="{2BC6D490-5325-4184-BC1E-789E8A772E25}"/>
              </a:ext>
            </a:extLst>
          </p:cNvPr>
          <p:cNvSpPr txBox="1"/>
          <p:nvPr/>
        </p:nvSpPr>
        <p:spPr>
          <a:xfrm>
            <a:off x="8261828" y="-172540"/>
            <a:ext cx="1989912" cy="1415772"/>
          </a:xfrm>
          <a:prstGeom prst="rect">
            <a:avLst/>
          </a:prstGeom>
          <a:noFill/>
        </p:spPr>
        <p:txBody>
          <a:bodyPr wrap="square" rtlCol="0">
            <a:spAutoFit/>
          </a:bodyPr>
          <a:lstStyle/>
          <a:p>
            <a:pPr defTabSz="457200"/>
            <a:endParaRPr lang="en-GB" sz="1400" b="1" dirty="0">
              <a:solidFill>
                <a:srgbClr val="FF0000"/>
              </a:solidFill>
            </a:endParaRPr>
          </a:p>
          <a:p>
            <a:pPr defTabSz="457200"/>
            <a:r>
              <a:rPr lang="en-ZW" sz="1600" b="1" dirty="0">
                <a:solidFill>
                  <a:srgbClr val="FFC000"/>
                </a:solidFill>
              </a:rPr>
              <a:t>2021</a:t>
            </a:r>
          </a:p>
          <a:p>
            <a:pPr defTabSz="457200"/>
            <a:r>
              <a:rPr lang="en-GB" sz="1400" b="1" dirty="0">
                <a:solidFill>
                  <a:srgbClr val="ED7D31"/>
                </a:solidFill>
              </a:rPr>
              <a:t>7</a:t>
            </a:r>
            <a:r>
              <a:rPr lang="en-GB" sz="1400" b="1" baseline="30000" dirty="0">
                <a:solidFill>
                  <a:srgbClr val="ED7D31"/>
                </a:solidFill>
              </a:rPr>
              <a:t>th</a:t>
            </a:r>
            <a:r>
              <a:rPr lang="en-GB" sz="1400" b="1" dirty="0">
                <a:solidFill>
                  <a:srgbClr val="FF0000"/>
                </a:solidFill>
              </a:rPr>
              <a:t> </a:t>
            </a:r>
            <a:r>
              <a:rPr lang="en-GB" sz="1400" b="1" dirty="0">
                <a:solidFill>
                  <a:srgbClr val="002060"/>
                </a:solidFill>
              </a:rPr>
              <a:t>GVAC meeting </a:t>
            </a:r>
          </a:p>
          <a:p>
            <a:pPr defTabSz="457200"/>
            <a:r>
              <a:rPr lang="en-GB" sz="1400" b="1" dirty="0">
                <a:solidFill>
                  <a:srgbClr val="ED7D31"/>
                </a:solidFill>
              </a:rPr>
              <a:t>3</a:t>
            </a:r>
            <a:r>
              <a:rPr lang="en-GB" sz="1400" b="1" baseline="30000" dirty="0">
                <a:solidFill>
                  <a:srgbClr val="ED7D31"/>
                </a:solidFill>
              </a:rPr>
              <a:t>rd</a:t>
            </a:r>
            <a:r>
              <a:rPr lang="en-GB" sz="1400" b="1" dirty="0">
                <a:solidFill>
                  <a:srgbClr val="ED7D31"/>
                </a:solidFill>
              </a:rPr>
              <a:t> version of Global guidance includes EMTCT of HBV</a:t>
            </a:r>
          </a:p>
        </p:txBody>
      </p:sp>
      <p:sp>
        <p:nvSpPr>
          <p:cNvPr id="2" name="TextBox 1">
            <a:extLst>
              <a:ext uri="{FF2B5EF4-FFF2-40B4-BE49-F238E27FC236}">
                <a16:creationId xmlns:a16="http://schemas.microsoft.com/office/drawing/2014/main" id="{221DED85-5BC4-4B16-85D1-F6F82D066988}"/>
              </a:ext>
            </a:extLst>
          </p:cNvPr>
          <p:cNvSpPr txBox="1"/>
          <p:nvPr/>
        </p:nvSpPr>
        <p:spPr>
          <a:xfrm>
            <a:off x="88310" y="6385703"/>
            <a:ext cx="11750347" cy="400110"/>
          </a:xfrm>
          <a:prstGeom prst="rect">
            <a:avLst/>
          </a:prstGeom>
          <a:noFill/>
        </p:spPr>
        <p:txBody>
          <a:bodyPr wrap="square" rtlCol="0">
            <a:spAutoFit/>
          </a:bodyPr>
          <a:lstStyle/>
          <a:p>
            <a:pPr algn="ctr" defTabSz="457200"/>
            <a:r>
              <a:rPr lang="ru-RU" sz="2000" b="1" dirty="0">
                <a:solidFill>
                  <a:srgbClr val="4472C4">
                    <a:lumMod val="75000"/>
                  </a:srgbClr>
                </a:solidFill>
              </a:rPr>
              <a:t>В общей сложности 19 стран прошли валидацию для ЛПМР ВИЧ и/или сифилиса и 2 страны — для ПКЭ.</a:t>
            </a:r>
            <a:endParaRPr lang="en-GB" sz="2000" b="1" dirty="0">
              <a:solidFill>
                <a:srgbClr val="4472C4">
                  <a:lumMod val="75000"/>
                </a:srgbClr>
              </a:solidFill>
            </a:endParaRPr>
          </a:p>
        </p:txBody>
      </p:sp>
      <p:sp>
        <p:nvSpPr>
          <p:cNvPr id="23" name="TextBox 22">
            <a:extLst>
              <a:ext uri="{FF2B5EF4-FFF2-40B4-BE49-F238E27FC236}">
                <a16:creationId xmlns:a16="http://schemas.microsoft.com/office/drawing/2014/main" id="{906B9652-910B-41C1-8FE7-B7278178CB6E}"/>
              </a:ext>
            </a:extLst>
          </p:cNvPr>
          <p:cNvSpPr txBox="1"/>
          <p:nvPr/>
        </p:nvSpPr>
        <p:spPr>
          <a:xfrm>
            <a:off x="1497072" y="2996080"/>
            <a:ext cx="1648276" cy="307777"/>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 : </a:t>
            </a:r>
            <a:r>
              <a:rPr lang="en-GB" sz="1400" b="1" dirty="0">
                <a:solidFill>
                  <a:srgbClr val="ED7D31">
                    <a:lumMod val="50000"/>
                  </a:srgbClr>
                </a:solidFill>
              </a:rPr>
              <a:t>Cuba</a:t>
            </a:r>
            <a:endParaRPr lang="en-GB" sz="1400" dirty="0">
              <a:solidFill>
                <a:srgbClr val="ED7D31">
                  <a:lumMod val="50000"/>
                </a:srgbClr>
              </a:solidFill>
            </a:endParaRPr>
          </a:p>
        </p:txBody>
      </p:sp>
      <p:sp>
        <p:nvSpPr>
          <p:cNvPr id="40" name="TextBox 39">
            <a:extLst>
              <a:ext uri="{FF2B5EF4-FFF2-40B4-BE49-F238E27FC236}">
                <a16:creationId xmlns:a16="http://schemas.microsoft.com/office/drawing/2014/main" id="{2BC6D490-5325-4184-BC1E-789E8A772E25}"/>
              </a:ext>
            </a:extLst>
          </p:cNvPr>
          <p:cNvSpPr txBox="1"/>
          <p:nvPr/>
        </p:nvSpPr>
        <p:spPr>
          <a:xfrm>
            <a:off x="8605649" y="3129836"/>
            <a:ext cx="1572070" cy="1200329"/>
          </a:xfrm>
          <a:prstGeom prst="rect">
            <a:avLst/>
          </a:prstGeom>
          <a:noFill/>
        </p:spPr>
        <p:txBody>
          <a:bodyPr wrap="square" rtlCol="0">
            <a:spAutoFit/>
          </a:bodyPr>
          <a:lstStyle/>
          <a:p>
            <a:pPr defTabSz="457200"/>
            <a:r>
              <a:rPr lang="en-ZW" sz="1600" b="1" dirty="0">
                <a:solidFill>
                  <a:srgbClr val="FFC000"/>
                </a:solidFill>
              </a:rPr>
              <a:t>2022</a:t>
            </a:r>
          </a:p>
          <a:p>
            <a:pPr defTabSz="457200"/>
            <a:r>
              <a:rPr lang="en-GB" sz="1400" b="1" dirty="0">
                <a:solidFill>
                  <a:srgbClr val="ED7D31"/>
                </a:solidFill>
              </a:rPr>
              <a:t>8</a:t>
            </a:r>
            <a:r>
              <a:rPr lang="en-GB" sz="1400" b="1" baseline="30000" dirty="0">
                <a:solidFill>
                  <a:srgbClr val="ED7D31"/>
                </a:solidFill>
              </a:rPr>
              <a:t>th</a:t>
            </a:r>
            <a:r>
              <a:rPr lang="en-GB" sz="1400" b="1" dirty="0">
                <a:solidFill>
                  <a:srgbClr val="FF0000"/>
                </a:solidFill>
              </a:rPr>
              <a:t> </a:t>
            </a:r>
            <a:r>
              <a:rPr lang="en-GB" sz="1400" b="1" dirty="0">
                <a:solidFill>
                  <a:srgbClr val="002060"/>
                </a:solidFill>
              </a:rPr>
              <a:t>GVAC meeting </a:t>
            </a:r>
          </a:p>
          <a:p>
            <a:pPr defTabSz="457200"/>
            <a:r>
              <a:rPr lang="en-GB" sz="1400" b="1" dirty="0">
                <a:solidFill>
                  <a:srgbClr val="ED7D31"/>
                </a:solidFill>
              </a:rPr>
              <a:t>2</a:t>
            </a:r>
            <a:r>
              <a:rPr lang="en-GB" sz="1400" b="1" baseline="30000" dirty="0">
                <a:solidFill>
                  <a:srgbClr val="ED7D31"/>
                </a:solidFill>
              </a:rPr>
              <a:t>nd</a:t>
            </a:r>
            <a:r>
              <a:rPr lang="en-GB" sz="1400" b="1" dirty="0">
                <a:solidFill>
                  <a:srgbClr val="ED7D31"/>
                </a:solidFill>
              </a:rPr>
              <a:t> version of Governance published</a:t>
            </a:r>
          </a:p>
        </p:txBody>
      </p:sp>
      <p:sp>
        <p:nvSpPr>
          <p:cNvPr id="41" name="TextBox 40">
            <a:extLst>
              <a:ext uri="{FF2B5EF4-FFF2-40B4-BE49-F238E27FC236}">
                <a16:creationId xmlns:a16="http://schemas.microsoft.com/office/drawing/2014/main" id="{6EC84531-5184-4F23-BFBF-15C5A26034D7}"/>
              </a:ext>
            </a:extLst>
          </p:cNvPr>
          <p:cNvSpPr txBox="1"/>
          <p:nvPr/>
        </p:nvSpPr>
        <p:spPr>
          <a:xfrm>
            <a:off x="8672888" y="4338047"/>
            <a:ext cx="1504831" cy="307777"/>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a:t>
            </a:r>
            <a:r>
              <a:rPr lang="en-GB" sz="1400" b="1" dirty="0">
                <a:solidFill>
                  <a:srgbClr val="008000"/>
                </a:solidFill>
              </a:rPr>
              <a:t> </a:t>
            </a:r>
            <a:r>
              <a:rPr lang="en-GB" sz="1400" b="1" dirty="0">
                <a:solidFill>
                  <a:srgbClr val="ED7D31">
                    <a:lumMod val="50000"/>
                  </a:srgbClr>
                </a:solidFill>
              </a:rPr>
              <a:t>Oman</a:t>
            </a:r>
          </a:p>
        </p:txBody>
      </p:sp>
      <p:sp>
        <p:nvSpPr>
          <p:cNvPr id="42" name="TextBox 41">
            <a:extLst>
              <a:ext uri="{FF2B5EF4-FFF2-40B4-BE49-F238E27FC236}">
                <a16:creationId xmlns:a16="http://schemas.microsoft.com/office/drawing/2014/main" id="{2BC6D490-5325-4184-BC1E-789E8A772E25}"/>
              </a:ext>
            </a:extLst>
          </p:cNvPr>
          <p:cNvSpPr txBox="1"/>
          <p:nvPr/>
        </p:nvSpPr>
        <p:spPr>
          <a:xfrm>
            <a:off x="10268476" y="-109664"/>
            <a:ext cx="1989912" cy="769441"/>
          </a:xfrm>
          <a:prstGeom prst="rect">
            <a:avLst/>
          </a:prstGeom>
          <a:noFill/>
        </p:spPr>
        <p:txBody>
          <a:bodyPr wrap="square" rtlCol="0">
            <a:spAutoFit/>
          </a:bodyPr>
          <a:lstStyle/>
          <a:p>
            <a:pPr defTabSz="457200"/>
            <a:endParaRPr lang="en-GB" sz="1400" b="1" dirty="0">
              <a:solidFill>
                <a:srgbClr val="FF0000"/>
              </a:solidFill>
            </a:endParaRPr>
          </a:p>
          <a:p>
            <a:pPr defTabSz="457200"/>
            <a:r>
              <a:rPr lang="en-ZW" sz="1600" b="1" dirty="0">
                <a:solidFill>
                  <a:srgbClr val="FFC000"/>
                </a:solidFill>
              </a:rPr>
              <a:t>2023</a:t>
            </a:r>
          </a:p>
          <a:p>
            <a:pPr defTabSz="457200"/>
            <a:r>
              <a:rPr lang="en-GB" sz="1400" b="1" dirty="0">
                <a:solidFill>
                  <a:srgbClr val="ED7D31"/>
                </a:solidFill>
              </a:rPr>
              <a:t>9</a:t>
            </a:r>
            <a:r>
              <a:rPr lang="en-GB" sz="1400" b="1" baseline="30000" dirty="0">
                <a:solidFill>
                  <a:srgbClr val="ED7D31"/>
                </a:solidFill>
              </a:rPr>
              <a:t>th</a:t>
            </a:r>
            <a:r>
              <a:rPr lang="en-GB" sz="1400" b="1" dirty="0">
                <a:solidFill>
                  <a:srgbClr val="FF0000"/>
                </a:solidFill>
              </a:rPr>
              <a:t> </a:t>
            </a:r>
            <a:r>
              <a:rPr lang="en-GB" sz="1400" b="1" dirty="0">
                <a:solidFill>
                  <a:srgbClr val="002060"/>
                </a:solidFill>
              </a:rPr>
              <a:t>GVAC meeting </a:t>
            </a:r>
          </a:p>
        </p:txBody>
      </p:sp>
      <p:sp>
        <p:nvSpPr>
          <p:cNvPr id="43" name="TextBox 42">
            <a:extLst>
              <a:ext uri="{FF2B5EF4-FFF2-40B4-BE49-F238E27FC236}">
                <a16:creationId xmlns:a16="http://schemas.microsoft.com/office/drawing/2014/main" id="{6EC84531-5184-4F23-BFBF-15C5A26034D7}"/>
              </a:ext>
            </a:extLst>
          </p:cNvPr>
          <p:cNvSpPr txBox="1"/>
          <p:nvPr/>
        </p:nvSpPr>
        <p:spPr>
          <a:xfrm>
            <a:off x="10268476" y="743609"/>
            <a:ext cx="1504831" cy="523220"/>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a:t>
            </a:r>
            <a:r>
              <a:rPr lang="en-GB" sz="1400" b="1" dirty="0">
                <a:solidFill>
                  <a:srgbClr val="008000"/>
                </a:solidFill>
              </a:rPr>
              <a:t> </a:t>
            </a:r>
            <a:r>
              <a:rPr lang="en-GB" sz="1400" b="1" dirty="0">
                <a:solidFill>
                  <a:srgbClr val="ED7D31">
                    <a:lumMod val="50000"/>
                  </a:srgbClr>
                </a:solidFill>
              </a:rPr>
              <a:t>Belize, Namibia (PTE)</a:t>
            </a:r>
          </a:p>
        </p:txBody>
      </p:sp>
      <p:sp>
        <p:nvSpPr>
          <p:cNvPr id="50" name="TextBox 49">
            <a:extLst>
              <a:ext uri="{FF2B5EF4-FFF2-40B4-BE49-F238E27FC236}">
                <a16:creationId xmlns:a16="http://schemas.microsoft.com/office/drawing/2014/main" id="{2BC6D490-5325-4184-BC1E-789E8A772E25}"/>
              </a:ext>
            </a:extLst>
          </p:cNvPr>
          <p:cNvSpPr txBox="1"/>
          <p:nvPr/>
        </p:nvSpPr>
        <p:spPr>
          <a:xfrm>
            <a:off x="10266587" y="3101695"/>
            <a:ext cx="1572070" cy="1200329"/>
          </a:xfrm>
          <a:prstGeom prst="rect">
            <a:avLst/>
          </a:prstGeom>
          <a:noFill/>
        </p:spPr>
        <p:txBody>
          <a:bodyPr wrap="square" rtlCol="0">
            <a:spAutoFit/>
          </a:bodyPr>
          <a:lstStyle/>
          <a:p>
            <a:pPr defTabSz="457200"/>
            <a:r>
              <a:rPr lang="en-ZW" sz="1600" b="1" dirty="0">
                <a:solidFill>
                  <a:srgbClr val="FFC000"/>
                </a:solidFill>
              </a:rPr>
              <a:t>2024</a:t>
            </a:r>
          </a:p>
          <a:p>
            <a:pPr defTabSz="457200"/>
            <a:r>
              <a:rPr lang="en-GB" sz="1400" b="1" dirty="0">
                <a:solidFill>
                  <a:srgbClr val="ED7D31"/>
                </a:solidFill>
              </a:rPr>
              <a:t>10</a:t>
            </a:r>
            <a:r>
              <a:rPr lang="en-GB" sz="1400" b="1" baseline="30000" dirty="0">
                <a:solidFill>
                  <a:srgbClr val="ED7D31"/>
                </a:solidFill>
              </a:rPr>
              <a:t>th</a:t>
            </a:r>
            <a:r>
              <a:rPr lang="en-GB" sz="1400" b="1" dirty="0">
                <a:solidFill>
                  <a:srgbClr val="FF0000"/>
                </a:solidFill>
              </a:rPr>
              <a:t> </a:t>
            </a:r>
            <a:r>
              <a:rPr lang="en-GB" sz="1400" b="1" dirty="0">
                <a:solidFill>
                  <a:srgbClr val="002060"/>
                </a:solidFill>
              </a:rPr>
              <a:t>GVAC meeting</a:t>
            </a:r>
          </a:p>
          <a:p>
            <a:pPr defTabSz="457200"/>
            <a:r>
              <a:rPr lang="en-GB" sz="1400" b="1" dirty="0">
                <a:solidFill>
                  <a:srgbClr val="ED7D31"/>
                </a:solidFill>
              </a:rPr>
              <a:t>4</a:t>
            </a:r>
            <a:r>
              <a:rPr lang="en-GB" sz="1400" b="1" baseline="30000" dirty="0">
                <a:solidFill>
                  <a:srgbClr val="ED7D31"/>
                </a:solidFill>
              </a:rPr>
              <a:t>th</a:t>
            </a:r>
            <a:r>
              <a:rPr lang="en-GB" sz="1400" b="1" dirty="0">
                <a:solidFill>
                  <a:srgbClr val="ED7D31"/>
                </a:solidFill>
              </a:rPr>
              <a:t> version of Guidance in progress</a:t>
            </a:r>
          </a:p>
        </p:txBody>
      </p:sp>
      <p:sp>
        <p:nvSpPr>
          <p:cNvPr id="51" name="TextBox 50">
            <a:extLst>
              <a:ext uri="{FF2B5EF4-FFF2-40B4-BE49-F238E27FC236}">
                <a16:creationId xmlns:a16="http://schemas.microsoft.com/office/drawing/2014/main" id="{6EC84531-5184-4F23-BFBF-15C5A26034D7}"/>
              </a:ext>
            </a:extLst>
          </p:cNvPr>
          <p:cNvSpPr txBox="1"/>
          <p:nvPr/>
        </p:nvSpPr>
        <p:spPr>
          <a:xfrm>
            <a:off x="10333826" y="4373405"/>
            <a:ext cx="1504831" cy="954107"/>
          </a:xfrm>
          <a:prstGeom prst="rect">
            <a:avLst/>
          </a:prstGeom>
          <a:solidFill>
            <a:schemeClr val="accent2">
              <a:lumMod val="20000"/>
              <a:lumOff val="80000"/>
            </a:schemeClr>
          </a:solidFill>
        </p:spPr>
        <p:txBody>
          <a:bodyPr wrap="square" rtlCol="0">
            <a:spAutoFit/>
          </a:bodyPr>
          <a:lstStyle/>
          <a:p>
            <a:pPr defTabSz="457200"/>
            <a:r>
              <a:rPr lang="en-GB" sz="1400" b="1" dirty="0">
                <a:solidFill>
                  <a:srgbClr val="002060"/>
                </a:solidFill>
              </a:rPr>
              <a:t>Validated:</a:t>
            </a:r>
            <a:r>
              <a:rPr lang="en-GB" sz="1400" b="1" dirty="0">
                <a:solidFill>
                  <a:srgbClr val="008000"/>
                </a:solidFill>
              </a:rPr>
              <a:t> </a:t>
            </a:r>
            <a:r>
              <a:rPr lang="en-GB" sz="1400" b="1" dirty="0">
                <a:solidFill>
                  <a:srgbClr val="ED7D31">
                    <a:lumMod val="50000"/>
                  </a:srgbClr>
                </a:solidFill>
              </a:rPr>
              <a:t>Jamaica, Saint Vincent and the Grenadines</a:t>
            </a:r>
          </a:p>
        </p:txBody>
      </p:sp>
    </p:spTree>
    <p:extLst>
      <p:ext uri="{BB962C8B-B14F-4D97-AF65-F5344CB8AC3E}">
        <p14:creationId xmlns:p14="http://schemas.microsoft.com/office/powerpoint/2010/main" val="807462918"/>
      </p:ext>
    </p:extLst>
  </p:cSld>
  <p:clrMapOvr>
    <a:masterClrMapping/>
  </p:clrMapOvr>
  <mc:AlternateContent xmlns:mc="http://schemas.openxmlformats.org/markup-compatibility/2006" xmlns:p14="http://schemas.microsoft.com/office/powerpoint/2010/main">
    <mc:Choice Requires="p14">
      <p:transition spd="slow" p14:dur="2000" advTm="68726"/>
    </mc:Choice>
    <mc:Fallback xmlns="">
      <p:transition spd="slow" advTm="68726"/>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B9D52-E768-4DA7-9CFE-497B4F2E1685}"/>
              </a:ext>
            </a:extLst>
          </p:cNvPr>
          <p:cNvSpPr>
            <a:spLocks noGrp="1"/>
          </p:cNvSpPr>
          <p:nvPr>
            <p:ph type="title"/>
          </p:nvPr>
        </p:nvSpPr>
        <p:spPr>
          <a:xfrm>
            <a:off x="457200" y="136581"/>
            <a:ext cx="11277600" cy="1004888"/>
          </a:xfrm>
          <a:solidFill>
            <a:schemeClr val="bg1"/>
          </a:solidFill>
        </p:spPr>
        <p:txBody>
          <a:bodyPr>
            <a:noAutofit/>
          </a:bodyPr>
          <a:lstStyle/>
          <a:p>
            <a:pPr algn="ctr"/>
            <a:r>
              <a:rPr lang="ru-RU" b="1" dirty="0">
                <a:solidFill>
                  <a:srgbClr val="002060"/>
                </a:solidFill>
              </a:rPr>
              <a:t>Валидация ликвидации: возможность содействовать пропаганде комплексных подходов и обеспечить ППМР.</a:t>
            </a:r>
            <a:endParaRPr lang="en-CA" b="1" dirty="0">
              <a:solidFill>
                <a:srgbClr val="002060"/>
              </a:solidFill>
            </a:endParaRPr>
          </a:p>
        </p:txBody>
      </p:sp>
      <p:graphicFrame>
        <p:nvGraphicFramePr>
          <p:cNvPr id="4" name="Diagram 3">
            <a:extLst>
              <a:ext uri="{FF2B5EF4-FFF2-40B4-BE49-F238E27FC236}">
                <a16:creationId xmlns:a16="http://schemas.microsoft.com/office/drawing/2014/main" id="{51EB1FEA-354A-4C85-81CD-156536E6D618}"/>
              </a:ext>
            </a:extLst>
          </p:cNvPr>
          <p:cNvGraphicFramePr/>
          <p:nvPr/>
        </p:nvGraphicFramePr>
        <p:xfrm>
          <a:off x="2523257" y="1141469"/>
          <a:ext cx="9479216" cy="5139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A9D27A2E-5EB1-4FE8-B11D-EEC0B49328F0}"/>
              </a:ext>
            </a:extLst>
          </p:cNvPr>
          <p:cNvSpPr txBox="1"/>
          <p:nvPr/>
        </p:nvSpPr>
        <p:spPr>
          <a:xfrm>
            <a:off x="322877" y="1035224"/>
            <a:ext cx="2200380" cy="4555093"/>
          </a:xfrm>
          <a:prstGeom prst="rect">
            <a:avLst/>
          </a:prstGeom>
          <a:solidFill>
            <a:schemeClr val="bg1"/>
          </a:solidFill>
          <a:ln>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Validation definition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To attest that a country has successfully met the criteria for </a:t>
            </a: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EMTCT</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or for one of the three levels of achievement on the </a:t>
            </a: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Path to Elimination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of HIV, syphilis and HBV.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WHO Global Guidance on EMTCT 3</a:t>
            </a:r>
            <a:r>
              <a:rPr kumimoji="0" lang="en-US" sz="1100" b="0" i="0" u="none" strike="noStrike" kern="1200" cap="none" spc="0" normalizeH="0" baseline="30000" noProof="0" dirty="0">
                <a:ln>
                  <a:noFill/>
                </a:ln>
                <a:solidFill>
                  <a:prstClr val="black"/>
                </a:solidFill>
                <a:effectLst/>
                <a:uLnTx/>
                <a:uFillTx/>
                <a:latin typeface="Calibri" panose="020F0502020204030204"/>
                <a:ea typeface="+mn-ea"/>
                <a:cs typeface="+mn-cs"/>
              </a:rPr>
              <a:t>rd</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edition 2021</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hlinkClick r:id="rId8"/>
              </a:rPr>
              <a:t>https://www.who.int/initiatives/triple-elimination-initiative-of-mother-to-child-transmission-of-hiv-syphilis-and-hepatitis-b/validation/process-and-tools</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5" name="Picture 4" descr="A picture containing graphical user interface&#10;&#10;Description automatically generated">
            <a:extLst>
              <a:ext uri="{FF2B5EF4-FFF2-40B4-BE49-F238E27FC236}">
                <a16:creationId xmlns:a16="http://schemas.microsoft.com/office/drawing/2014/main" id="{6C2CA00C-27D5-49A8-8043-3169FB2B866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682616" y="6392151"/>
            <a:ext cx="1319857" cy="416030"/>
          </a:xfrm>
          <a:prstGeom prst="rect">
            <a:avLst/>
          </a:prstGeom>
        </p:spPr>
      </p:pic>
    </p:spTree>
    <p:extLst>
      <p:ext uri="{BB962C8B-B14F-4D97-AF65-F5344CB8AC3E}">
        <p14:creationId xmlns:p14="http://schemas.microsoft.com/office/powerpoint/2010/main" val="24456403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923" y="463133"/>
            <a:ext cx="11330152" cy="445658"/>
          </a:xfrm>
        </p:spPr>
        <p:txBody>
          <a:bodyPr>
            <a:normAutofit/>
          </a:bodyPr>
          <a:lstStyle/>
          <a:p>
            <a:r>
              <a:rPr lang="ru-RU" sz="2800" b="1" dirty="0">
                <a:latin typeface="+mn-lt"/>
              </a:rPr>
              <a:t>Критерии валидации</a:t>
            </a:r>
            <a:endParaRPr lang="en-US" sz="2800" b="1" dirty="0">
              <a:latin typeface="+mn-lt"/>
            </a:endParaRPr>
          </a:p>
        </p:txBody>
      </p:sp>
      <p:graphicFrame>
        <p:nvGraphicFramePr>
          <p:cNvPr id="4" name="Table 3"/>
          <p:cNvGraphicFramePr>
            <a:graphicFrameLocks noGrp="1"/>
          </p:cNvGraphicFramePr>
          <p:nvPr/>
        </p:nvGraphicFramePr>
        <p:xfrm>
          <a:off x="257269" y="817692"/>
          <a:ext cx="11677463" cy="4921792"/>
        </p:xfrm>
        <a:graphic>
          <a:graphicData uri="http://schemas.openxmlformats.org/drawingml/2006/table">
            <a:tbl>
              <a:tblPr>
                <a:tableStyleId>{5DA37D80-6434-44D0-A028-1B22A696006F}</a:tableStyleId>
              </a:tblPr>
              <a:tblGrid>
                <a:gridCol w="1210805">
                  <a:extLst>
                    <a:ext uri="{9D8B030D-6E8A-4147-A177-3AD203B41FA5}">
                      <a16:colId xmlns:a16="http://schemas.microsoft.com/office/drawing/2014/main" val="20000"/>
                    </a:ext>
                  </a:extLst>
                </a:gridCol>
                <a:gridCol w="2915152">
                  <a:extLst>
                    <a:ext uri="{9D8B030D-6E8A-4147-A177-3AD203B41FA5}">
                      <a16:colId xmlns:a16="http://schemas.microsoft.com/office/drawing/2014/main" val="20001"/>
                    </a:ext>
                  </a:extLst>
                </a:gridCol>
                <a:gridCol w="1880171">
                  <a:extLst>
                    <a:ext uri="{9D8B030D-6E8A-4147-A177-3AD203B41FA5}">
                      <a16:colId xmlns:a16="http://schemas.microsoft.com/office/drawing/2014/main" val="20002"/>
                    </a:ext>
                  </a:extLst>
                </a:gridCol>
                <a:gridCol w="5671335">
                  <a:extLst>
                    <a:ext uri="{9D8B030D-6E8A-4147-A177-3AD203B41FA5}">
                      <a16:colId xmlns:a16="http://schemas.microsoft.com/office/drawing/2014/main" val="20003"/>
                    </a:ext>
                  </a:extLst>
                </a:gridCol>
              </a:tblGrid>
              <a:tr h="422169">
                <a:tc rowSpan="2">
                  <a:txBody>
                    <a:bodyPr/>
                    <a:lstStyle/>
                    <a:p>
                      <a:pPr algn="ctr">
                        <a:lnSpc>
                          <a:spcPct val="115000"/>
                        </a:lnSpc>
                        <a:spcAft>
                          <a:spcPts val="0"/>
                        </a:spcAft>
                      </a:pPr>
                      <a:r>
                        <a:rPr lang="en-US" sz="2400" dirty="0">
                          <a:effectLst/>
                        </a:rPr>
                        <a:t> </a:t>
                      </a:r>
                      <a:endParaRPr lang="en-GB" sz="2400" dirty="0">
                        <a:effectLst/>
                      </a:endParaRPr>
                    </a:p>
                    <a:p>
                      <a:pPr algn="l">
                        <a:lnSpc>
                          <a:spcPct val="115000"/>
                        </a:lnSpc>
                      </a:pPr>
                      <a:r>
                        <a:rPr lang="en-US" sz="2400" dirty="0">
                          <a:effectLst/>
                        </a:rPr>
                        <a:t> </a:t>
                      </a:r>
                      <a:endParaRPr lang="en-GB" sz="2400" dirty="0">
                        <a:effectLst/>
                        <a:latin typeface="Calibri"/>
                        <a:cs typeface="Arial"/>
                      </a:endParaRPr>
                    </a:p>
                  </a:txBody>
                  <a:tcPr marL="56811" marR="56811" marT="0" marB="0"/>
                </a:tc>
                <a:tc gridSpan="3">
                  <a:txBody>
                    <a:bodyPr/>
                    <a:lstStyle/>
                    <a:p>
                      <a:pPr algn="ctr">
                        <a:lnSpc>
                          <a:spcPct val="115000"/>
                        </a:lnSpc>
                      </a:pPr>
                      <a:r>
                        <a:rPr lang="ru-RU" sz="2400" b="1" dirty="0">
                          <a:effectLst/>
                        </a:rPr>
                        <a:t>ЭЛИМИНАЦИЯ</a:t>
                      </a:r>
                      <a:endParaRPr lang="en-GB" sz="2400" b="1" dirty="0">
                        <a:solidFill>
                          <a:schemeClr val="tx1"/>
                        </a:solidFill>
                        <a:effectLst/>
                      </a:endParaRPr>
                    </a:p>
                  </a:txBody>
                  <a:tcPr marL="56811" marR="56811" marT="0" marB="0">
                    <a:solidFill>
                      <a:schemeClr val="accent2"/>
                    </a:solidFill>
                  </a:tcPr>
                </a:tc>
                <a:tc hMerge="1">
                  <a:txBody>
                    <a:bodyPr/>
                    <a:lstStyle/>
                    <a:p>
                      <a:endParaRPr lang="en-GB"/>
                    </a:p>
                  </a:txBody>
                  <a:tcPr/>
                </a:tc>
                <a:tc hMerge="1">
                  <a:txBody>
                    <a:bodyPr/>
                    <a:lstStyle/>
                    <a:p>
                      <a:pPr algn="ctr">
                        <a:lnSpc>
                          <a:spcPct val="115000"/>
                        </a:lnSpc>
                      </a:pPr>
                      <a:endParaRPr lang="en-GB" sz="2400" b="1" dirty="0">
                        <a:solidFill>
                          <a:schemeClr val="tx1"/>
                        </a:solidFill>
                        <a:effectLst/>
                      </a:endParaRPr>
                    </a:p>
                  </a:txBody>
                  <a:tcPr marL="56811" marR="56811" marT="0" marB="0">
                    <a:solidFill>
                      <a:schemeClr val="accent2"/>
                    </a:solidFill>
                  </a:tcPr>
                </a:tc>
                <a:extLst>
                  <a:ext uri="{0D108BD9-81ED-4DB2-BD59-A6C34878D82A}">
                    <a16:rowId xmlns:a16="http://schemas.microsoft.com/office/drawing/2014/main" val="10000"/>
                  </a:ext>
                </a:extLst>
              </a:tr>
              <a:tr h="430797">
                <a:tc vMerge="1">
                  <a:txBody>
                    <a:bodyPr/>
                    <a:lstStyle/>
                    <a:p>
                      <a:pPr algn="l">
                        <a:lnSpc>
                          <a:spcPct val="115000"/>
                        </a:lnSpc>
                      </a:pPr>
                      <a:endParaRPr lang="en-GB" sz="1100" dirty="0">
                        <a:effectLst/>
                        <a:latin typeface="Calibri"/>
                        <a:cs typeface="Arial"/>
                      </a:endParaRPr>
                    </a:p>
                  </a:txBody>
                  <a:tcPr marL="56811" marR="568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lnSpc>
                          <a:spcPct val="115000"/>
                        </a:lnSpc>
                      </a:pPr>
                      <a:r>
                        <a:rPr lang="ru-RU" sz="2400" dirty="0">
                          <a:effectLst/>
                        </a:rPr>
                        <a:t>ВИЧ</a:t>
                      </a:r>
                      <a:endParaRPr lang="en-GB" sz="2400" b="1" dirty="0">
                        <a:effectLst/>
                        <a:latin typeface="Calibri"/>
                        <a:cs typeface="Arial"/>
                      </a:endParaRPr>
                    </a:p>
                  </a:txBody>
                  <a:tcPr marL="56811" marR="56811" marT="0" marB="0"/>
                </a:tc>
                <a:tc>
                  <a:txBody>
                    <a:bodyPr/>
                    <a:lstStyle/>
                    <a:p>
                      <a:pPr marL="111760" indent="-90170" algn="ctr">
                        <a:lnSpc>
                          <a:spcPct val="115000"/>
                        </a:lnSpc>
                      </a:pPr>
                      <a:r>
                        <a:rPr lang="ru-RU" sz="2400" dirty="0">
                          <a:effectLst/>
                        </a:rPr>
                        <a:t>Сифилис</a:t>
                      </a:r>
                      <a:endParaRPr lang="en-GB" sz="2400" b="1" dirty="0">
                        <a:effectLst/>
                        <a:latin typeface="Calibri"/>
                        <a:cs typeface="Arial"/>
                      </a:endParaRPr>
                    </a:p>
                  </a:txBody>
                  <a:tcPr marL="56811" marR="56811" marT="0" marB="0"/>
                </a:tc>
                <a:tc>
                  <a:txBody>
                    <a:bodyPr/>
                    <a:lstStyle/>
                    <a:p>
                      <a:pPr marL="111760" indent="-90170" algn="ctr">
                        <a:lnSpc>
                          <a:spcPct val="115000"/>
                        </a:lnSpc>
                      </a:pPr>
                      <a:r>
                        <a:rPr lang="ru-RU" sz="2400" b="0" dirty="0">
                          <a:effectLst/>
                          <a:latin typeface="Calibri"/>
                          <a:cs typeface="Arial"/>
                        </a:rPr>
                        <a:t>Гепатит В</a:t>
                      </a:r>
                      <a:endParaRPr lang="en-GB" sz="2400" b="0" dirty="0">
                        <a:effectLst/>
                        <a:latin typeface="Calibri"/>
                        <a:cs typeface="Arial"/>
                      </a:endParaRPr>
                    </a:p>
                  </a:txBody>
                  <a:tcPr marL="56811" marR="56811" marT="0" marB="0">
                    <a:solidFill>
                      <a:schemeClr val="accent2">
                        <a:lumMod val="20000"/>
                        <a:lumOff val="80000"/>
                      </a:schemeClr>
                    </a:solidFill>
                  </a:tcPr>
                </a:tc>
                <a:extLst>
                  <a:ext uri="{0D108BD9-81ED-4DB2-BD59-A6C34878D82A}">
                    <a16:rowId xmlns:a16="http://schemas.microsoft.com/office/drawing/2014/main" val="10001"/>
                  </a:ext>
                </a:extLst>
              </a:tr>
              <a:tr h="1225564">
                <a:tc>
                  <a:txBody>
                    <a:bodyPr/>
                    <a:lstStyle/>
                    <a:p>
                      <a:pPr algn="l">
                        <a:lnSpc>
                          <a:spcPct val="115000"/>
                        </a:lnSpc>
                      </a:pPr>
                      <a:r>
                        <a:rPr lang="ru-RU" sz="1800" b="1" dirty="0">
                          <a:effectLst/>
                        </a:rPr>
                        <a:t>Критерии ВОЗДЕЙ-СТВИЯ</a:t>
                      </a:r>
                      <a:r>
                        <a:rPr lang="en-US" sz="1800" b="1" dirty="0">
                          <a:effectLst/>
                        </a:rPr>
                        <a:t> </a:t>
                      </a:r>
                      <a:endParaRPr lang="en-GB" sz="1800" b="1" dirty="0">
                        <a:effectLst/>
                        <a:latin typeface="Calibri"/>
                        <a:cs typeface="Arial"/>
                      </a:endParaRPr>
                    </a:p>
                  </a:txBody>
                  <a:tcPr marL="56811" marR="56811" marT="0" marB="0"/>
                </a:tc>
                <a:tc>
                  <a:txBody>
                    <a:bodyPr/>
                    <a:lstStyle/>
                    <a:p>
                      <a:pPr marL="176213" lvl="0" indent="-176213" algn="l" rtl="0">
                        <a:lnSpc>
                          <a:spcPct val="115000"/>
                        </a:lnSpc>
                        <a:buFont typeface="Symbol"/>
                        <a:buChar char=""/>
                      </a:pPr>
                      <a:r>
                        <a:rPr lang="ru-RU" sz="1800" dirty="0">
                          <a:effectLst/>
                        </a:rPr>
                        <a:t>ПМР</a:t>
                      </a:r>
                      <a:r>
                        <a:rPr lang="en-US" sz="1800" dirty="0">
                          <a:effectLst/>
                        </a:rPr>
                        <a:t> &lt; 2% </a:t>
                      </a:r>
                      <a:r>
                        <a:rPr lang="en-GB" sz="1800" baseline="0" dirty="0">
                          <a:effectLst/>
                        </a:rPr>
                        <a:t> </a:t>
                      </a:r>
                      <a:r>
                        <a:rPr lang="ru-RU" sz="1800" dirty="0">
                          <a:effectLst/>
                        </a:rPr>
                        <a:t>или</a:t>
                      </a:r>
                      <a:r>
                        <a:rPr lang="en-US" sz="1800" dirty="0">
                          <a:effectLst/>
                        </a:rPr>
                        <a:t> &lt; 5%</a:t>
                      </a:r>
                      <a:r>
                        <a:rPr lang="en-GB" sz="1800" baseline="0" dirty="0">
                          <a:effectLst/>
                        </a:rPr>
                        <a:t> </a:t>
                      </a:r>
                      <a:r>
                        <a:rPr lang="ru-RU" sz="1800" dirty="0">
                          <a:effectLst/>
                        </a:rPr>
                        <a:t>среди кормящих грудью</a:t>
                      </a:r>
                      <a:endParaRPr lang="en-GB" sz="1800" dirty="0">
                        <a:effectLst/>
                      </a:endParaRPr>
                    </a:p>
                    <a:p>
                      <a:pPr marL="176213" lvl="0" indent="-176213" algn="l">
                        <a:lnSpc>
                          <a:spcPct val="115000"/>
                        </a:lnSpc>
                        <a:buFont typeface="Symbol"/>
                        <a:buChar char=""/>
                      </a:pPr>
                      <a:r>
                        <a:rPr lang="ru-RU" sz="1800" dirty="0">
                          <a:effectLst/>
                        </a:rPr>
                        <a:t>Частота случаев </a:t>
                      </a:r>
                      <a:r>
                        <a:rPr lang="en-US" sz="1800" dirty="0">
                          <a:effectLst/>
                        </a:rPr>
                        <a:t>≤ 50 </a:t>
                      </a:r>
                      <a:r>
                        <a:rPr lang="ru-RU" sz="1800" dirty="0">
                          <a:effectLst/>
                        </a:rPr>
                        <a:t>на</a:t>
                      </a:r>
                      <a:r>
                        <a:rPr lang="en-US" sz="1800" dirty="0">
                          <a:effectLst/>
                        </a:rPr>
                        <a:t> 100 000 </a:t>
                      </a:r>
                      <a:r>
                        <a:rPr lang="ru-RU" sz="1800" dirty="0">
                          <a:effectLst/>
                        </a:rPr>
                        <a:t>живорождений</a:t>
                      </a:r>
                      <a:endParaRPr lang="en-GB" sz="1800" dirty="0">
                        <a:effectLst/>
                        <a:latin typeface="Calibri"/>
                        <a:cs typeface="Arial"/>
                      </a:endParaRPr>
                    </a:p>
                  </a:txBody>
                  <a:tcPr marL="56811" marR="56811" marT="0" marB="0"/>
                </a:tc>
                <a:tc>
                  <a:txBody>
                    <a:bodyPr/>
                    <a:lstStyle/>
                    <a:p>
                      <a:pPr marL="176213" lvl="0" indent="-176213" algn="l" defTabSz="914400" rtl="0" eaLnBrk="1" latinLnBrk="0" hangingPunct="1">
                        <a:lnSpc>
                          <a:spcPct val="115000"/>
                        </a:lnSpc>
                        <a:buFont typeface="Symbol"/>
                        <a:buChar char=""/>
                      </a:pPr>
                      <a:r>
                        <a:rPr lang="ru-RU" sz="1800" kern="1200" dirty="0">
                          <a:effectLst/>
                        </a:rPr>
                        <a:t>Частота случаев </a:t>
                      </a:r>
                      <a:r>
                        <a:rPr lang="en-US" sz="1800" kern="1200" dirty="0">
                          <a:effectLst/>
                        </a:rPr>
                        <a:t>≤ 50 </a:t>
                      </a:r>
                      <a:r>
                        <a:rPr lang="ru-RU" sz="1800" kern="1200" dirty="0">
                          <a:effectLst/>
                        </a:rPr>
                        <a:t>на</a:t>
                      </a:r>
                      <a:r>
                        <a:rPr lang="en-US" sz="1800" kern="1200" dirty="0">
                          <a:effectLst/>
                        </a:rPr>
                        <a:t> </a:t>
                      </a:r>
                    </a:p>
                    <a:p>
                      <a:pPr marL="0" lvl="0" indent="0" algn="l" defTabSz="914400" rtl="0" eaLnBrk="1" latinLnBrk="0" hangingPunct="1">
                        <a:lnSpc>
                          <a:spcPct val="115000"/>
                        </a:lnSpc>
                        <a:buFont typeface="Symbol"/>
                        <a:buNone/>
                      </a:pPr>
                      <a:r>
                        <a:rPr lang="en-US" sz="1800" kern="1200" dirty="0">
                          <a:effectLst/>
                        </a:rPr>
                        <a:t>100 000</a:t>
                      </a:r>
                      <a:r>
                        <a:rPr lang="ru-RU" sz="1800" kern="1200" dirty="0">
                          <a:effectLst/>
                        </a:rPr>
                        <a:t> живорождений</a:t>
                      </a:r>
                      <a:endParaRPr lang="en-GB" sz="1800" kern="1200" dirty="0">
                        <a:effectLst/>
                      </a:endParaRPr>
                    </a:p>
                    <a:p>
                      <a:pPr marL="111760" indent="-90170" algn="l">
                        <a:lnSpc>
                          <a:spcPct val="115000"/>
                        </a:lnSpc>
                      </a:pPr>
                      <a:r>
                        <a:rPr lang="en-US" sz="1800" dirty="0">
                          <a:effectLst/>
                        </a:rPr>
                        <a:t> </a:t>
                      </a:r>
                      <a:endParaRPr lang="en-GB" sz="1800" dirty="0">
                        <a:effectLst/>
                        <a:latin typeface="Calibri"/>
                        <a:cs typeface="Arial"/>
                      </a:endParaRPr>
                    </a:p>
                  </a:txBody>
                  <a:tcPr marL="56811" marR="56811" marT="0" marB="0"/>
                </a:tc>
                <a:tc>
                  <a:txBody>
                    <a:bodyPr/>
                    <a:lstStyle/>
                    <a:p>
                      <a:pPr marL="285750" marR="0" indent="-285750">
                        <a:lnSpc>
                          <a:spcPct val="107000"/>
                        </a:lnSpc>
                        <a:spcBef>
                          <a:spcPts val="0"/>
                        </a:spcBef>
                        <a:spcAft>
                          <a:spcPts val="0"/>
                        </a:spcAft>
                        <a:buFont typeface="Arial" panose="020B0604020202020204" pitchFamily="34" charset="0"/>
                        <a:buChar char="•"/>
                      </a:pPr>
                      <a:r>
                        <a:rPr lang="en-US" sz="1800" u="sng" dirty="0">
                          <a:effectLst/>
                          <a:latin typeface="+mn-lt"/>
                          <a:ea typeface="Calibri" panose="020F0502020204030204" pitchFamily="34" charset="0"/>
                          <a:cs typeface="Arial" panose="020B0604020202020204" pitchFamily="34" charset="0"/>
                        </a:rPr>
                        <a:t>&lt;</a:t>
                      </a:r>
                      <a:r>
                        <a:rPr lang="en-US" sz="1800" dirty="0">
                          <a:effectLst/>
                          <a:latin typeface="+mn-lt"/>
                          <a:ea typeface="Calibri" panose="020F0502020204030204" pitchFamily="34" charset="0"/>
                          <a:cs typeface="Arial" panose="020B0604020202020204" pitchFamily="34" charset="0"/>
                        </a:rPr>
                        <a:t>0.1% </a:t>
                      </a:r>
                      <a:r>
                        <a:rPr lang="ru-RU" sz="1800" dirty="0">
                          <a:effectLst/>
                          <a:latin typeface="+mn-lt"/>
                          <a:ea typeface="Calibri" panose="020F0502020204030204" pitchFamily="34" charset="0"/>
                          <a:cs typeface="Arial" panose="020B0604020202020204" pitchFamily="34" charset="0"/>
                        </a:rPr>
                        <a:t>распространенность</a:t>
                      </a:r>
                      <a:r>
                        <a:rPr lang="en-US" sz="1800" dirty="0">
                          <a:effectLst/>
                          <a:latin typeface="+mn-lt"/>
                          <a:ea typeface="Calibri" panose="020F0502020204030204" pitchFamily="34" charset="0"/>
                          <a:cs typeface="Arial" panose="020B0604020202020204" pitchFamily="34" charset="0"/>
                        </a:rPr>
                        <a:t> HBsAg </a:t>
                      </a:r>
                      <a:r>
                        <a:rPr lang="ru-RU" sz="1800" dirty="0">
                          <a:effectLst/>
                          <a:latin typeface="+mn-lt"/>
                          <a:ea typeface="Calibri" panose="020F0502020204030204" pitchFamily="34" charset="0"/>
                          <a:cs typeface="Arial" panose="020B0604020202020204" pitchFamily="34" charset="0"/>
                        </a:rPr>
                        <a:t>среди детей</a:t>
                      </a:r>
                      <a:r>
                        <a:rPr lang="en-US" sz="1800" dirty="0">
                          <a:effectLst/>
                          <a:latin typeface="+mn-lt"/>
                          <a:ea typeface="Calibri" panose="020F0502020204030204" pitchFamily="34" charset="0"/>
                          <a:cs typeface="Arial" panose="020B0604020202020204" pitchFamily="34" charset="0"/>
                        </a:rPr>
                        <a:t> </a:t>
                      </a:r>
                      <a:r>
                        <a:rPr lang="en-US" sz="1800" u="sng" dirty="0">
                          <a:effectLst/>
                          <a:latin typeface="+mn-lt"/>
                          <a:ea typeface="Calibri" panose="020F0502020204030204" pitchFamily="34" charset="0"/>
                          <a:cs typeface="Arial" panose="020B0604020202020204" pitchFamily="34" charset="0"/>
                        </a:rPr>
                        <a:t>&lt;</a:t>
                      </a:r>
                      <a:r>
                        <a:rPr lang="en-US" sz="1800" dirty="0">
                          <a:effectLst/>
                          <a:latin typeface="+mn-lt"/>
                          <a:ea typeface="Calibri" panose="020F0502020204030204" pitchFamily="34" charset="0"/>
                          <a:cs typeface="Arial" panose="020B0604020202020204" pitchFamily="34" charset="0"/>
                        </a:rPr>
                        <a:t>5-</a:t>
                      </a:r>
                      <a:r>
                        <a:rPr lang="ru-RU" sz="1800" dirty="0">
                          <a:effectLst/>
                          <a:latin typeface="+mn-lt"/>
                          <a:ea typeface="Calibri" panose="020F0502020204030204" pitchFamily="34" charset="0"/>
                          <a:cs typeface="Arial" panose="020B0604020202020204" pitchFamily="34" charset="0"/>
                        </a:rPr>
                        <a:t>лет</a:t>
                      </a:r>
                      <a:r>
                        <a:rPr lang="en-US" sz="1800" dirty="0">
                          <a:effectLst/>
                          <a:latin typeface="+mn-lt"/>
                          <a:ea typeface="Calibri" panose="020F0502020204030204" pitchFamily="34" charset="0"/>
                          <a:cs typeface="Arial" panose="020B0604020202020204" pitchFamily="34" charset="0"/>
                        </a:rPr>
                        <a:t>*</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ru-RU" sz="1800" b="0" i="1" kern="1200" dirty="0">
                          <a:solidFill>
                            <a:schemeClr val="tx1"/>
                          </a:solidFill>
                          <a:effectLst/>
                          <a:latin typeface="+mn-lt"/>
                          <a:ea typeface="+mn-ea"/>
                          <a:cs typeface="+mn-cs"/>
                        </a:rPr>
                        <a:t>Дополнительные критерии для стран, использующих целевую своевременную** </a:t>
                      </a:r>
                      <a:r>
                        <a:rPr lang="ru-RU" sz="1800" b="0" i="1" kern="1200" dirty="0" err="1">
                          <a:solidFill>
                            <a:schemeClr val="tx1"/>
                          </a:solidFill>
                          <a:effectLst/>
                          <a:latin typeface="+mn-lt"/>
                          <a:ea typeface="+mn-ea"/>
                          <a:cs typeface="+mn-cs"/>
                        </a:rPr>
                        <a:t>Hep</a:t>
                      </a:r>
                      <a:r>
                        <a:rPr lang="ru-RU" sz="1800" b="0" i="1" kern="1200" dirty="0">
                          <a:solidFill>
                            <a:schemeClr val="tx1"/>
                          </a:solidFill>
                          <a:effectLst/>
                          <a:latin typeface="+mn-lt"/>
                          <a:ea typeface="+mn-ea"/>
                          <a:cs typeface="+mn-cs"/>
                        </a:rPr>
                        <a:t>-BD</a:t>
                      </a:r>
                      <a:r>
                        <a:rPr lang="en-GB" sz="1800" b="0" i="1" kern="1200" dirty="0">
                          <a:solidFill>
                            <a:schemeClr val="tx1"/>
                          </a:solidFill>
                          <a:effectLst/>
                          <a:latin typeface="+mn-lt"/>
                          <a:ea typeface="+mn-ea"/>
                          <a:cs typeface="+mn-cs"/>
                        </a:rPr>
                        <a:t>: </a:t>
                      </a:r>
                      <a:r>
                        <a:rPr lang="ru-RU" sz="1800" kern="1200" dirty="0">
                          <a:solidFill>
                            <a:schemeClr val="dk1"/>
                          </a:solidFill>
                          <a:effectLst/>
                          <a:latin typeface="+mn-lt"/>
                          <a:ea typeface="+mn-ea"/>
                          <a:cs typeface="+mn-cs"/>
                        </a:rPr>
                        <a:t>ПМР </a:t>
                      </a:r>
                      <a:r>
                        <a:rPr lang="en-GB" sz="1800" kern="1200" dirty="0">
                          <a:solidFill>
                            <a:schemeClr val="dk1"/>
                          </a:solidFill>
                          <a:effectLst/>
                          <a:latin typeface="+mn-lt"/>
                          <a:ea typeface="+mn-ea"/>
                          <a:cs typeface="+mn-cs"/>
                        </a:rPr>
                        <a:t>≤ 2% </a:t>
                      </a:r>
                    </a:p>
                  </a:txBody>
                  <a:tcPr marL="56811" marR="56811" marT="0" marB="0">
                    <a:solidFill>
                      <a:schemeClr val="accent2">
                        <a:lumMod val="20000"/>
                        <a:lumOff val="80000"/>
                      </a:schemeClr>
                    </a:solidFill>
                  </a:tcPr>
                </a:tc>
                <a:extLst>
                  <a:ext uri="{0D108BD9-81ED-4DB2-BD59-A6C34878D82A}">
                    <a16:rowId xmlns:a16="http://schemas.microsoft.com/office/drawing/2014/main" val="10002"/>
                  </a:ext>
                </a:extLst>
              </a:tr>
              <a:tr h="2403877">
                <a:tc>
                  <a:txBody>
                    <a:bodyPr/>
                    <a:lstStyle/>
                    <a:p>
                      <a:r>
                        <a:rPr lang="ru-RU" sz="1800" b="1" dirty="0">
                          <a:effectLst/>
                        </a:rPr>
                        <a:t>Критерии ПРОЦЕССА</a:t>
                      </a:r>
                      <a:endParaRPr lang="en-GB" sz="1800" b="1" dirty="0"/>
                    </a:p>
                  </a:txBody>
                  <a:tcPr marL="56811" marR="56811" marT="0" marB="0"/>
                </a:tc>
                <a:tc>
                  <a:txBody>
                    <a:bodyPr/>
                    <a:lstStyle/>
                    <a:p>
                      <a:pPr marL="176213" marR="0" lvl="0" indent="-176213" algn="l" defTabSz="914400" rtl="0" eaLnBrk="1" fontAlgn="auto" latinLnBrk="0" hangingPunct="1">
                        <a:lnSpc>
                          <a:spcPct val="115000"/>
                        </a:lnSpc>
                        <a:spcBef>
                          <a:spcPts val="0"/>
                        </a:spcBef>
                        <a:spcAft>
                          <a:spcPts val="0"/>
                        </a:spcAft>
                        <a:buClrTx/>
                        <a:buSzTx/>
                        <a:buFont typeface="Symbol"/>
                        <a:buChar char=""/>
                        <a:tabLst/>
                        <a:defRPr/>
                      </a:pPr>
                      <a:r>
                        <a:rPr lang="ru-RU" sz="1800" dirty="0">
                          <a:effectLst/>
                        </a:rPr>
                        <a:t>ДРП</a:t>
                      </a:r>
                      <a:r>
                        <a:rPr lang="en-US" sz="1800" dirty="0">
                          <a:effectLst/>
                        </a:rPr>
                        <a:t>1 </a:t>
                      </a:r>
                      <a:r>
                        <a:rPr lang="ru-RU" sz="1800" dirty="0">
                          <a:effectLst/>
                        </a:rPr>
                        <a:t>охват</a:t>
                      </a:r>
                      <a:r>
                        <a:rPr lang="en-US" sz="1800" dirty="0">
                          <a:effectLst/>
                        </a:rPr>
                        <a:t> ≥ 95%</a:t>
                      </a:r>
                      <a:endParaRPr lang="en-GB" sz="1800" dirty="0">
                        <a:effectLst/>
                      </a:endParaRPr>
                    </a:p>
                    <a:p>
                      <a:pPr marL="176213" lvl="0" indent="-176213" algn="l" defTabSz="914400" rtl="0" eaLnBrk="1" latinLnBrk="0" hangingPunct="1">
                        <a:lnSpc>
                          <a:spcPct val="115000"/>
                        </a:lnSpc>
                        <a:buFont typeface="Symbol"/>
                        <a:buChar char=""/>
                      </a:pPr>
                      <a:r>
                        <a:rPr lang="ru-RU" sz="1800" kern="1200" dirty="0">
                          <a:effectLst/>
                        </a:rPr>
                        <a:t>Охват тестированием </a:t>
                      </a:r>
                      <a:r>
                        <a:rPr lang="en-US" sz="1800" kern="1200" dirty="0">
                          <a:effectLst/>
                        </a:rPr>
                        <a:t>≥ 95% </a:t>
                      </a:r>
                      <a:endParaRPr lang="en-GB" sz="1800" kern="1200" dirty="0">
                        <a:effectLst/>
                      </a:endParaRPr>
                    </a:p>
                    <a:p>
                      <a:pPr marL="176213" lvl="0" indent="-176213" algn="l" defTabSz="914400" rtl="0" eaLnBrk="1" latinLnBrk="0" hangingPunct="1">
                        <a:lnSpc>
                          <a:spcPct val="115000"/>
                        </a:lnSpc>
                        <a:buFont typeface="Symbol"/>
                        <a:buChar char=""/>
                      </a:pPr>
                      <a:r>
                        <a:rPr lang="ru-RU" sz="1800" kern="1200" dirty="0">
                          <a:effectLst/>
                        </a:rPr>
                        <a:t>Охват АРТ</a:t>
                      </a:r>
                      <a:r>
                        <a:rPr lang="en-US" sz="1800" kern="1200" dirty="0">
                          <a:effectLst/>
                        </a:rPr>
                        <a:t>≥95%</a:t>
                      </a:r>
                      <a:endParaRPr lang="en-GB" sz="1800" kern="1200" dirty="0">
                        <a:solidFill>
                          <a:schemeClr val="dk1"/>
                        </a:solidFill>
                        <a:effectLst/>
                        <a:latin typeface="+mn-lt"/>
                        <a:ea typeface="+mn-ea"/>
                        <a:cs typeface="+mn-cs"/>
                      </a:endParaRPr>
                    </a:p>
                  </a:txBody>
                  <a:tcPr marL="56811" marR="56811" marT="0" marB="0"/>
                </a:tc>
                <a:tc>
                  <a:txBody>
                    <a:bodyPr/>
                    <a:lstStyle/>
                    <a:p>
                      <a:pPr marL="176213" marR="0" lvl="0" indent="-176213" algn="l" defTabSz="914400" rtl="0" eaLnBrk="1" fontAlgn="auto" latinLnBrk="0" hangingPunct="1">
                        <a:lnSpc>
                          <a:spcPct val="115000"/>
                        </a:lnSpc>
                        <a:spcBef>
                          <a:spcPts val="0"/>
                        </a:spcBef>
                        <a:spcAft>
                          <a:spcPts val="0"/>
                        </a:spcAft>
                        <a:buClrTx/>
                        <a:buSzTx/>
                        <a:buFont typeface="Symbol"/>
                        <a:buChar char=""/>
                        <a:tabLst/>
                        <a:defRPr/>
                      </a:pPr>
                      <a:r>
                        <a:rPr lang="ru-RU" sz="1800" dirty="0">
                          <a:effectLst/>
                        </a:rPr>
                        <a:t>ДРП1 охват </a:t>
                      </a:r>
                      <a:r>
                        <a:rPr lang="en-US" sz="1800" dirty="0">
                          <a:effectLst/>
                        </a:rPr>
                        <a:t>≥ 95%</a:t>
                      </a:r>
                      <a:endParaRPr lang="en-GB" sz="1800" dirty="0">
                        <a:effectLst/>
                      </a:endParaRPr>
                    </a:p>
                    <a:p>
                      <a:pPr marL="176213" lvl="0" indent="-176213" algn="l" defTabSz="914400" rtl="0" eaLnBrk="1" latinLnBrk="0" hangingPunct="1">
                        <a:lnSpc>
                          <a:spcPct val="115000"/>
                        </a:lnSpc>
                        <a:buFont typeface="Symbol"/>
                        <a:buChar char=""/>
                      </a:pPr>
                      <a:r>
                        <a:rPr lang="ru-RU" sz="1800" kern="1200" dirty="0">
                          <a:effectLst/>
                        </a:rPr>
                        <a:t>Охват тестированием</a:t>
                      </a:r>
                      <a:r>
                        <a:rPr lang="en-US" sz="1800" kern="1200" dirty="0">
                          <a:effectLst/>
                        </a:rPr>
                        <a:t>≥ 95%</a:t>
                      </a:r>
                      <a:endParaRPr lang="en-GB" sz="1800" kern="1200" dirty="0">
                        <a:effectLst/>
                      </a:endParaRPr>
                    </a:p>
                    <a:p>
                      <a:pPr marL="176213" lvl="0" indent="-176213" algn="l" defTabSz="914400" rtl="0" eaLnBrk="1" latinLnBrk="0" hangingPunct="1">
                        <a:lnSpc>
                          <a:spcPct val="115000"/>
                        </a:lnSpc>
                        <a:buFont typeface="Symbol"/>
                        <a:buChar char=""/>
                      </a:pPr>
                      <a:r>
                        <a:rPr lang="ru-RU" sz="1800" kern="1200" dirty="0">
                          <a:effectLst/>
                        </a:rPr>
                        <a:t>Охват лечением </a:t>
                      </a:r>
                      <a:r>
                        <a:rPr lang="en-US" sz="1800" kern="1200" dirty="0">
                          <a:effectLst/>
                        </a:rPr>
                        <a:t>&gt;95% </a:t>
                      </a:r>
                      <a:endParaRPr lang="en-GB" sz="1800" kern="1200" dirty="0">
                        <a:solidFill>
                          <a:schemeClr val="dk1"/>
                        </a:solidFill>
                        <a:effectLst/>
                        <a:latin typeface="+mn-lt"/>
                        <a:ea typeface="+mn-ea"/>
                        <a:cs typeface="+mn-cs"/>
                      </a:endParaRPr>
                    </a:p>
                  </a:txBody>
                  <a:tcPr marL="56811" marR="56811" marT="0" marB="0"/>
                </a:tc>
                <a:tc>
                  <a:txBody>
                    <a:bodyPr/>
                    <a:lstStyle/>
                    <a:p>
                      <a:pPr marL="0" lvl="0" indent="0" algn="l" defTabSz="914400" rtl="0" eaLnBrk="1" latinLnBrk="0" hangingPunct="1">
                        <a:lnSpc>
                          <a:spcPct val="115000"/>
                        </a:lnSpc>
                        <a:buFont typeface="Symbol"/>
                        <a:buNone/>
                      </a:pPr>
                      <a:r>
                        <a:rPr lang="ru-RU" sz="1800" b="0" i="1" kern="1200" dirty="0">
                          <a:solidFill>
                            <a:schemeClr val="dk1"/>
                          </a:solidFill>
                          <a:effectLst/>
                          <a:latin typeface="+mn-lt"/>
                          <a:ea typeface="+mn-ea"/>
                          <a:cs typeface="+mn-cs"/>
                        </a:rPr>
                        <a:t>При универсальной дозе при рождении</a:t>
                      </a:r>
                      <a:r>
                        <a:rPr lang="en-GB" sz="1800" b="0" i="1" kern="1200" dirty="0">
                          <a:solidFill>
                            <a:schemeClr val="dk1"/>
                          </a:solidFill>
                          <a:effectLst/>
                          <a:latin typeface="+mn-lt"/>
                          <a:ea typeface="+mn-ea"/>
                          <a:cs typeface="+mn-cs"/>
                        </a:rPr>
                        <a:t>:</a:t>
                      </a:r>
                    </a:p>
                    <a:p>
                      <a:pPr marL="342900" indent="-342900">
                        <a:buFont typeface="Arial" panose="020B0604020202020204" pitchFamily="34" charset="0"/>
                        <a:buChar char="•"/>
                      </a:pPr>
                      <a:r>
                        <a:rPr lang="en-US" sz="1800" u="sng" kern="1200" dirty="0">
                          <a:solidFill>
                            <a:schemeClr val="dk1"/>
                          </a:solidFill>
                          <a:effectLst/>
                          <a:latin typeface="+mn-lt"/>
                          <a:ea typeface="+mn-ea"/>
                          <a:cs typeface="+mn-cs"/>
                        </a:rPr>
                        <a:t>&gt;</a:t>
                      </a:r>
                      <a:r>
                        <a:rPr lang="en-US" sz="1800" kern="1200" dirty="0">
                          <a:solidFill>
                            <a:schemeClr val="dk1"/>
                          </a:solidFill>
                          <a:effectLst/>
                          <a:latin typeface="+mn-lt"/>
                          <a:ea typeface="+mn-ea"/>
                          <a:cs typeface="+mn-cs"/>
                        </a:rPr>
                        <a:t>90% </a:t>
                      </a:r>
                      <a:r>
                        <a:rPr lang="ru-RU" sz="1800" kern="1200" dirty="0">
                          <a:solidFill>
                            <a:schemeClr val="dk1"/>
                          </a:solidFill>
                          <a:effectLst/>
                          <a:latin typeface="+mn-lt"/>
                          <a:ea typeface="+mn-ea"/>
                          <a:cs typeface="+mn-cs"/>
                        </a:rPr>
                        <a:t>охват </a:t>
                      </a:r>
                      <a:r>
                        <a:rPr lang="en-US" sz="1800" kern="1200" dirty="0">
                          <a:solidFill>
                            <a:schemeClr val="dk1"/>
                          </a:solidFill>
                          <a:effectLst/>
                          <a:latin typeface="+mn-lt"/>
                          <a:ea typeface="+mn-ea"/>
                          <a:cs typeface="+mn-cs"/>
                        </a:rPr>
                        <a:t>HepB3 </a:t>
                      </a:r>
                      <a:r>
                        <a:rPr lang="ru-RU" sz="1800" kern="1200" dirty="0">
                          <a:solidFill>
                            <a:schemeClr val="dk1"/>
                          </a:solidFill>
                          <a:effectLst/>
                          <a:latin typeface="+mn-lt"/>
                          <a:ea typeface="+mn-ea"/>
                          <a:cs typeface="+mn-cs"/>
                        </a:rPr>
                        <a:t>вакцинацией</a:t>
                      </a:r>
                      <a:endParaRPr lang="en-US" sz="1800" kern="1200" dirty="0">
                        <a:solidFill>
                          <a:schemeClr val="dk1"/>
                        </a:solidFill>
                        <a:effectLst/>
                        <a:latin typeface="+mn-lt"/>
                        <a:ea typeface="+mn-ea"/>
                        <a:cs typeface="+mn-cs"/>
                      </a:endParaRPr>
                    </a:p>
                    <a:p>
                      <a:pPr marL="342900" indent="-342900">
                        <a:buFont typeface="Arial" panose="020B0604020202020204" pitchFamily="34" charset="0"/>
                        <a:buChar char="•"/>
                      </a:pPr>
                      <a:r>
                        <a:rPr lang="en-US" sz="1800" u="sng" kern="1200" dirty="0">
                          <a:solidFill>
                            <a:schemeClr val="dk1"/>
                          </a:solidFill>
                          <a:effectLst/>
                          <a:latin typeface="+mn-lt"/>
                          <a:ea typeface="+mn-ea"/>
                          <a:cs typeface="+mn-cs"/>
                        </a:rPr>
                        <a:t>&gt;</a:t>
                      </a:r>
                      <a:r>
                        <a:rPr lang="en-US" sz="1800" kern="1200" dirty="0">
                          <a:solidFill>
                            <a:schemeClr val="dk1"/>
                          </a:solidFill>
                          <a:effectLst/>
                          <a:latin typeface="+mn-lt"/>
                          <a:ea typeface="+mn-ea"/>
                          <a:cs typeface="+mn-cs"/>
                        </a:rPr>
                        <a:t>90% </a:t>
                      </a:r>
                      <a:r>
                        <a:rPr lang="ru-RU" sz="1800" kern="1200" dirty="0">
                          <a:solidFill>
                            <a:schemeClr val="dk1"/>
                          </a:solidFill>
                          <a:effectLst/>
                          <a:latin typeface="+mn-lt"/>
                          <a:ea typeface="+mn-ea"/>
                          <a:cs typeface="+mn-cs"/>
                        </a:rPr>
                        <a:t>охват своевременной</a:t>
                      </a:r>
                      <a:r>
                        <a:rPr lang="en-US" sz="1800" kern="1200" dirty="0">
                          <a:solidFill>
                            <a:schemeClr val="dk1"/>
                          </a:solidFill>
                          <a:effectLst/>
                          <a:latin typeface="+mn-lt"/>
                          <a:ea typeface="+mn-ea"/>
                          <a:cs typeface="+mn-cs"/>
                        </a:rPr>
                        <a:t> </a:t>
                      </a:r>
                      <a:r>
                        <a:rPr lang="en-US" sz="1800" kern="1200" dirty="0" err="1">
                          <a:solidFill>
                            <a:schemeClr val="dk1"/>
                          </a:solidFill>
                          <a:effectLst/>
                          <a:latin typeface="+mn-lt"/>
                          <a:ea typeface="+mn-ea"/>
                          <a:cs typeface="+mn-cs"/>
                        </a:rPr>
                        <a:t>HepB</a:t>
                      </a:r>
                      <a:r>
                        <a:rPr lang="en-US" sz="1800" kern="1200" dirty="0">
                          <a:solidFill>
                            <a:schemeClr val="dk1"/>
                          </a:solidFill>
                          <a:effectLst/>
                          <a:latin typeface="+mn-lt"/>
                          <a:ea typeface="+mn-ea"/>
                          <a:cs typeface="+mn-cs"/>
                        </a:rPr>
                        <a:t>-BD</a:t>
                      </a:r>
                    </a:p>
                    <a:p>
                      <a:r>
                        <a:rPr lang="ru-RU" sz="1800" b="0" i="1" kern="1200" dirty="0">
                          <a:solidFill>
                            <a:schemeClr val="dk1"/>
                          </a:solidFill>
                          <a:effectLst/>
                          <a:latin typeface="+mn-lt"/>
                          <a:ea typeface="+mn-ea"/>
                          <a:cs typeface="+mn-cs"/>
                        </a:rPr>
                        <a:t>При целевой </a:t>
                      </a:r>
                      <a:r>
                        <a:rPr lang="en-US" sz="1800" b="0" i="1" kern="1200" dirty="0">
                          <a:solidFill>
                            <a:schemeClr val="dk1"/>
                          </a:solidFill>
                          <a:effectLst/>
                          <a:latin typeface="+mn-lt"/>
                          <a:ea typeface="+mn-ea"/>
                          <a:cs typeface="+mn-cs"/>
                        </a:rPr>
                        <a:t>BD/</a:t>
                      </a:r>
                      <a:r>
                        <a:rPr lang="ru-RU" sz="1800" b="0" i="1" kern="1200" dirty="0">
                          <a:solidFill>
                            <a:schemeClr val="dk1"/>
                          </a:solidFill>
                          <a:effectLst/>
                          <a:latin typeface="+mn-lt"/>
                          <a:ea typeface="+mn-ea"/>
                          <a:cs typeface="+mn-cs"/>
                        </a:rPr>
                        <a:t>без универсальной </a:t>
                      </a:r>
                      <a:r>
                        <a:rPr lang="en-US" sz="1800" b="0" i="1" kern="1200" dirty="0">
                          <a:solidFill>
                            <a:schemeClr val="dk1"/>
                          </a:solidFill>
                          <a:effectLst/>
                          <a:latin typeface="+mn-lt"/>
                          <a:ea typeface="+mn-ea"/>
                          <a:cs typeface="+mn-cs"/>
                        </a:rPr>
                        <a:t>BD:</a:t>
                      </a:r>
                    </a:p>
                    <a:p>
                      <a:pPr marL="342900" indent="-342900">
                        <a:buFont typeface="Arial" panose="020B0604020202020204" pitchFamily="34" charset="0"/>
                        <a:buChar char="•"/>
                      </a:pPr>
                      <a:r>
                        <a:rPr lang="en-US" sz="1800" u="sng" kern="1200" dirty="0">
                          <a:solidFill>
                            <a:schemeClr val="dk1"/>
                          </a:solidFill>
                          <a:effectLst/>
                          <a:latin typeface="+mn-lt"/>
                          <a:ea typeface="+mn-ea"/>
                          <a:cs typeface="+mn-cs"/>
                        </a:rPr>
                        <a:t>&gt;</a:t>
                      </a:r>
                      <a:r>
                        <a:rPr lang="en-US" sz="1800" kern="1200" dirty="0">
                          <a:solidFill>
                            <a:schemeClr val="dk1"/>
                          </a:solidFill>
                          <a:effectLst/>
                          <a:latin typeface="+mn-lt"/>
                          <a:ea typeface="+mn-ea"/>
                          <a:cs typeface="+mn-cs"/>
                        </a:rPr>
                        <a:t>90% </a:t>
                      </a:r>
                      <a:r>
                        <a:rPr lang="ru-RU" sz="1800" kern="1200" dirty="0">
                          <a:solidFill>
                            <a:schemeClr val="dk1"/>
                          </a:solidFill>
                          <a:effectLst/>
                          <a:latin typeface="+mn-lt"/>
                          <a:ea typeface="+mn-ea"/>
                          <a:cs typeface="+mn-cs"/>
                        </a:rPr>
                        <a:t>охват </a:t>
                      </a:r>
                      <a:r>
                        <a:rPr lang="en-US" sz="1800" kern="1200" dirty="0">
                          <a:solidFill>
                            <a:schemeClr val="dk1"/>
                          </a:solidFill>
                          <a:effectLst/>
                          <a:latin typeface="+mn-lt"/>
                          <a:ea typeface="+mn-ea"/>
                          <a:cs typeface="+mn-cs"/>
                        </a:rPr>
                        <a:t>HepB3 </a:t>
                      </a:r>
                      <a:r>
                        <a:rPr lang="ru-RU" sz="1800" kern="1200" dirty="0">
                          <a:solidFill>
                            <a:schemeClr val="dk1"/>
                          </a:solidFill>
                          <a:effectLst/>
                          <a:latin typeface="+mn-lt"/>
                          <a:ea typeface="+mn-ea"/>
                          <a:cs typeface="+mn-cs"/>
                        </a:rPr>
                        <a:t>вакцинацией</a:t>
                      </a:r>
                      <a:endParaRPr lang="en-US" sz="1800" kern="1200" dirty="0">
                        <a:solidFill>
                          <a:schemeClr val="dk1"/>
                        </a:solidFill>
                        <a:effectLst/>
                        <a:latin typeface="+mn-lt"/>
                        <a:ea typeface="+mn-ea"/>
                        <a:cs typeface="+mn-cs"/>
                      </a:endParaRPr>
                    </a:p>
                    <a:p>
                      <a:pPr marL="342900" indent="-342900">
                        <a:buFont typeface="Arial" panose="020B0604020202020204" pitchFamily="34" charset="0"/>
                        <a:buChar char="•"/>
                      </a:pPr>
                      <a:r>
                        <a:rPr lang="en-US" sz="1800" u="sng" kern="1200" dirty="0">
                          <a:solidFill>
                            <a:schemeClr val="dk1"/>
                          </a:solidFill>
                          <a:effectLst/>
                          <a:latin typeface="+mn-lt"/>
                          <a:ea typeface="+mn-ea"/>
                          <a:cs typeface="+mn-cs"/>
                        </a:rPr>
                        <a:t>&gt;</a:t>
                      </a:r>
                      <a:r>
                        <a:rPr lang="en-US" sz="1800" kern="1200" dirty="0">
                          <a:solidFill>
                            <a:schemeClr val="dk1"/>
                          </a:solidFill>
                          <a:effectLst/>
                          <a:latin typeface="+mn-lt"/>
                          <a:ea typeface="+mn-ea"/>
                          <a:cs typeface="+mn-cs"/>
                        </a:rPr>
                        <a:t>90% </a:t>
                      </a:r>
                      <a:r>
                        <a:rPr lang="ru-RU" sz="1800" kern="1200" dirty="0">
                          <a:solidFill>
                            <a:schemeClr val="dk1"/>
                          </a:solidFill>
                          <a:effectLst/>
                          <a:latin typeface="+mn-lt"/>
                          <a:ea typeface="+mn-ea"/>
                          <a:cs typeface="+mn-cs"/>
                        </a:rPr>
                        <a:t>охват своевременной </a:t>
                      </a:r>
                      <a:r>
                        <a:rPr lang="en-US" sz="1800" kern="1200" dirty="0">
                          <a:solidFill>
                            <a:schemeClr val="dk1"/>
                          </a:solidFill>
                          <a:effectLst/>
                          <a:latin typeface="+mn-lt"/>
                          <a:ea typeface="+mn-ea"/>
                          <a:cs typeface="+mn-cs"/>
                        </a:rPr>
                        <a:t>HepB-BD</a:t>
                      </a:r>
                    </a:p>
                    <a:p>
                      <a:pPr marL="342900" indent="-342900">
                        <a:buFont typeface="Arial" panose="020B0604020202020204" pitchFamily="34" charset="0"/>
                        <a:buChar char="•"/>
                      </a:pPr>
                      <a:r>
                        <a:rPr lang="en-US" sz="1800" b="0" kern="1200" dirty="0">
                          <a:solidFill>
                            <a:schemeClr val="dk1"/>
                          </a:solidFill>
                          <a:effectLst/>
                          <a:latin typeface="+mn-lt"/>
                          <a:ea typeface="+mn-ea"/>
                          <a:cs typeface="+mn-cs"/>
                        </a:rPr>
                        <a:t>&gt;90% </a:t>
                      </a:r>
                      <a:r>
                        <a:rPr lang="ru-RU" sz="1800" b="0" kern="1200" dirty="0">
                          <a:solidFill>
                            <a:schemeClr val="dk1"/>
                          </a:solidFill>
                          <a:effectLst/>
                          <a:latin typeface="+mn-lt"/>
                          <a:ea typeface="+mn-ea"/>
                          <a:cs typeface="+mn-cs"/>
                        </a:rPr>
                        <a:t>охват тестированием матерей на </a:t>
                      </a:r>
                      <a:r>
                        <a:rPr lang="en-US" sz="1800" kern="1200" dirty="0">
                          <a:solidFill>
                            <a:schemeClr val="dk1"/>
                          </a:solidFill>
                          <a:effectLst/>
                          <a:latin typeface="+mn-lt"/>
                          <a:ea typeface="+mn-ea"/>
                          <a:cs typeface="+mn-cs"/>
                        </a:rPr>
                        <a:t>HBsAg </a:t>
                      </a:r>
                    </a:p>
                    <a:p>
                      <a:pPr marL="342900" indent="-342900">
                        <a:buFont typeface="Arial" panose="020B0604020202020204" pitchFamily="34" charset="0"/>
                        <a:buChar char="•"/>
                      </a:pPr>
                      <a:r>
                        <a:rPr lang="en-US" sz="1800" u="sng" kern="1200" dirty="0">
                          <a:solidFill>
                            <a:schemeClr val="dk1"/>
                          </a:solidFill>
                          <a:effectLst/>
                          <a:latin typeface="+mn-lt"/>
                          <a:ea typeface="+mn-ea"/>
                          <a:cs typeface="+mn-cs"/>
                        </a:rPr>
                        <a:t>&gt;</a:t>
                      </a:r>
                      <a:r>
                        <a:rPr lang="en-US" sz="1800" u="none" kern="1200" dirty="0">
                          <a:solidFill>
                            <a:schemeClr val="dk1"/>
                          </a:solidFill>
                          <a:effectLst/>
                          <a:latin typeface="+mn-lt"/>
                          <a:ea typeface="+mn-ea"/>
                          <a:cs typeface="+mn-cs"/>
                        </a:rPr>
                        <a:t>9</a:t>
                      </a:r>
                      <a:r>
                        <a:rPr lang="en-US" sz="1800" kern="1200" dirty="0">
                          <a:solidFill>
                            <a:schemeClr val="dk1"/>
                          </a:solidFill>
                          <a:effectLst/>
                          <a:latin typeface="+mn-lt"/>
                          <a:ea typeface="+mn-ea"/>
                          <a:cs typeface="+mn-cs"/>
                        </a:rPr>
                        <a:t>0%  </a:t>
                      </a:r>
                      <a:r>
                        <a:rPr lang="ru-RU" sz="1800" kern="1200" dirty="0">
                          <a:solidFill>
                            <a:schemeClr val="dk1"/>
                          </a:solidFill>
                          <a:effectLst/>
                          <a:latin typeface="+mn-lt"/>
                          <a:ea typeface="+mn-ea"/>
                          <a:cs typeface="+mn-cs"/>
                        </a:rPr>
                        <a:t>охват лечением противовирусными препаратами (от показанных)</a:t>
                      </a:r>
                      <a:r>
                        <a:rPr lang="en-US" sz="1800" kern="1200" dirty="0">
                          <a:solidFill>
                            <a:schemeClr val="dk1"/>
                          </a:solidFill>
                          <a:effectLst/>
                          <a:latin typeface="+mn-lt"/>
                          <a:ea typeface="+mn-ea"/>
                          <a:cs typeface="+mn-cs"/>
                        </a:rPr>
                        <a:t>***</a:t>
                      </a:r>
                    </a:p>
                  </a:txBody>
                  <a:tcPr marL="56811" marR="56811" marT="0" marB="0">
                    <a:solidFill>
                      <a:schemeClr val="accent2">
                        <a:lumMod val="20000"/>
                        <a:lumOff val="80000"/>
                      </a:schemeClr>
                    </a:solidFill>
                  </a:tcPr>
                </a:tc>
                <a:extLst>
                  <a:ext uri="{0D108BD9-81ED-4DB2-BD59-A6C34878D82A}">
                    <a16:rowId xmlns:a16="http://schemas.microsoft.com/office/drawing/2014/main" val="10003"/>
                  </a:ext>
                </a:extLst>
              </a:tr>
            </a:tbl>
          </a:graphicData>
        </a:graphic>
      </p:graphicFrame>
      <p:sp>
        <p:nvSpPr>
          <p:cNvPr id="3" name="TextBox 2">
            <a:extLst>
              <a:ext uri="{FF2B5EF4-FFF2-40B4-BE49-F238E27FC236}">
                <a16:creationId xmlns:a16="http://schemas.microsoft.com/office/drawing/2014/main" id="{ECA171A9-479C-4210-BDA7-3030DD400A49}"/>
              </a:ext>
            </a:extLst>
          </p:cNvPr>
          <p:cNvSpPr txBox="1"/>
          <p:nvPr/>
        </p:nvSpPr>
        <p:spPr>
          <a:xfrm>
            <a:off x="2617076" y="5739484"/>
            <a:ext cx="9317655"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33333"/>
                </a:solidFill>
                <a:effectLst/>
                <a:uLnTx/>
                <a:uFillTx/>
                <a:latin typeface="Frutiger-Cn"/>
                <a:ea typeface="+mn-ea"/>
                <a:cs typeface="+mn-cs"/>
              </a:rPr>
              <a:t>*For regions and countries with a long history of high hepatitis B vaccination coverage and those that already conduct school-based serosurveys, there could be flexibility to conduct serosurveys in older children, &gt;5 years of 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**Timely birth dose (</a:t>
            </a:r>
            <a:r>
              <a:rPr kumimoji="0" lang="en-US" sz="1400" b="0" i="0" u="none" strike="noStrike" kern="1200" cap="none" spc="0" normalizeH="0" baseline="0" noProof="0" dirty="0" err="1">
                <a:ln>
                  <a:noFill/>
                </a:ln>
                <a:solidFill>
                  <a:srgbClr val="000000"/>
                </a:solidFill>
                <a:effectLst/>
                <a:uLnTx/>
                <a:uFillTx/>
                <a:latin typeface="Calibri" panose="020F0502020204030204"/>
                <a:ea typeface="+mn-ea"/>
                <a:cs typeface="+mn-cs"/>
              </a:rPr>
              <a:t>HepB</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-BD) is defined as within 24 hours of birth.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***With high viral load (defined as an HBV DNA level &gt;200 000 IU/mL or, where PCR testing is not available, </a:t>
            </a:r>
            <a:r>
              <a:rPr kumimoji="0" lang="en-US" sz="1400" b="0" i="0" u="none" strike="noStrike" kern="1200" cap="none" spc="0" normalizeH="0" baseline="0" noProof="0" dirty="0" err="1">
                <a:ln>
                  <a:noFill/>
                </a:ln>
                <a:solidFill>
                  <a:srgbClr val="000000"/>
                </a:solidFill>
                <a:effectLst/>
                <a:uLnTx/>
                <a:uFillTx/>
                <a:latin typeface="Calibri" panose="020F0502020204030204"/>
                <a:ea typeface="+mn-ea"/>
                <a:cs typeface="+mn-cs"/>
              </a:rPr>
              <a:t>HBeAg</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positivity).</a:t>
            </a:r>
          </a:p>
        </p:txBody>
      </p:sp>
    </p:spTree>
    <p:extLst>
      <p:ext uri="{BB962C8B-B14F-4D97-AF65-F5344CB8AC3E}">
        <p14:creationId xmlns:p14="http://schemas.microsoft.com/office/powerpoint/2010/main" val="3369245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C585D-3996-9561-7C8D-AEA927A8A2EA}"/>
              </a:ext>
            </a:extLst>
          </p:cNvPr>
          <p:cNvSpPr>
            <a:spLocks noGrp="1"/>
          </p:cNvSpPr>
          <p:nvPr>
            <p:ph type="title"/>
          </p:nvPr>
        </p:nvSpPr>
        <p:spPr>
          <a:xfrm>
            <a:off x="457200" y="685800"/>
            <a:ext cx="11277600" cy="320675"/>
          </a:xfrm>
        </p:spPr>
        <p:txBody>
          <a:bodyPr>
            <a:normAutofit fontScale="90000"/>
          </a:bodyPr>
          <a:lstStyle/>
          <a:p>
            <a:r>
              <a:rPr lang="ru-RU" dirty="0"/>
              <a:t>Шаблон B. Матрица результатов лабораторного ВОК</a:t>
            </a:r>
            <a:endParaRPr lang="en-US" dirty="0"/>
          </a:p>
        </p:txBody>
      </p:sp>
      <p:sp>
        <p:nvSpPr>
          <p:cNvPr id="5" name="Slide Number Placeholder 4">
            <a:extLst>
              <a:ext uri="{FF2B5EF4-FFF2-40B4-BE49-F238E27FC236}">
                <a16:creationId xmlns:a16="http://schemas.microsoft.com/office/drawing/2014/main" id="{B9EDDB95-0882-156D-5ABD-1BF08A67408B}"/>
              </a:ext>
            </a:extLst>
          </p:cNvPr>
          <p:cNvSpPr>
            <a:spLocks noGrp="1"/>
          </p:cNvSpPr>
          <p:nvPr>
            <p:ph type="sldNum" sz="quarter" idx="12"/>
          </p:nvPr>
        </p:nvSpPr>
        <p:spPr/>
        <p:txBody>
          <a:bodyPr/>
          <a:lstStyle/>
          <a:p>
            <a:fld id="{714BF2E0-EE3B-6A4E-9FB9-82DE86E1F02F}" type="slidenum">
              <a:rPr lang="en-US" smtClean="0"/>
              <a:pPr/>
              <a:t>36</a:t>
            </a:fld>
            <a:endParaRPr lang="en-US"/>
          </a:p>
        </p:txBody>
      </p:sp>
      <p:graphicFrame>
        <p:nvGraphicFramePr>
          <p:cNvPr id="6" name="Table 5">
            <a:extLst>
              <a:ext uri="{FF2B5EF4-FFF2-40B4-BE49-F238E27FC236}">
                <a16:creationId xmlns:a16="http://schemas.microsoft.com/office/drawing/2014/main" id="{147011B8-D8BB-835C-B837-9CB0AF2F82F2}"/>
              </a:ext>
            </a:extLst>
          </p:cNvPr>
          <p:cNvGraphicFramePr>
            <a:graphicFrameLocks noGrp="1"/>
          </p:cNvGraphicFramePr>
          <p:nvPr/>
        </p:nvGraphicFramePr>
        <p:xfrm>
          <a:off x="532563" y="1165609"/>
          <a:ext cx="10822197" cy="4391132"/>
        </p:xfrm>
        <a:graphic>
          <a:graphicData uri="http://schemas.openxmlformats.org/drawingml/2006/table">
            <a:tbl>
              <a:tblPr firstRow="1" firstCol="1" bandRow="1">
                <a:tableStyleId>{5C22544A-7EE6-4342-B048-85BDC9FD1C3A}</a:tableStyleId>
              </a:tblPr>
              <a:tblGrid>
                <a:gridCol w="1232947">
                  <a:extLst>
                    <a:ext uri="{9D8B030D-6E8A-4147-A177-3AD203B41FA5}">
                      <a16:colId xmlns:a16="http://schemas.microsoft.com/office/drawing/2014/main" val="3690522122"/>
                    </a:ext>
                  </a:extLst>
                </a:gridCol>
                <a:gridCol w="1232947">
                  <a:extLst>
                    <a:ext uri="{9D8B030D-6E8A-4147-A177-3AD203B41FA5}">
                      <a16:colId xmlns:a16="http://schemas.microsoft.com/office/drawing/2014/main" val="3634357964"/>
                    </a:ext>
                  </a:extLst>
                </a:gridCol>
                <a:gridCol w="912062">
                  <a:extLst>
                    <a:ext uri="{9D8B030D-6E8A-4147-A177-3AD203B41FA5}">
                      <a16:colId xmlns:a16="http://schemas.microsoft.com/office/drawing/2014/main" val="3076449769"/>
                    </a:ext>
                  </a:extLst>
                </a:gridCol>
                <a:gridCol w="1021404">
                  <a:extLst>
                    <a:ext uri="{9D8B030D-6E8A-4147-A177-3AD203B41FA5}">
                      <a16:colId xmlns:a16="http://schemas.microsoft.com/office/drawing/2014/main" val="2893902580"/>
                    </a:ext>
                  </a:extLst>
                </a:gridCol>
                <a:gridCol w="770917">
                  <a:extLst>
                    <a:ext uri="{9D8B030D-6E8A-4147-A177-3AD203B41FA5}">
                      <a16:colId xmlns:a16="http://schemas.microsoft.com/office/drawing/2014/main" val="2999892799"/>
                    </a:ext>
                  </a:extLst>
                </a:gridCol>
                <a:gridCol w="770917">
                  <a:extLst>
                    <a:ext uri="{9D8B030D-6E8A-4147-A177-3AD203B41FA5}">
                      <a16:colId xmlns:a16="http://schemas.microsoft.com/office/drawing/2014/main" val="1545158213"/>
                    </a:ext>
                  </a:extLst>
                </a:gridCol>
                <a:gridCol w="770917">
                  <a:extLst>
                    <a:ext uri="{9D8B030D-6E8A-4147-A177-3AD203B41FA5}">
                      <a16:colId xmlns:a16="http://schemas.microsoft.com/office/drawing/2014/main" val="3993920577"/>
                    </a:ext>
                  </a:extLst>
                </a:gridCol>
                <a:gridCol w="770917">
                  <a:extLst>
                    <a:ext uri="{9D8B030D-6E8A-4147-A177-3AD203B41FA5}">
                      <a16:colId xmlns:a16="http://schemas.microsoft.com/office/drawing/2014/main" val="2880941358"/>
                    </a:ext>
                  </a:extLst>
                </a:gridCol>
                <a:gridCol w="865235">
                  <a:extLst>
                    <a:ext uri="{9D8B030D-6E8A-4147-A177-3AD203B41FA5}">
                      <a16:colId xmlns:a16="http://schemas.microsoft.com/office/drawing/2014/main" val="1322547703"/>
                    </a:ext>
                  </a:extLst>
                </a:gridCol>
                <a:gridCol w="1236967">
                  <a:extLst>
                    <a:ext uri="{9D8B030D-6E8A-4147-A177-3AD203B41FA5}">
                      <a16:colId xmlns:a16="http://schemas.microsoft.com/office/drawing/2014/main" val="1285801718"/>
                    </a:ext>
                  </a:extLst>
                </a:gridCol>
                <a:gridCol w="1236967">
                  <a:extLst>
                    <a:ext uri="{9D8B030D-6E8A-4147-A177-3AD203B41FA5}">
                      <a16:colId xmlns:a16="http://schemas.microsoft.com/office/drawing/2014/main" val="2605239401"/>
                    </a:ext>
                  </a:extLst>
                </a:gridCol>
              </a:tblGrid>
              <a:tr h="975141">
                <a:tc rowSpan="2">
                  <a:txBody>
                    <a:bodyPr/>
                    <a:lstStyle/>
                    <a:p>
                      <a:pPr marL="0" marR="0" algn="ctr">
                        <a:lnSpc>
                          <a:spcPct val="107000"/>
                        </a:lnSpc>
                        <a:spcBef>
                          <a:spcPts val="0"/>
                        </a:spcBef>
                        <a:spcAft>
                          <a:spcPts val="0"/>
                        </a:spcAft>
                      </a:pPr>
                      <a:r>
                        <a:rPr lang="en-US" sz="1600" dirty="0">
                          <a:effectLst/>
                        </a:rPr>
                        <a:t>Analyte</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rowSpan="2">
                  <a:txBody>
                    <a:bodyPr/>
                    <a:lstStyle/>
                    <a:p>
                      <a:pPr marL="0" marR="0" algn="ctr">
                        <a:lnSpc>
                          <a:spcPct val="107000"/>
                        </a:lnSpc>
                        <a:spcBef>
                          <a:spcPts val="0"/>
                        </a:spcBef>
                        <a:spcAft>
                          <a:spcPts val="0"/>
                        </a:spcAft>
                      </a:pPr>
                      <a:r>
                        <a:rPr lang="en-US" sz="1600" dirty="0">
                          <a:effectLst/>
                        </a:rPr>
                        <a:t>Supplier of proficiency test (PT)</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a:effectLst/>
                        </a:rPr>
                        <a:t>Type of test</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rowSpan="2">
                  <a:txBody>
                    <a:bodyPr/>
                    <a:lstStyle/>
                    <a:p>
                      <a:pPr marL="0" marR="0" algn="ctr">
                        <a:lnSpc>
                          <a:spcPct val="107000"/>
                        </a:lnSpc>
                        <a:spcBef>
                          <a:spcPts val="0"/>
                        </a:spcBef>
                        <a:spcAft>
                          <a:spcPts val="0"/>
                        </a:spcAft>
                      </a:pPr>
                      <a:r>
                        <a:rPr lang="en-US" sz="1600">
                          <a:effectLst/>
                        </a:rPr>
                        <a:t>Periodicity of PT challenge (per year)</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gridSpan="4">
                  <a:txBody>
                    <a:bodyPr/>
                    <a:lstStyle/>
                    <a:p>
                      <a:pPr marL="0" marR="0" algn="ctr">
                        <a:lnSpc>
                          <a:spcPct val="107000"/>
                        </a:lnSpc>
                        <a:spcBef>
                          <a:spcPts val="0"/>
                        </a:spcBef>
                        <a:spcAft>
                          <a:spcPts val="0"/>
                        </a:spcAft>
                      </a:pPr>
                      <a:r>
                        <a:rPr lang="en-US" sz="1600">
                          <a:effectLst/>
                        </a:rPr>
                        <a:t>Annual average results per reporting year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algn="ctr">
                        <a:lnSpc>
                          <a:spcPct val="107000"/>
                        </a:lnSpc>
                        <a:spcBef>
                          <a:spcPts val="0"/>
                        </a:spcBef>
                        <a:spcAft>
                          <a:spcPts val="0"/>
                        </a:spcAft>
                      </a:pPr>
                      <a:r>
                        <a:rPr lang="en-US" sz="1600">
                          <a:effectLst/>
                        </a:rPr>
                        <a:t>Overall result</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rowSpan="2">
                  <a:txBody>
                    <a:bodyPr/>
                    <a:lstStyle/>
                    <a:p>
                      <a:pPr marL="0" marR="0" algn="ctr">
                        <a:lnSpc>
                          <a:spcPct val="107000"/>
                        </a:lnSpc>
                        <a:spcBef>
                          <a:spcPts val="0"/>
                        </a:spcBef>
                        <a:spcAft>
                          <a:spcPts val="0"/>
                        </a:spcAft>
                      </a:pPr>
                      <a:r>
                        <a:rPr lang="en-US" sz="1600">
                          <a:effectLst/>
                        </a:rPr>
                        <a:t>Are PT results reviewed</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rowSpan="2">
                  <a:txBody>
                    <a:bodyPr/>
                    <a:lstStyle/>
                    <a:p>
                      <a:pPr marL="0" marR="0" algn="ctr">
                        <a:lnSpc>
                          <a:spcPct val="107000"/>
                        </a:lnSpc>
                        <a:spcBef>
                          <a:spcPts val="0"/>
                        </a:spcBef>
                        <a:spcAft>
                          <a:spcPts val="0"/>
                        </a:spcAft>
                      </a:pPr>
                      <a:r>
                        <a:rPr lang="en-US" sz="1600">
                          <a:effectLst/>
                        </a:rPr>
                        <a:t>Is corrective action taken and documented</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11700709"/>
                  </a:ext>
                </a:extLst>
              </a:tr>
              <a:tr h="1208432">
                <a:tc vMerge="1">
                  <a:txBody>
                    <a:bodyPr/>
                    <a:lstStyle/>
                    <a:p>
                      <a:endParaRPr lang="en-US"/>
                    </a:p>
                  </a:txBody>
                  <a:tcPr/>
                </a:tc>
                <a:tc vMerge="1">
                  <a:txBody>
                    <a:bodyPr/>
                    <a:lstStyle/>
                    <a:p>
                      <a:endParaRPr lang="en-US"/>
                    </a:p>
                  </a:txBody>
                  <a:tcPr/>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vMerge="1">
                  <a:txBody>
                    <a:bodyPr/>
                    <a:lstStyle/>
                    <a:p>
                      <a:endParaRPr lang="en-US"/>
                    </a:p>
                  </a:txBody>
                  <a:tcPr/>
                </a:tc>
                <a:tc>
                  <a:txBody>
                    <a:bodyPr/>
                    <a:lstStyle/>
                    <a:p>
                      <a:pPr marL="0" marR="0" algn="ctr">
                        <a:lnSpc>
                          <a:spcPct val="107000"/>
                        </a:lnSpc>
                        <a:spcBef>
                          <a:spcPts val="0"/>
                        </a:spcBef>
                        <a:spcAft>
                          <a:spcPts val="0"/>
                        </a:spcAft>
                      </a:pPr>
                      <a:r>
                        <a:rPr lang="en-US" sz="1600" dirty="0">
                          <a:effectLst/>
                        </a:rPr>
                        <a:t>Year 1</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dirty="0">
                          <a:effectLst/>
                        </a:rPr>
                        <a:t>Year 2</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dirty="0">
                          <a:effectLst/>
                        </a:rPr>
                        <a:t>Year</a:t>
                      </a:r>
                      <a:r>
                        <a:rPr lang="ru-RU" sz="1600" dirty="0">
                          <a:effectLst/>
                        </a:rPr>
                        <a:t> </a:t>
                      </a:r>
                      <a:r>
                        <a:rPr lang="en-US" sz="1600" dirty="0">
                          <a:effectLst/>
                        </a:rPr>
                        <a:t>3</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marL="0" marR="0" algn="ctr">
                        <a:lnSpc>
                          <a:spcPct val="107000"/>
                        </a:lnSpc>
                        <a:spcBef>
                          <a:spcPts val="0"/>
                        </a:spcBef>
                        <a:spcAft>
                          <a:spcPts val="0"/>
                        </a:spcAft>
                      </a:pPr>
                      <a:r>
                        <a:rPr lang="en-US" sz="1600" dirty="0">
                          <a:effectLst/>
                        </a:rPr>
                        <a:t>Year 4</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015566985"/>
                  </a:ext>
                </a:extLst>
              </a:tr>
              <a:tr h="385487">
                <a:tc rowSpan="2">
                  <a:txBody>
                    <a:bodyPr/>
                    <a:lstStyle/>
                    <a:p>
                      <a:pPr marL="0" marR="0" algn="ctr">
                        <a:lnSpc>
                          <a:spcPct val="107000"/>
                        </a:lnSpc>
                        <a:spcBef>
                          <a:spcPts val="0"/>
                        </a:spcBef>
                        <a:spcAft>
                          <a:spcPts val="0"/>
                        </a:spcAft>
                      </a:pPr>
                      <a:r>
                        <a:rPr lang="en-US" sz="1600">
                          <a:effectLst/>
                        </a:rPr>
                        <a:t>HIV</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450916971"/>
                  </a:ext>
                </a:extLst>
              </a:tr>
              <a:tr h="350366">
                <a:tc vMerge="1">
                  <a:txBody>
                    <a:bodyPr/>
                    <a:lstStyle/>
                    <a:p>
                      <a:endParaRPr lang="en-US"/>
                    </a:p>
                  </a:txBody>
                  <a:tcPr/>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042790615"/>
                  </a:ext>
                </a:extLst>
              </a:tr>
              <a:tr h="385487">
                <a:tc rowSpan="2">
                  <a:txBody>
                    <a:bodyPr/>
                    <a:lstStyle/>
                    <a:p>
                      <a:pPr marL="0" marR="0" algn="ctr">
                        <a:lnSpc>
                          <a:spcPct val="107000"/>
                        </a:lnSpc>
                        <a:spcBef>
                          <a:spcPts val="0"/>
                        </a:spcBef>
                        <a:spcAft>
                          <a:spcPts val="0"/>
                        </a:spcAft>
                      </a:pPr>
                      <a:r>
                        <a:rPr lang="en-US" sz="1600">
                          <a:effectLst/>
                        </a:rPr>
                        <a:t>Syphilis</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66405986"/>
                  </a:ext>
                </a:extLst>
              </a:tr>
              <a:tr h="385487">
                <a:tc vMerge="1">
                  <a:txBody>
                    <a:bodyPr/>
                    <a:lstStyle/>
                    <a:p>
                      <a:endParaRPr lang="en-US"/>
                    </a:p>
                  </a:txBody>
                  <a:tcPr/>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dirty="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tc>
                  <a:txBody>
                    <a:bodyPr/>
                    <a:lstStyle/>
                    <a:p>
                      <a:pPr>
                        <a:lnSpc>
                          <a:spcPct val="107000"/>
                        </a:lnSpc>
                      </a:pPr>
                      <a:endParaRPr lang="en-US" sz="1600">
                        <a:effectLst/>
                        <a:latin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26741589"/>
                  </a:ext>
                </a:extLst>
              </a:tr>
              <a:tr h="350366">
                <a:tc rowSpan="2">
                  <a:txBody>
                    <a:bodyPr/>
                    <a:lstStyle/>
                    <a:p>
                      <a:pPr marL="0" marR="0" algn="ctr">
                        <a:lnSpc>
                          <a:spcPct val="107000"/>
                        </a:lnSpc>
                        <a:spcBef>
                          <a:spcPts val="0"/>
                        </a:spcBef>
                        <a:spcAft>
                          <a:spcPts val="0"/>
                        </a:spcAft>
                      </a:pPr>
                      <a:r>
                        <a:rPr lang="en-US" sz="1600" dirty="0">
                          <a:effectLst/>
                        </a:rPr>
                        <a:t>HBV</a:t>
                      </a:r>
                    </a:p>
                    <a:p>
                      <a:pPr marL="0" marR="0" algn="ctr">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nchor="ctr"/>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81790140"/>
                  </a:ext>
                </a:extLst>
              </a:tr>
              <a:tr h="350366">
                <a:tc vMerge="1">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0" marR="0" marT="0" marB="0" anchor="ctr"/>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0" marR="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43990244"/>
                  </a:ext>
                </a:extLst>
              </a:tr>
            </a:tbl>
          </a:graphicData>
        </a:graphic>
      </p:graphicFrame>
    </p:spTree>
    <p:extLst>
      <p:ext uri="{BB962C8B-B14F-4D97-AF65-F5344CB8AC3E}">
        <p14:creationId xmlns:p14="http://schemas.microsoft.com/office/powerpoint/2010/main" val="42861665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62B2A-6770-BEC7-0325-19DB966DD6F9}"/>
              </a:ext>
            </a:extLst>
          </p:cNvPr>
          <p:cNvSpPr>
            <a:spLocks noGrp="1"/>
          </p:cNvSpPr>
          <p:nvPr>
            <p:ph type="title"/>
          </p:nvPr>
        </p:nvSpPr>
        <p:spPr>
          <a:xfrm>
            <a:off x="3842424" y="1015068"/>
            <a:ext cx="7892375" cy="675620"/>
          </a:xfrm>
        </p:spPr>
        <p:txBody>
          <a:bodyPr>
            <a:normAutofit/>
          </a:bodyPr>
          <a:lstStyle/>
          <a:p>
            <a:r>
              <a:rPr lang="ru-RU" b="1" i="0" u="none" strike="noStrike" baseline="0" dirty="0">
                <a:solidFill>
                  <a:srgbClr val="E35A28"/>
                </a:solidFill>
                <a:latin typeface="RobotoCondensed-Bold"/>
              </a:rPr>
              <a:t>Адекватное лечение сифилиса</a:t>
            </a:r>
            <a:r>
              <a:rPr lang="ru-RU" b="0" i="0" u="none" strike="noStrike" baseline="0" dirty="0">
                <a:solidFill>
                  <a:srgbClr val="E35A28"/>
                </a:solidFill>
                <a:latin typeface="RobotoCondensed-Regular"/>
              </a:rPr>
              <a:t>:</a:t>
            </a:r>
            <a:endParaRPr lang="en-US" dirty="0"/>
          </a:p>
        </p:txBody>
      </p:sp>
      <p:sp>
        <p:nvSpPr>
          <p:cNvPr id="3" name="Content Placeholder 2">
            <a:extLst>
              <a:ext uri="{FF2B5EF4-FFF2-40B4-BE49-F238E27FC236}">
                <a16:creationId xmlns:a16="http://schemas.microsoft.com/office/drawing/2014/main" id="{495AC844-190E-9C22-4219-31D5C0AB0492}"/>
              </a:ext>
            </a:extLst>
          </p:cNvPr>
          <p:cNvSpPr>
            <a:spLocks noGrp="1"/>
          </p:cNvSpPr>
          <p:nvPr>
            <p:ph idx="1"/>
          </p:nvPr>
        </p:nvSpPr>
        <p:spPr>
          <a:xfrm>
            <a:off x="3842426" y="1825625"/>
            <a:ext cx="7892374" cy="3884295"/>
          </a:xfrm>
        </p:spPr>
        <p:txBody>
          <a:bodyPr>
            <a:normAutofit/>
          </a:bodyPr>
          <a:lstStyle/>
          <a:p>
            <a:r>
              <a:rPr lang="ru-RU" sz="2400" b="0" i="0" u="none" strike="noStrike" baseline="0" dirty="0">
                <a:solidFill>
                  <a:srgbClr val="58595B"/>
                </a:solidFill>
                <a:latin typeface="RobotoCondensed-Regular"/>
              </a:rPr>
              <a:t>лечение </a:t>
            </a:r>
            <a:r>
              <a:rPr lang="ru-RU" sz="2400" b="0" i="0" u="none" strike="noStrike" baseline="0" dirty="0" err="1">
                <a:solidFill>
                  <a:srgbClr val="58595B"/>
                </a:solidFill>
                <a:latin typeface="RobotoCondensed-Regular"/>
              </a:rPr>
              <a:t>серопозитивных</a:t>
            </a:r>
            <a:r>
              <a:rPr lang="ru-RU" sz="2400" b="0" i="0" u="none" strike="noStrike" baseline="0" dirty="0">
                <a:solidFill>
                  <a:srgbClr val="58595B"/>
                </a:solidFill>
                <a:latin typeface="RobotoCondensed-Regular"/>
              </a:rPr>
              <a:t> женщин внутримышечным введением, по</a:t>
            </a:r>
            <a:r>
              <a:rPr lang="en-US" sz="2400" b="0" i="0" u="none" strike="noStrike" baseline="0" dirty="0">
                <a:solidFill>
                  <a:srgbClr val="58595B"/>
                </a:solidFill>
                <a:latin typeface="RobotoCondensed-Regular"/>
              </a:rPr>
              <a:t> </a:t>
            </a:r>
            <a:r>
              <a:rPr lang="ru-RU" sz="2400" b="0" i="0" u="none" strike="noStrike" baseline="0" dirty="0">
                <a:solidFill>
                  <a:srgbClr val="58595B"/>
                </a:solidFill>
                <a:latin typeface="RobotoCondensed-Regular"/>
              </a:rPr>
              <a:t>меньшей мере, одной дозы </a:t>
            </a:r>
            <a:r>
              <a:rPr lang="ru-RU" sz="2400" b="1" i="0" u="none" strike="noStrike" baseline="0" dirty="0" err="1">
                <a:solidFill>
                  <a:srgbClr val="58595B"/>
                </a:solidFill>
                <a:latin typeface="RobotoCondensed-Regular"/>
              </a:rPr>
              <a:t>бензатина</a:t>
            </a:r>
            <a:r>
              <a:rPr lang="ru-RU" sz="2400" b="1" i="0" u="none" strike="noStrike" baseline="0" dirty="0">
                <a:solidFill>
                  <a:srgbClr val="58595B"/>
                </a:solidFill>
                <a:latin typeface="RobotoCondensed-Regular"/>
              </a:rPr>
              <a:t> </a:t>
            </a:r>
            <a:r>
              <a:rPr lang="ru-RU" sz="2400" b="1" i="0" u="none" strike="noStrike" baseline="0" dirty="0" err="1">
                <a:solidFill>
                  <a:srgbClr val="58595B"/>
                </a:solidFill>
                <a:latin typeface="RobotoCondensed-Regular"/>
              </a:rPr>
              <a:t>бензилпенициллина</a:t>
            </a:r>
            <a:r>
              <a:rPr lang="ru-RU" sz="2400" b="1" i="0" u="none" strike="noStrike" baseline="0" dirty="0">
                <a:solidFill>
                  <a:srgbClr val="58595B"/>
                </a:solidFill>
                <a:latin typeface="RobotoCondensed-Regular"/>
              </a:rPr>
              <a:t> (пенициллина G)</a:t>
            </a:r>
            <a:r>
              <a:rPr lang="ru-RU" sz="2400" b="0" i="0" u="none" strike="noStrike" baseline="0" dirty="0">
                <a:solidFill>
                  <a:srgbClr val="58595B"/>
                </a:solidFill>
                <a:latin typeface="RobotoCondensed-Regular"/>
              </a:rPr>
              <a:t> </a:t>
            </a:r>
            <a:r>
              <a:rPr lang="ru-RU" sz="2400" b="0" i="0" u="sng" strike="noStrike" baseline="0" dirty="0">
                <a:solidFill>
                  <a:srgbClr val="58595B"/>
                </a:solidFill>
                <a:latin typeface="RobotoCondensed-Regular"/>
              </a:rPr>
              <a:t>как минимум за 30 дней</a:t>
            </a:r>
            <a:r>
              <a:rPr lang="en-US" sz="2400" b="0" i="0" u="sng" strike="noStrike" baseline="0" dirty="0">
                <a:solidFill>
                  <a:srgbClr val="58595B"/>
                </a:solidFill>
                <a:latin typeface="RobotoCondensed-Regular"/>
              </a:rPr>
              <a:t> </a:t>
            </a:r>
            <a:r>
              <a:rPr lang="ru-RU" sz="2400" b="0" i="0" u="sng" strike="noStrike" baseline="0" dirty="0">
                <a:solidFill>
                  <a:srgbClr val="58595B"/>
                </a:solidFill>
                <a:latin typeface="RobotoCondensed-Regular"/>
              </a:rPr>
              <a:t>до родов </a:t>
            </a:r>
            <a:r>
              <a:rPr lang="ru-RU" sz="2400" b="0" i="0" u="none" strike="noStrike" baseline="0" dirty="0">
                <a:solidFill>
                  <a:srgbClr val="58595B"/>
                </a:solidFill>
                <a:latin typeface="RobotoCondensed-Regular"/>
              </a:rPr>
              <a:t>– минимальное время, необходимое для профилактики передачи сифилиса младенцу. В</a:t>
            </a:r>
            <a:r>
              <a:rPr lang="en-US" sz="2400" b="0" i="0" u="none" strike="noStrike" baseline="0" dirty="0">
                <a:solidFill>
                  <a:srgbClr val="58595B"/>
                </a:solidFill>
                <a:latin typeface="RobotoCondensed-Regular"/>
              </a:rPr>
              <a:t> </a:t>
            </a:r>
            <a:r>
              <a:rPr lang="ru-RU" sz="2400" b="0" i="0" u="none" strike="noStrike" baseline="0" dirty="0">
                <a:solidFill>
                  <a:srgbClr val="58595B"/>
                </a:solidFill>
                <a:latin typeface="RobotoCondensed-Regular"/>
              </a:rPr>
              <a:t>идеале лечение матери следует проводить в первом триместре или максимально рано, если оказание</a:t>
            </a:r>
            <a:r>
              <a:rPr lang="en-US" sz="2400" b="0" i="0" u="none" strike="noStrike" baseline="0" dirty="0">
                <a:solidFill>
                  <a:srgbClr val="58595B"/>
                </a:solidFill>
                <a:latin typeface="RobotoCondensed-Regular"/>
              </a:rPr>
              <a:t> </a:t>
            </a:r>
            <a:r>
              <a:rPr lang="ru-RU" sz="2400" b="0" i="0" u="none" strike="noStrike" baseline="0" dirty="0">
                <a:solidFill>
                  <a:srgbClr val="58595B"/>
                </a:solidFill>
                <a:latin typeface="RobotoCondensed-Regular"/>
              </a:rPr>
              <a:t>дородовой помощи (ДРП) начато с опозданием.</a:t>
            </a:r>
            <a:endParaRPr lang="en-US" sz="2400" dirty="0"/>
          </a:p>
        </p:txBody>
      </p:sp>
      <p:sp>
        <p:nvSpPr>
          <p:cNvPr id="5" name="Slide Number Placeholder 4">
            <a:extLst>
              <a:ext uri="{FF2B5EF4-FFF2-40B4-BE49-F238E27FC236}">
                <a16:creationId xmlns:a16="http://schemas.microsoft.com/office/drawing/2014/main" id="{510423D2-8151-C20E-D8EB-E2A318D0CBE6}"/>
              </a:ext>
            </a:extLst>
          </p:cNvPr>
          <p:cNvSpPr>
            <a:spLocks noGrp="1"/>
          </p:cNvSpPr>
          <p:nvPr>
            <p:ph type="sldNum" sz="quarter" idx="12"/>
          </p:nvPr>
        </p:nvSpPr>
        <p:spPr/>
        <p:txBody>
          <a:bodyPr/>
          <a:lstStyle/>
          <a:p>
            <a:fld id="{714BF2E0-EE3B-6A4E-9FB9-82DE86E1F02F}" type="slidenum">
              <a:rPr lang="en-US" smtClean="0"/>
              <a:pPr/>
              <a:t>37</a:t>
            </a:fld>
            <a:endParaRPr lang="en-US"/>
          </a:p>
        </p:txBody>
      </p:sp>
      <p:pic>
        <p:nvPicPr>
          <p:cNvPr id="6" name="Content Placeholder 8">
            <a:extLst>
              <a:ext uri="{FF2B5EF4-FFF2-40B4-BE49-F238E27FC236}">
                <a16:creationId xmlns:a16="http://schemas.microsoft.com/office/drawing/2014/main" id="{44973B4C-77AB-4386-32FD-4E1178B1A4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685800"/>
            <a:ext cx="3073940" cy="44754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562804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62B2A-6770-BEC7-0325-19DB966DD6F9}"/>
              </a:ext>
            </a:extLst>
          </p:cNvPr>
          <p:cNvSpPr>
            <a:spLocks noGrp="1"/>
          </p:cNvSpPr>
          <p:nvPr>
            <p:ph type="title"/>
          </p:nvPr>
        </p:nvSpPr>
        <p:spPr>
          <a:xfrm>
            <a:off x="485775" y="494950"/>
            <a:ext cx="11038513" cy="675620"/>
          </a:xfrm>
        </p:spPr>
        <p:txBody>
          <a:bodyPr>
            <a:normAutofit fontScale="90000"/>
          </a:bodyPr>
          <a:lstStyle/>
          <a:p>
            <a:pPr algn="ctr"/>
            <a:r>
              <a:rPr lang="ru-RU" b="1" i="0" u="none" strike="noStrike" baseline="0" dirty="0">
                <a:solidFill>
                  <a:srgbClr val="E35A28"/>
                </a:solidFill>
                <a:latin typeface="RobotoCondensed-Bold"/>
              </a:rPr>
              <a:t>В индикаторах ЛПМР сифилиса используется определение случая ВС для целей эпиднадзора, а</a:t>
            </a:r>
            <a:r>
              <a:rPr lang="en-US" b="1" i="0" u="none" strike="noStrike" baseline="0" dirty="0">
                <a:solidFill>
                  <a:srgbClr val="E35A28"/>
                </a:solidFill>
                <a:latin typeface="RobotoCondensed-Bold"/>
              </a:rPr>
              <a:t> </a:t>
            </a:r>
            <a:r>
              <a:rPr lang="ru-RU" b="1" i="0" u="none" strike="noStrike" baseline="0" dirty="0">
                <a:solidFill>
                  <a:srgbClr val="E35A28"/>
                </a:solidFill>
                <a:latin typeface="RobotoCondensed-Bold"/>
              </a:rPr>
              <a:t>не клиническое определение случая.</a:t>
            </a:r>
            <a:endParaRPr lang="en-US" dirty="0"/>
          </a:p>
        </p:txBody>
      </p:sp>
      <p:sp>
        <p:nvSpPr>
          <p:cNvPr id="5" name="Slide Number Placeholder 4">
            <a:extLst>
              <a:ext uri="{FF2B5EF4-FFF2-40B4-BE49-F238E27FC236}">
                <a16:creationId xmlns:a16="http://schemas.microsoft.com/office/drawing/2014/main" id="{510423D2-8151-C20E-D8EB-E2A318D0CBE6}"/>
              </a:ext>
            </a:extLst>
          </p:cNvPr>
          <p:cNvSpPr>
            <a:spLocks noGrp="1"/>
          </p:cNvSpPr>
          <p:nvPr>
            <p:ph type="sldNum" sz="quarter" idx="12"/>
          </p:nvPr>
        </p:nvSpPr>
        <p:spPr/>
        <p:txBody>
          <a:bodyPr/>
          <a:lstStyle/>
          <a:p>
            <a:fld id="{714BF2E0-EE3B-6A4E-9FB9-82DE86E1F02F}" type="slidenum">
              <a:rPr lang="en-US" smtClean="0"/>
              <a:pPr/>
              <a:t>38</a:t>
            </a:fld>
            <a:endParaRPr lang="en-US"/>
          </a:p>
        </p:txBody>
      </p:sp>
      <p:pic>
        <p:nvPicPr>
          <p:cNvPr id="10" name="Picture 9">
            <a:extLst>
              <a:ext uri="{FF2B5EF4-FFF2-40B4-BE49-F238E27FC236}">
                <a16:creationId xmlns:a16="http://schemas.microsoft.com/office/drawing/2014/main" id="{431BF71D-BE16-515A-6761-DA08D6282760}"/>
              </a:ext>
            </a:extLst>
          </p:cNvPr>
          <p:cNvPicPr>
            <a:picLocks noChangeAspect="1"/>
          </p:cNvPicPr>
          <p:nvPr/>
        </p:nvPicPr>
        <p:blipFill>
          <a:blip r:embed="rId2"/>
          <a:stretch>
            <a:fillRect/>
          </a:stretch>
        </p:blipFill>
        <p:spPr>
          <a:xfrm>
            <a:off x="459122" y="1724244"/>
            <a:ext cx="11220450" cy="3924300"/>
          </a:xfrm>
          <a:prstGeom prst="rect">
            <a:avLst/>
          </a:prstGeom>
        </p:spPr>
      </p:pic>
    </p:spTree>
    <p:extLst>
      <p:ext uri="{BB962C8B-B14F-4D97-AF65-F5344CB8AC3E}">
        <p14:creationId xmlns:p14="http://schemas.microsoft.com/office/powerpoint/2010/main" val="29634191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00CA31-0C8E-4C2A-B99F-B4E8C7F213B2}"/>
              </a:ext>
            </a:extLst>
          </p:cNvPr>
          <p:cNvSpPr>
            <a:spLocks noGrp="1"/>
          </p:cNvSpPr>
          <p:nvPr>
            <p:ph type="title"/>
          </p:nvPr>
        </p:nvSpPr>
        <p:spPr>
          <a:xfrm>
            <a:off x="703117" y="613064"/>
            <a:ext cx="6773333" cy="690219"/>
          </a:xfrm>
        </p:spPr>
        <p:txBody>
          <a:bodyPr>
            <a:normAutofit/>
          </a:bodyPr>
          <a:lstStyle/>
          <a:p>
            <a:r>
              <a:rPr lang="ru-RU" sz="3600" b="1" dirty="0">
                <a:latin typeface="Calibri" panose="020F0502020204030204" pitchFamily="34" charset="0"/>
                <a:cs typeface="Calibri" panose="020F0502020204030204" pitchFamily="34" charset="0"/>
              </a:rPr>
              <a:t>Как работает валидация?</a:t>
            </a:r>
            <a:endParaRPr lang="en-GB" sz="3600" b="1" dirty="0">
              <a:latin typeface="Calibri" panose="020F0502020204030204" pitchFamily="34" charset="0"/>
              <a:cs typeface="Calibri" panose="020F0502020204030204" pitchFamily="34" charset="0"/>
            </a:endParaRPr>
          </a:p>
        </p:txBody>
      </p:sp>
      <p:sp>
        <p:nvSpPr>
          <p:cNvPr id="6" name="TextBox 5"/>
          <p:cNvSpPr txBox="1"/>
          <p:nvPr/>
        </p:nvSpPr>
        <p:spPr>
          <a:xfrm>
            <a:off x="6286500" y="581890"/>
            <a:ext cx="5756564" cy="587853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C00000"/>
                </a:solidFill>
                <a:effectLst/>
                <a:uLnTx/>
                <a:uFillTx/>
                <a:latin typeface="Arial"/>
                <a:ea typeface="+mn-ea"/>
                <a:cs typeface="Arial"/>
              </a:rPr>
              <a:t>Needs commitment to a future generation free from HIV, syphilis and HBV</a:t>
            </a: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solidFill>
                <a:srgbClr val="FF0000"/>
              </a:solidFill>
              <a:effectLst/>
              <a:uLnTx/>
              <a:uFillTx/>
              <a:latin typeface="Arial"/>
              <a:ea typeface="+mn-ea"/>
              <a:cs typeface="Arial"/>
            </a:endParaRP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1" i="0" u="none" strike="noStrike" kern="1200" cap="none" spc="0" normalizeH="0" baseline="0" noProof="0" dirty="0">
                <a:ln>
                  <a:noFill/>
                </a:ln>
                <a:solidFill>
                  <a:srgbClr val="0070C0"/>
                </a:solidFill>
                <a:effectLst/>
                <a:uLnTx/>
                <a:uFillTx/>
                <a:latin typeface="Calibri" panose="020F0502020204030204"/>
                <a:ea typeface="+mn-ea"/>
                <a:cs typeface="Calibri" panose="020F0502020204030204"/>
              </a:rPr>
              <a:t>Advocacy and Political commitment including needed investment</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rPr>
              <a:t>Health system strengthening with program prioritization and implementation </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1" i="0" u="none" strike="noStrike" kern="1200" cap="none" spc="0" normalizeH="0" baseline="0" noProof="0" dirty="0">
                <a:ln>
                  <a:noFill/>
                </a:ln>
                <a:solidFill>
                  <a:srgbClr val="0070C0"/>
                </a:solidFill>
                <a:effectLst/>
                <a:uLnTx/>
                <a:uFillTx/>
                <a:latin typeface="Calibri" panose="020F0502020204030204"/>
                <a:ea typeface="+mn-ea"/>
                <a:cs typeface="Calibri" panose="020F0502020204030204"/>
              </a:rPr>
              <a:t>Stakeholder involvement and participation</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rPr>
              <a:t>:</a:t>
            </a:r>
          </a:p>
          <a:p>
            <a:pPr marL="742950" marR="0" lvl="1"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rPr>
              <a:t>Community /end users</a:t>
            </a:r>
          </a:p>
          <a:p>
            <a:pPr marL="742950" marR="0" lvl="1"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rPr>
              <a:t>Health care providers and managers</a:t>
            </a:r>
          </a:p>
          <a:p>
            <a:pPr marL="742950" marR="0" lvl="1"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rPr>
              <a:t>Implementing and funding partners</a:t>
            </a:r>
          </a:p>
          <a:p>
            <a:pPr marL="742950" marR="0" lvl="1"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rPr>
              <a:t>Academia and researchers</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GB" sz="2400" b="0" i="0" u="none" strike="noStrike" kern="1200" cap="none" spc="0" normalizeH="0" baseline="0" noProof="0" dirty="0">
                <a:ln>
                  <a:noFill/>
                </a:ln>
                <a:solidFill>
                  <a:srgbClr val="0070C0"/>
                </a:solidFill>
                <a:effectLst/>
                <a:uLnTx/>
                <a:uFillTx/>
                <a:latin typeface="Calibri" panose="020F0502020204030204"/>
                <a:ea typeface="+mn-ea"/>
                <a:cs typeface="Calibri" panose="020F0502020204030204"/>
              </a:rPr>
              <a:t>Rights based approach</a:t>
            </a:r>
          </a:p>
        </p:txBody>
      </p:sp>
      <p:graphicFrame>
        <p:nvGraphicFramePr>
          <p:cNvPr id="7" name="Content Placeholder 3"/>
          <p:cNvGraphicFramePr>
            <a:graphicFrameLocks noGrp="1"/>
          </p:cNvGraphicFramePr>
          <p:nvPr>
            <p:ph idx="1"/>
          </p:nvPr>
        </p:nvGraphicFramePr>
        <p:xfrm>
          <a:off x="-4834393" y="1539944"/>
          <a:ext cx="10071412" cy="4704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68749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F6424-9EFC-4D48-A210-E1488212F21D}"/>
              </a:ext>
            </a:extLst>
          </p:cNvPr>
          <p:cNvSpPr>
            <a:spLocks noGrp="1"/>
          </p:cNvSpPr>
          <p:nvPr>
            <p:ph type="title"/>
          </p:nvPr>
        </p:nvSpPr>
        <p:spPr/>
        <p:txBody>
          <a:bodyPr/>
          <a:lstStyle/>
          <a:p>
            <a:r>
              <a:rPr lang="ru-RU" b="1" dirty="0"/>
              <a:t>Скрининг на ВИЧ беременных женщин:</a:t>
            </a:r>
            <a:endParaRPr lang="en-US" b="1" dirty="0"/>
          </a:p>
        </p:txBody>
      </p:sp>
      <p:sp>
        <p:nvSpPr>
          <p:cNvPr id="3" name="Content Placeholder 2">
            <a:extLst>
              <a:ext uri="{FF2B5EF4-FFF2-40B4-BE49-F238E27FC236}">
                <a16:creationId xmlns:a16="http://schemas.microsoft.com/office/drawing/2014/main" id="{4E3991E4-5489-46A2-B193-E3F36DC0C29A}"/>
              </a:ext>
            </a:extLst>
          </p:cNvPr>
          <p:cNvSpPr>
            <a:spLocks noGrp="1"/>
          </p:cNvSpPr>
          <p:nvPr>
            <p:ph idx="1"/>
          </p:nvPr>
        </p:nvSpPr>
        <p:spPr>
          <a:xfrm>
            <a:off x="457200" y="1546699"/>
            <a:ext cx="11277600" cy="4163222"/>
          </a:xfrm>
        </p:spPr>
        <p:txBody>
          <a:bodyPr>
            <a:normAutofit/>
          </a:bodyPr>
          <a:lstStyle/>
          <a:p>
            <a:r>
              <a:rPr lang="ru-RU" sz="2400" dirty="0"/>
              <a:t>Все беременные женщины должны пройти тестирование на </a:t>
            </a:r>
            <a:r>
              <a:rPr lang="ru-RU" sz="2400" b="1" dirty="0"/>
              <a:t>ВИЧ, сифилис </a:t>
            </a:r>
            <a:r>
              <a:rPr lang="ru-RU" sz="2400" dirty="0"/>
              <a:t>и поверхностный антиген гепатита В (</a:t>
            </a:r>
            <a:r>
              <a:rPr lang="ru-RU" sz="2400" b="1" dirty="0" err="1"/>
              <a:t>HBsAg</a:t>
            </a:r>
            <a:r>
              <a:rPr lang="ru-RU" sz="2400" dirty="0"/>
              <a:t>) по крайней мере один раз и как можно раньше, в идеале при первом посещении врача по поводу беременности (дородовая помощь).</a:t>
            </a:r>
          </a:p>
          <a:p>
            <a:r>
              <a:rPr lang="ru-RU" sz="2400" b="1" dirty="0"/>
              <a:t>Двойные экспресс-тесты на ВИЧ/сифилис </a:t>
            </a:r>
            <a:r>
              <a:rPr lang="ru-RU" sz="2400" dirty="0"/>
              <a:t>можно использовать в качестве первого теста в стратегиях и алгоритмах тестирования на ВИЧ в условиях оказания дородовой помощи.</a:t>
            </a:r>
          </a:p>
          <a:p>
            <a:r>
              <a:rPr lang="ru-RU" sz="2400" b="1" dirty="0">
                <a:ea typeface="+mn-lt"/>
                <a:cs typeface="+mn-lt"/>
              </a:rPr>
              <a:t>Повторное тестирование </a:t>
            </a:r>
            <a:r>
              <a:rPr lang="ru-RU" sz="2400" dirty="0">
                <a:ea typeface="+mn-lt"/>
                <a:cs typeface="+mn-lt"/>
              </a:rPr>
              <a:t>в районах с высокой распространенностью или у лиц с высоким риском возникновения инфекции</a:t>
            </a:r>
            <a:endParaRPr lang="en-US" sz="2400" dirty="0"/>
          </a:p>
        </p:txBody>
      </p:sp>
      <p:sp>
        <p:nvSpPr>
          <p:cNvPr id="5" name="Slide Number Placeholder 4">
            <a:extLst>
              <a:ext uri="{FF2B5EF4-FFF2-40B4-BE49-F238E27FC236}">
                <a16:creationId xmlns:a16="http://schemas.microsoft.com/office/drawing/2014/main" id="{38FC4E9D-E2D7-4C49-A529-12BC26A4D6C2}"/>
              </a:ext>
            </a:extLst>
          </p:cNvPr>
          <p:cNvSpPr>
            <a:spLocks noGrp="1"/>
          </p:cNvSpPr>
          <p:nvPr>
            <p:ph type="sldNum" sz="quarter" idx="12"/>
          </p:nvPr>
        </p:nvSpPr>
        <p:spPr/>
        <p:txBody>
          <a:bodyPr/>
          <a:lstStyle/>
          <a:p>
            <a:fld id="{714BF2E0-EE3B-6A4E-9FB9-82DE86E1F02F}" type="slidenum">
              <a:rPr lang="en-US" smtClean="0"/>
              <a:pPr/>
              <a:t>4</a:t>
            </a:fld>
            <a:endParaRPr lang="en-US"/>
          </a:p>
        </p:txBody>
      </p:sp>
    </p:spTree>
    <p:extLst>
      <p:ext uri="{BB962C8B-B14F-4D97-AF65-F5344CB8AC3E}">
        <p14:creationId xmlns:p14="http://schemas.microsoft.com/office/powerpoint/2010/main" val="3373684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88D1B01-D622-2975-4B9F-830A1EA660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lang="en-US" sz="900" b="0" i="0" u="none" strike="noStrike" kern="1200" cap="none" spc="0" normalizeH="0" baseline="0" noProof="0" smtClean="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FBA2D02A-242C-1EB9-B000-AA76B3858CDB}"/>
              </a:ext>
            </a:extLst>
          </p:cNvPr>
          <p:cNvPicPr>
            <a:picLocks noChangeAspect="1"/>
          </p:cNvPicPr>
          <p:nvPr/>
        </p:nvPicPr>
        <p:blipFill>
          <a:blip r:embed="rId2"/>
          <a:stretch>
            <a:fillRect/>
          </a:stretch>
        </p:blipFill>
        <p:spPr>
          <a:xfrm>
            <a:off x="3882870" y="592766"/>
            <a:ext cx="3825792" cy="5671847"/>
          </a:xfrm>
          <a:prstGeom prst="rect">
            <a:avLst/>
          </a:prstGeom>
          <a:ln>
            <a:solidFill>
              <a:schemeClr val="accent1"/>
            </a:solidFill>
          </a:ln>
        </p:spPr>
      </p:pic>
    </p:spTree>
    <p:extLst>
      <p:ext uri="{BB962C8B-B14F-4D97-AF65-F5344CB8AC3E}">
        <p14:creationId xmlns:p14="http://schemas.microsoft.com/office/powerpoint/2010/main" val="27182897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D8C59CD-0C17-FFF8-EFEE-CA6E8359A5A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lang="en-US" sz="900" b="0" i="0" u="none" strike="noStrike" kern="1200" cap="none" spc="0" normalizeH="0" baseline="0" noProof="0" smtClean="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64D7EC8A-BB14-EA52-7193-F0BE802BD084}"/>
              </a:ext>
            </a:extLst>
          </p:cNvPr>
          <p:cNvPicPr>
            <a:picLocks noChangeAspect="1"/>
          </p:cNvPicPr>
          <p:nvPr/>
        </p:nvPicPr>
        <p:blipFill>
          <a:blip r:embed="rId2"/>
          <a:stretch>
            <a:fillRect/>
          </a:stretch>
        </p:blipFill>
        <p:spPr>
          <a:xfrm>
            <a:off x="311285" y="1748749"/>
            <a:ext cx="3955332" cy="2623834"/>
          </a:xfrm>
          <a:prstGeom prst="rect">
            <a:avLst/>
          </a:prstGeom>
        </p:spPr>
      </p:pic>
      <p:sp>
        <p:nvSpPr>
          <p:cNvPr id="8" name="Content Placeholder 2">
            <a:extLst>
              <a:ext uri="{FF2B5EF4-FFF2-40B4-BE49-F238E27FC236}">
                <a16:creationId xmlns:a16="http://schemas.microsoft.com/office/drawing/2014/main" id="{F90BF511-DC28-3CEE-F8A1-7A16D68A6270}"/>
              </a:ext>
            </a:extLst>
          </p:cNvPr>
          <p:cNvSpPr>
            <a:spLocks noGrp="1"/>
          </p:cNvSpPr>
          <p:nvPr>
            <p:ph idx="1"/>
          </p:nvPr>
        </p:nvSpPr>
        <p:spPr>
          <a:xfrm>
            <a:off x="4377447" y="805166"/>
            <a:ext cx="7665396" cy="5048439"/>
          </a:xfrm>
        </p:spPr>
        <p:txBody>
          <a:bodyPr>
            <a:normAutofit lnSpcReduction="10000"/>
          </a:bodyPr>
          <a:lstStyle/>
          <a:p>
            <a:pPr marL="0" indent="0" algn="l">
              <a:buNone/>
            </a:pPr>
            <a:r>
              <a:rPr lang="ru-RU" sz="1800" b="0" i="0" u="none" strike="noStrike" baseline="0" dirty="0">
                <a:solidFill>
                  <a:srgbClr val="58595B"/>
                </a:solidFill>
                <a:latin typeface="Roboto-Regular"/>
              </a:rPr>
              <a:t>В национальном масштабе неотъемлемой частью процесса валидации являются следующие органы (в применимых случаях):</a:t>
            </a:r>
          </a:p>
          <a:p>
            <a:pPr algn="l"/>
            <a:r>
              <a:rPr lang="ru-RU" sz="1800" b="1" i="0" u="none" strike="noStrike" baseline="0" dirty="0">
                <a:solidFill>
                  <a:srgbClr val="58595B"/>
                </a:solidFill>
                <a:latin typeface="Roboto-Regular"/>
              </a:rPr>
              <a:t>Министерство здравоохранения</a:t>
            </a:r>
            <a:r>
              <a:rPr lang="ru-RU" sz="1800" b="0" i="0" u="none" strike="noStrike" baseline="0" dirty="0">
                <a:solidFill>
                  <a:srgbClr val="58595B"/>
                </a:solidFill>
                <a:latin typeface="Roboto-Regular"/>
              </a:rPr>
              <a:t>;</a:t>
            </a:r>
          </a:p>
          <a:p>
            <a:pPr algn="l"/>
            <a:r>
              <a:rPr lang="ru-RU" sz="1800" b="0" i="0" u="none" strike="noStrike" baseline="0" dirty="0" err="1">
                <a:solidFill>
                  <a:srgbClr val="58595B"/>
                </a:solidFill>
                <a:latin typeface="Roboto-Regular"/>
              </a:rPr>
              <a:t>cтрановое</a:t>
            </a:r>
            <a:r>
              <a:rPr lang="ru-RU" sz="1800" b="0" i="0" u="none" strike="noStrike" baseline="0" dirty="0">
                <a:solidFill>
                  <a:srgbClr val="58595B"/>
                </a:solidFill>
                <a:latin typeface="Roboto-Regular"/>
              </a:rPr>
              <a:t> бюро ВОЗ (в отсутствие странового бюро ВОЗ необходимо провести консультации с региональным бюро ВОЗ);</a:t>
            </a:r>
          </a:p>
          <a:p>
            <a:pPr algn="l"/>
            <a:r>
              <a:rPr lang="ru-RU" sz="1800" b="1" i="0" u="none" strike="noStrike" baseline="0" dirty="0">
                <a:solidFill>
                  <a:srgbClr val="58595B"/>
                </a:solidFill>
                <a:latin typeface="Roboto-Regular"/>
              </a:rPr>
              <a:t>Национальный секретариат по валидации </a:t>
            </a:r>
            <a:r>
              <a:rPr lang="ru-RU" sz="1800" b="0" i="0" u="none" strike="noStrike" baseline="0" dirty="0">
                <a:solidFill>
                  <a:srgbClr val="58595B"/>
                </a:solidFill>
                <a:latin typeface="Roboto-Regular"/>
              </a:rPr>
              <a:t>(НСВ), расположенный в страновом или региональном бюро ВОЗ;</a:t>
            </a:r>
          </a:p>
          <a:p>
            <a:pPr algn="l"/>
            <a:r>
              <a:rPr lang="ru-RU" sz="1800" b="1" i="0" u="none" strike="noStrike" baseline="0" dirty="0">
                <a:solidFill>
                  <a:srgbClr val="58595B"/>
                </a:solidFill>
                <a:latin typeface="Roboto-Regular"/>
              </a:rPr>
              <a:t>Национальный комитет по валидации </a:t>
            </a:r>
            <a:r>
              <a:rPr lang="ru-RU" sz="1800" b="0" i="0" u="none" strike="noStrike" baseline="0" dirty="0">
                <a:solidFill>
                  <a:srgbClr val="58595B"/>
                </a:solidFill>
                <a:latin typeface="Roboto-Regular"/>
              </a:rPr>
              <a:t>(НКВ);</a:t>
            </a:r>
          </a:p>
          <a:p>
            <a:pPr algn="l"/>
            <a:r>
              <a:rPr lang="ru-RU" sz="1800" b="0" i="0" u="none" strike="noStrike" baseline="0" dirty="0" err="1">
                <a:solidFill>
                  <a:srgbClr val="58595B"/>
                </a:solidFill>
                <a:latin typeface="Roboto-Regular"/>
              </a:rPr>
              <a:t>cоответствующие</a:t>
            </a:r>
            <a:r>
              <a:rPr lang="ru-RU" sz="1800" b="0" i="0" u="none" strike="noStrike" baseline="0" dirty="0">
                <a:solidFill>
                  <a:srgbClr val="58595B"/>
                </a:solidFill>
                <a:latin typeface="Roboto-Regular"/>
              </a:rPr>
              <a:t> </a:t>
            </a:r>
            <a:r>
              <a:rPr lang="ru-RU" sz="1800" b="1" i="0" u="none" strike="noStrike" baseline="0" dirty="0">
                <a:solidFill>
                  <a:srgbClr val="58595B"/>
                </a:solidFill>
                <a:latin typeface="Roboto-Regular"/>
              </a:rPr>
              <a:t>партнеры ООН</a:t>
            </a:r>
            <a:r>
              <a:rPr lang="ru-RU" sz="1800" b="0" i="0" u="none" strike="noStrike" baseline="0" dirty="0">
                <a:solidFill>
                  <a:srgbClr val="58595B"/>
                </a:solidFill>
                <a:latin typeface="Roboto-Regular"/>
              </a:rPr>
              <a:t>, такие как Объединенная программа Организации Объединенных Наций по ВИЧ/СПИДу (ЮНЭЙДС), Детский фонд Организации Объединенных Наций (ЮНИСЕФ), Фонд Организации Объединенных Наций в области народонаселения (ЮНФПА) и Международная организация по миграции (МОМ);</a:t>
            </a:r>
          </a:p>
          <a:p>
            <a:pPr algn="l"/>
            <a:r>
              <a:rPr lang="ru-RU" sz="1800" b="0" i="0" u="none" strike="noStrike" baseline="0" dirty="0">
                <a:solidFill>
                  <a:srgbClr val="58595B"/>
                </a:solidFill>
                <a:latin typeface="Roboto-Regular"/>
              </a:rPr>
              <a:t>другие партнеры-исполнители, участвующие в работе по достижению ЭПМР.</a:t>
            </a:r>
            <a:endParaRPr lang="en-US" dirty="0"/>
          </a:p>
        </p:txBody>
      </p:sp>
    </p:spTree>
    <p:extLst>
      <p:ext uri="{BB962C8B-B14F-4D97-AF65-F5344CB8AC3E}">
        <p14:creationId xmlns:p14="http://schemas.microsoft.com/office/powerpoint/2010/main" val="33827496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4FF78-8272-A66D-E1A0-A25C2892DFF5}"/>
              </a:ext>
            </a:extLst>
          </p:cNvPr>
          <p:cNvSpPr>
            <a:spLocks noGrp="1"/>
          </p:cNvSpPr>
          <p:nvPr>
            <p:ph type="title"/>
          </p:nvPr>
        </p:nvSpPr>
        <p:spPr/>
        <p:txBody>
          <a:bodyPr>
            <a:normAutofit/>
          </a:bodyPr>
          <a:lstStyle/>
          <a:p>
            <a:r>
              <a:rPr lang="ru-RU" sz="2400" b="1" i="0" u="none" strike="noStrike" baseline="0" dirty="0">
                <a:solidFill>
                  <a:srgbClr val="E05828"/>
                </a:solidFill>
                <a:latin typeface="Roboto-Bold"/>
              </a:rPr>
              <a:t>Общие критерии членства и опыт, необходимый комитетам по валидации национального, регионального и глобального уровней</a:t>
            </a:r>
            <a:endParaRPr lang="en-US" sz="2400" dirty="0"/>
          </a:p>
        </p:txBody>
      </p:sp>
      <p:sp>
        <p:nvSpPr>
          <p:cNvPr id="3" name="Content Placeholder 2">
            <a:extLst>
              <a:ext uri="{FF2B5EF4-FFF2-40B4-BE49-F238E27FC236}">
                <a16:creationId xmlns:a16="http://schemas.microsoft.com/office/drawing/2014/main" id="{F3D2C3AD-BFD7-55BB-2373-E3F9E5C67E0F}"/>
              </a:ext>
            </a:extLst>
          </p:cNvPr>
          <p:cNvSpPr>
            <a:spLocks noGrp="1"/>
          </p:cNvSpPr>
          <p:nvPr>
            <p:ph idx="1"/>
          </p:nvPr>
        </p:nvSpPr>
        <p:spPr>
          <a:xfrm>
            <a:off x="457200" y="1459149"/>
            <a:ext cx="11277600" cy="4250771"/>
          </a:xfrm>
        </p:spPr>
        <p:txBody>
          <a:bodyPr>
            <a:normAutofit fontScale="92500" lnSpcReduction="20000"/>
          </a:bodyPr>
          <a:lstStyle/>
          <a:p>
            <a:pPr marL="0" indent="0" algn="l">
              <a:buNone/>
            </a:pPr>
            <a:r>
              <a:rPr lang="ru-RU" sz="1800" b="0" i="0" u="none" strike="noStrike" baseline="0" dirty="0">
                <a:solidFill>
                  <a:srgbClr val="58595B"/>
                </a:solidFill>
                <a:latin typeface="Roboto-Regular"/>
              </a:rPr>
              <a:t>Коллектив комитета должен располагать квалификацией и опытом в следующих вопросах:</a:t>
            </a:r>
          </a:p>
          <a:p>
            <a:pPr algn="l"/>
            <a:r>
              <a:rPr lang="ru-RU" sz="1800" b="0" i="0" u="none" strike="noStrike" baseline="0" dirty="0">
                <a:solidFill>
                  <a:srgbClr val="58595B"/>
                </a:solidFill>
                <a:latin typeface="Roboto-Regular"/>
              </a:rPr>
              <a:t>взаимодействие с общинами людей, живущих с ВИЧ и ВГВ, с тем чтобы обеспечить привлечение к работе не менее двух женщин, живущих с ВИЧ, и не менее одной женщины, живущей с гепатитом В (обязательно);</a:t>
            </a:r>
          </a:p>
          <a:p>
            <a:pPr algn="l"/>
            <a:r>
              <a:rPr lang="ru-RU" sz="1800" b="0" i="0" u="none" strike="noStrike" baseline="0" dirty="0">
                <a:solidFill>
                  <a:srgbClr val="58595B"/>
                </a:solidFill>
                <a:latin typeface="Roboto-Regular"/>
              </a:rPr>
              <a:t>профилактика ВИЧ и других инфекций, передаваемых половым путем (ИППП), в частности сифилиса и ВГВ;</a:t>
            </a:r>
          </a:p>
          <a:p>
            <a:pPr algn="l"/>
            <a:r>
              <a:rPr lang="ru-RU" sz="1800" b="0" i="0" u="none" strike="noStrike" baseline="0" dirty="0">
                <a:solidFill>
                  <a:srgbClr val="58595B"/>
                </a:solidFill>
                <a:latin typeface="Roboto-Regular"/>
              </a:rPr>
              <a:t>программы и услуги в области иммунизации против гепатита В;</a:t>
            </a:r>
          </a:p>
          <a:p>
            <a:pPr algn="l"/>
            <a:r>
              <a:rPr lang="ru-RU" sz="1800" b="0" i="0" u="none" strike="noStrike" baseline="0" dirty="0">
                <a:solidFill>
                  <a:srgbClr val="58595B"/>
                </a:solidFill>
                <a:latin typeface="Roboto-Regular"/>
              </a:rPr>
              <a:t>эпидемиология, мониторинг и оценка, а также </a:t>
            </a:r>
            <a:r>
              <a:rPr lang="ru-RU" sz="1800" b="0" i="0" u="none" strike="noStrike" baseline="0" dirty="0" err="1">
                <a:solidFill>
                  <a:srgbClr val="58595B"/>
                </a:solidFill>
                <a:latin typeface="Roboto-Regular"/>
              </a:rPr>
              <a:t>эпиднадзор</a:t>
            </a:r>
            <a:r>
              <a:rPr lang="ru-RU" sz="1800" b="0" i="0" u="none" strike="noStrike" baseline="0" dirty="0">
                <a:solidFill>
                  <a:srgbClr val="58595B"/>
                </a:solidFill>
                <a:latin typeface="Roboto-Regular"/>
              </a:rPr>
              <a:t> за болезнями;</a:t>
            </a:r>
          </a:p>
          <a:p>
            <a:pPr algn="l"/>
            <a:r>
              <a:rPr lang="ru-RU" sz="1800" b="0" i="0" u="none" strike="noStrike" baseline="0" dirty="0">
                <a:solidFill>
                  <a:srgbClr val="58595B"/>
                </a:solidFill>
                <a:latin typeface="Roboto-Regular"/>
              </a:rPr>
              <a:t>права человека, в том числе особое внимание к проблемам групп повышенного риска и уязвимых лиц, таких как мигранты и перемещенные лица;</a:t>
            </a:r>
          </a:p>
          <a:p>
            <a:pPr algn="l"/>
            <a:r>
              <a:rPr lang="ru-RU" sz="1800" b="0" i="0" u="none" strike="noStrike" baseline="0" dirty="0">
                <a:solidFill>
                  <a:srgbClr val="58595B"/>
                </a:solidFill>
                <a:latin typeface="Roboto-Regular"/>
              </a:rPr>
              <a:t>управление программами общественного здравоохранения;</a:t>
            </a:r>
          </a:p>
          <a:p>
            <a:pPr algn="l"/>
            <a:r>
              <a:rPr lang="ru-RU" sz="1800" b="0" i="0" u="none" strike="noStrike" baseline="0" dirty="0">
                <a:solidFill>
                  <a:srgbClr val="58595B"/>
                </a:solidFill>
                <a:latin typeface="Roboto-Regular"/>
              </a:rPr>
              <a:t>лабораторные услуги, включая услуги, связанные с обеспечением качества при тестировании на ВИЧ, сифилис и ВГВ;</a:t>
            </a:r>
          </a:p>
          <a:p>
            <a:pPr algn="l"/>
            <a:r>
              <a:rPr lang="ru-RU" sz="1800" b="0" i="0" u="none" strike="noStrike" baseline="0" dirty="0">
                <a:solidFill>
                  <a:srgbClr val="58595B"/>
                </a:solidFill>
                <a:latin typeface="Roboto-Regular"/>
              </a:rPr>
              <a:t>охрана здоровья матери и ребенка в государственном и частном секторах;</a:t>
            </a:r>
          </a:p>
          <a:p>
            <a:pPr algn="l"/>
            <a:r>
              <a:rPr lang="ru-RU" sz="1800" b="0" i="0" u="none" strike="noStrike" baseline="0" dirty="0">
                <a:solidFill>
                  <a:srgbClr val="58595B"/>
                </a:solidFill>
                <a:latin typeface="Roboto-Regular"/>
              </a:rPr>
              <a:t>социальные и поведенческие науки.</a:t>
            </a:r>
            <a:endParaRPr lang="en-US" dirty="0"/>
          </a:p>
        </p:txBody>
      </p:sp>
      <p:sp>
        <p:nvSpPr>
          <p:cNvPr id="5" name="Slide Number Placeholder 4">
            <a:extLst>
              <a:ext uri="{FF2B5EF4-FFF2-40B4-BE49-F238E27FC236}">
                <a16:creationId xmlns:a16="http://schemas.microsoft.com/office/drawing/2014/main" id="{EFB80FD0-7239-DF3D-9430-7013704B1E8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lang="en-US" sz="900" b="0" i="0" u="none" strike="noStrike" kern="1200" cap="none" spc="0" normalizeH="0" baseline="0" noProof="0" smtClean="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15478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FA0B16-0771-3045-BCA2-7A9CE28BCE74}"/>
              </a:ext>
            </a:extLst>
          </p:cNvPr>
          <p:cNvSpPr>
            <a:spLocks noGrp="1"/>
          </p:cNvSpPr>
          <p:nvPr>
            <p:ph type="ctrTitle"/>
          </p:nvPr>
        </p:nvSpPr>
        <p:spPr>
          <a:xfrm>
            <a:off x="1673376" y="2236374"/>
            <a:ext cx="9292975" cy="1325499"/>
          </a:xfrm>
        </p:spPr>
        <p:txBody>
          <a:bodyPr>
            <a:normAutofit fontScale="90000"/>
          </a:bodyPr>
          <a:lstStyle/>
          <a:p>
            <a:r>
              <a:rPr lang="ru-RU" sz="6000" dirty="0"/>
              <a:t>Назар </a:t>
            </a:r>
            <a:r>
              <a:rPr lang="ru-RU" sz="6000" dirty="0" err="1"/>
              <a:t>аударғаныңызға</a:t>
            </a:r>
            <a:r>
              <a:rPr lang="ru-RU" sz="6000" dirty="0"/>
              <a:t> </a:t>
            </a:r>
            <a:r>
              <a:rPr lang="ru-RU" sz="6000" dirty="0" err="1"/>
              <a:t>рақмет</a:t>
            </a:r>
            <a:r>
              <a:rPr lang="ru-RU" sz="6000" dirty="0"/>
              <a:t>!</a:t>
            </a:r>
            <a:endParaRPr lang="en-US" sz="6000" dirty="0"/>
          </a:p>
        </p:txBody>
      </p:sp>
    </p:spTree>
    <p:extLst>
      <p:ext uri="{BB962C8B-B14F-4D97-AF65-F5344CB8AC3E}">
        <p14:creationId xmlns:p14="http://schemas.microsoft.com/office/powerpoint/2010/main" val="1099287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F6856-BD9B-6643-8ABB-00E5266427EF}"/>
              </a:ext>
            </a:extLst>
          </p:cNvPr>
          <p:cNvSpPr>
            <a:spLocks noGrp="1"/>
          </p:cNvSpPr>
          <p:nvPr>
            <p:ph type="title"/>
          </p:nvPr>
        </p:nvSpPr>
        <p:spPr>
          <a:xfrm>
            <a:off x="457200" y="0"/>
            <a:ext cx="10896600" cy="758825"/>
          </a:xfrm>
        </p:spPr>
        <p:txBody>
          <a:bodyPr>
            <a:noAutofit/>
          </a:bodyPr>
          <a:lstStyle/>
          <a:p>
            <a:r>
              <a:rPr lang="ru-RU" sz="2800" dirty="0">
                <a:solidFill>
                  <a:srgbClr val="056998"/>
                </a:solidFill>
                <a:latin typeface="Calibri" panose="020F0502020204030204"/>
              </a:rPr>
              <a:t>Рекомендации по осуществлению мониторинга лечения беременных и кормящих женщин</a:t>
            </a:r>
            <a:endParaRPr lang="en-GB" sz="2800" dirty="0"/>
          </a:p>
        </p:txBody>
      </p:sp>
      <p:sp>
        <p:nvSpPr>
          <p:cNvPr id="3" name="Content Placeholder 2">
            <a:extLst>
              <a:ext uri="{FF2B5EF4-FFF2-40B4-BE49-F238E27FC236}">
                <a16:creationId xmlns:a16="http://schemas.microsoft.com/office/drawing/2014/main" id="{BFFA8DC7-7923-764A-AD6C-07CB49677C79}"/>
              </a:ext>
            </a:extLst>
          </p:cNvPr>
          <p:cNvSpPr>
            <a:spLocks noGrp="1"/>
          </p:cNvSpPr>
          <p:nvPr>
            <p:ph sz="half" idx="1"/>
          </p:nvPr>
        </p:nvSpPr>
        <p:spPr>
          <a:xfrm>
            <a:off x="113058" y="978693"/>
            <a:ext cx="4366177" cy="4900613"/>
          </a:xfrm>
          <a:solidFill>
            <a:srgbClr val="EAF2F8"/>
          </a:solidFill>
        </p:spPr>
        <p:txBody>
          <a:bodyPr>
            <a:normAutofit fontScale="92500" lnSpcReduction="20000"/>
          </a:bodyPr>
          <a:lstStyle/>
          <a:p>
            <a:pPr marL="0" lvl="0" indent="0">
              <a:lnSpc>
                <a:spcPct val="100000"/>
              </a:lnSpc>
              <a:spcBef>
                <a:spcPts val="0"/>
              </a:spcBef>
              <a:buNone/>
              <a:defRPr/>
            </a:pPr>
            <a:endParaRPr lang="en-US" sz="1600" dirty="0">
              <a:solidFill>
                <a:prstClr val="black"/>
              </a:solidFill>
            </a:endParaRPr>
          </a:p>
          <a:p>
            <a:pPr marL="285750" lvl="0" indent="-285750">
              <a:lnSpc>
                <a:spcPct val="100000"/>
              </a:lnSpc>
              <a:spcBef>
                <a:spcPts val="0"/>
              </a:spcBef>
              <a:defRPr/>
            </a:pPr>
            <a:r>
              <a:rPr lang="ru-RU" sz="2100" b="1" dirty="0">
                <a:solidFill>
                  <a:srgbClr val="0070C0"/>
                </a:solidFill>
              </a:rPr>
              <a:t>Консультирование по приверженности</a:t>
            </a:r>
            <a:r>
              <a:rPr lang="en-US" sz="2100" b="1" dirty="0">
                <a:solidFill>
                  <a:srgbClr val="0070C0"/>
                </a:solidFill>
              </a:rPr>
              <a:t> </a:t>
            </a:r>
            <a:r>
              <a:rPr lang="ru-RU" sz="1600" dirty="0">
                <a:solidFill>
                  <a:prstClr val="black"/>
                </a:solidFill>
              </a:rPr>
              <a:t>следует проводить во всех клиниках, оказывающих дородовую помощь, и во время послеродовых посещений</a:t>
            </a:r>
            <a:r>
              <a:rPr lang="en-US" sz="1600" dirty="0">
                <a:solidFill>
                  <a:prstClr val="black"/>
                </a:solidFill>
              </a:rPr>
              <a:t>.</a:t>
            </a:r>
          </a:p>
          <a:p>
            <a:pPr marL="285750" lvl="0" indent="-285750">
              <a:lnSpc>
                <a:spcPct val="100000"/>
              </a:lnSpc>
              <a:spcBef>
                <a:spcPts val="0"/>
              </a:spcBef>
              <a:defRPr/>
            </a:pPr>
            <a:endParaRPr lang="en-US" sz="1600" dirty="0">
              <a:solidFill>
                <a:prstClr val="black"/>
              </a:solidFill>
            </a:endParaRPr>
          </a:p>
          <a:p>
            <a:pPr marL="285750" lvl="0" indent="-285750">
              <a:lnSpc>
                <a:spcPct val="100000"/>
              </a:lnSpc>
              <a:spcBef>
                <a:spcPts val="0"/>
              </a:spcBef>
              <a:defRPr/>
            </a:pPr>
            <a:r>
              <a:rPr lang="ru-RU" sz="1900" b="1" dirty="0">
                <a:solidFill>
                  <a:srgbClr val="0070C0"/>
                </a:solidFill>
              </a:rPr>
              <a:t>Для всех беременных женщин вне зависимости от времени начала АРТ</a:t>
            </a:r>
            <a:r>
              <a:rPr lang="en-US" sz="1900" dirty="0">
                <a:solidFill>
                  <a:srgbClr val="0070C0"/>
                </a:solidFill>
              </a:rPr>
              <a:t>:</a:t>
            </a:r>
            <a:r>
              <a:rPr lang="en-US" sz="1600" dirty="0">
                <a:solidFill>
                  <a:prstClr val="black"/>
                </a:solidFill>
              </a:rPr>
              <a:t> </a:t>
            </a:r>
            <a:r>
              <a:rPr lang="ru-RU" sz="1900" u="sng" dirty="0">
                <a:solidFill>
                  <a:prstClr val="black"/>
                </a:solidFill>
              </a:rPr>
              <a:t>проводить определение вирусной нагрузки на</a:t>
            </a:r>
            <a:r>
              <a:rPr lang="en-US" sz="1900" u="sng" dirty="0">
                <a:solidFill>
                  <a:prstClr val="black"/>
                </a:solidFill>
              </a:rPr>
              <a:t> 34-36 </a:t>
            </a:r>
            <a:r>
              <a:rPr lang="ru-RU" sz="1900" u="sng" dirty="0">
                <a:solidFill>
                  <a:prstClr val="black"/>
                </a:solidFill>
              </a:rPr>
              <a:t>неделе беременности</a:t>
            </a:r>
            <a:r>
              <a:rPr lang="en-US" sz="1900" u="sng" dirty="0">
                <a:solidFill>
                  <a:prstClr val="black"/>
                </a:solidFill>
              </a:rPr>
              <a:t> </a:t>
            </a:r>
            <a:r>
              <a:rPr lang="en-US" sz="1600" dirty="0">
                <a:solidFill>
                  <a:prstClr val="black"/>
                </a:solidFill>
              </a:rPr>
              <a:t>(</a:t>
            </a:r>
            <a:r>
              <a:rPr lang="ru-RU" sz="1600" dirty="0">
                <a:solidFill>
                  <a:prstClr val="black"/>
                </a:solidFill>
              </a:rPr>
              <a:t>или, самое позднее, в родах</a:t>
            </a:r>
            <a:r>
              <a:rPr lang="en-US" sz="1600" dirty="0">
                <a:solidFill>
                  <a:prstClr val="black"/>
                </a:solidFill>
              </a:rPr>
              <a:t>) </a:t>
            </a:r>
            <a:r>
              <a:rPr lang="ru-RU" sz="1600" dirty="0">
                <a:solidFill>
                  <a:prstClr val="black"/>
                </a:solidFill>
              </a:rPr>
              <a:t>для выявления женщин, которые могут подвергаться</a:t>
            </a:r>
            <a:r>
              <a:rPr lang="ru-RU" sz="1600" b="1" dirty="0">
                <a:solidFill>
                  <a:prstClr val="black"/>
                </a:solidFill>
              </a:rPr>
              <a:t> риску неудачи лечения</a:t>
            </a:r>
            <a:r>
              <a:rPr lang="en-US" sz="1600" b="1" dirty="0">
                <a:solidFill>
                  <a:prstClr val="black"/>
                </a:solidFill>
              </a:rPr>
              <a:t> </a:t>
            </a:r>
            <a:r>
              <a:rPr lang="ru-RU" sz="1600" dirty="0">
                <a:solidFill>
                  <a:prstClr val="black"/>
                </a:solidFill>
              </a:rPr>
              <a:t>и</a:t>
            </a:r>
            <a:r>
              <a:rPr lang="en-US" sz="1600" dirty="0">
                <a:solidFill>
                  <a:prstClr val="black"/>
                </a:solidFill>
              </a:rPr>
              <a:t>/</a:t>
            </a:r>
            <a:r>
              <a:rPr lang="ru-RU" sz="1600" dirty="0">
                <a:solidFill>
                  <a:prstClr val="black"/>
                </a:solidFill>
              </a:rPr>
              <a:t>или</a:t>
            </a:r>
            <a:r>
              <a:rPr lang="en-US" sz="1600" dirty="0">
                <a:solidFill>
                  <a:prstClr val="black"/>
                </a:solidFill>
              </a:rPr>
              <a:t> </a:t>
            </a:r>
            <a:r>
              <a:rPr lang="ru-RU" sz="1600" dirty="0">
                <a:solidFill>
                  <a:prstClr val="black"/>
                </a:solidFill>
              </a:rPr>
              <a:t>родить детей с высоким</a:t>
            </a:r>
            <a:r>
              <a:rPr lang="en-US" sz="1600" dirty="0">
                <a:solidFill>
                  <a:prstClr val="black"/>
                </a:solidFill>
              </a:rPr>
              <a:t> </a:t>
            </a:r>
            <a:r>
              <a:rPr lang="ru-RU" sz="1600" b="1" dirty="0">
                <a:solidFill>
                  <a:prstClr val="black"/>
                </a:solidFill>
              </a:rPr>
              <a:t>риском перинатальной передачи</a:t>
            </a:r>
            <a:r>
              <a:rPr lang="en-US" sz="1600" dirty="0">
                <a:solidFill>
                  <a:prstClr val="black"/>
                </a:solidFill>
              </a:rPr>
              <a:t>.</a:t>
            </a:r>
          </a:p>
          <a:p>
            <a:pPr marL="285750" lvl="0" indent="-285750">
              <a:lnSpc>
                <a:spcPct val="100000"/>
              </a:lnSpc>
              <a:spcBef>
                <a:spcPts val="0"/>
              </a:spcBef>
              <a:defRPr/>
            </a:pPr>
            <a:endParaRPr lang="en-US" sz="1600" dirty="0">
              <a:solidFill>
                <a:prstClr val="black"/>
              </a:solidFill>
            </a:endParaRPr>
          </a:p>
          <a:p>
            <a:pPr marL="0" lvl="0" indent="0">
              <a:lnSpc>
                <a:spcPct val="100000"/>
              </a:lnSpc>
              <a:spcBef>
                <a:spcPts val="0"/>
              </a:spcBef>
              <a:buNone/>
              <a:defRPr/>
            </a:pPr>
            <a:r>
              <a:rPr lang="ru-RU" sz="1600" i="1" dirty="0">
                <a:solidFill>
                  <a:srgbClr val="0E6A9D"/>
                </a:solidFill>
              </a:rPr>
              <a:t>Действие</a:t>
            </a:r>
            <a:r>
              <a:rPr lang="en-US" sz="1600" i="1" dirty="0">
                <a:solidFill>
                  <a:srgbClr val="0E6A9D"/>
                </a:solidFill>
              </a:rPr>
              <a:t>: </a:t>
            </a:r>
            <a:r>
              <a:rPr lang="ru-RU" sz="1600" i="1" dirty="0">
                <a:solidFill>
                  <a:srgbClr val="0E6A9D"/>
                </a:solidFill>
              </a:rPr>
              <a:t>Если ВН</a:t>
            </a:r>
            <a:r>
              <a:rPr lang="en-US" sz="1600" i="1" dirty="0">
                <a:solidFill>
                  <a:srgbClr val="0E6A9D"/>
                </a:solidFill>
              </a:rPr>
              <a:t> &gt; 1</a:t>
            </a:r>
            <a:r>
              <a:rPr lang="ru-RU" sz="1600" i="1" dirty="0">
                <a:solidFill>
                  <a:srgbClr val="0E6A9D"/>
                </a:solidFill>
              </a:rPr>
              <a:t>.</a:t>
            </a:r>
            <a:r>
              <a:rPr lang="en-US" sz="1600" i="1" dirty="0">
                <a:solidFill>
                  <a:srgbClr val="0E6A9D"/>
                </a:solidFill>
              </a:rPr>
              <a:t>000 </a:t>
            </a:r>
            <a:r>
              <a:rPr lang="ru-RU" sz="1600" i="1" dirty="0">
                <a:solidFill>
                  <a:srgbClr val="0E6A9D"/>
                </a:solidFill>
              </a:rPr>
              <a:t>копий</a:t>
            </a:r>
            <a:r>
              <a:rPr lang="en-US" sz="1600" i="1" dirty="0">
                <a:solidFill>
                  <a:srgbClr val="0E6A9D"/>
                </a:solidFill>
              </a:rPr>
              <a:t>/</a:t>
            </a:r>
            <a:r>
              <a:rPr lang="ru-RU" sz="1600" i="1" dirty="0">
                <a:solidFill>
                  <a:srgbClr val="0E6A9D"/>
                </a:solidFill>
              </a:rPr>
              <a:t>мл</a:t>
            </a:r>
            <a:r>
              <a:rPr lang="en-US" sz="1600" i="1" dirty="0">
                <a:solidFill>
                  <a:srgbClr val="0E6A9D"/>
                </a:solidFill>
              </a:rPr>
              <a:t>, </a:t>
            </a:r>
            <a:r>
              <a:rPr lang="ru-RU" sz="1600" i="1" dirty="0">
                <a:solidFill>
                  <a:srgbClr val="0E6A9D"/>
                </a:solidFill>
              </a:rPr>
              <a:t>следовать алгоритму мониторинга лечения и осуществлять усиленную профилактику в интересах младенца</a:t>
            </a:r>
            <a:r>
              <a:rPr lang="en-US" sz="1600" i="1" dirty="0">
                <a:solidFill>
                  <a:srgbClr val="0E6A9D"/>
                </a:solidFill>
              </a:rPr>
              <a:t>. </a:t>
            </a:r>
            <a:r>
              <a:rPr lang="ru-RU" sz="1600" i="1" dirty="0">
                <a:solidFill>
                  <a:srgbClr val="0E6A9D"/>
                </a:solidFill>
              </a:rPr>
              <a:t>Рассмотреть возможность выполнения </a:t>
            </a:r>
            <a:r>
              <a:rPr lang="en-US" sz="1600" i="1" dirty="0">
                <a:solidFill>
                  <a:srgbClr val="0E6A9D"/>
                </a:solidFill>
              </a:rPr>
              <a:t>NAT </a:t>
            </a:r>
            <a:r>
              <a:rPr lang="ru-RU" sz="1600" i="1" dirty="0">
                <a:solidFill>
                  <a:srgbClr val="0E6A9D"/>
                </a:solidFill>
              </a:rPr>
              <a:t>младенцу при рождении</a:t>
            </a:r>
            <a:r>
              <a:rPr lang="en-US" sz="1600" i="1" dirty="0">
                <a:solidFill>
                  <a:srgbClr val="0E6A9D"/>
                </a:solidFill>
              </a:rPr>
              <a:t>.</a:t>
            </a:r>
          </a:p>
        </p:txBody>
      </p:sp>
      <p:sp>
        <p:nvSpPr>
          <p:cNvPr id="4" name="Content Placeholder 3">
            <a:extLst>
              <a:ext uri="{FF2B5EF4-FFF2-40B4-BE49-F238E27FC236}">
                <a16:creationId xmlns:a16="http://schemas.microsoft.com/office/drawing/2014/main" id="{FC8FE47D-95A8-A640-86C1-3565C6C2FE1C}"/>
              </a:ext>
            </a:extLst>
          </p:cNvPr>
          <p:cNvSpPr>
            <a:spLocks noGrp="1"/>
          </p:cNvSpPr>
          <p:nvPr>
            <p:ph sz="half" idx="2"/>
          </p:nvPr>
        </p:nvSpPr>
        <p:spPr>
          <a:xfrm>
            <a:off x="4585252" y="758825"/>
            <a:ext cx="7387675" cy="5505450"/>
          </a:xfrm>
          <a:solidFill>
            <a:srgbClr val="EAF2F8"/>
          </a:solidFill>
        </p:spPr>
        <p:txBody>
          <a:bodyPr>
            <a:noAutofit/>
          </a:bodyPr>
          <a:lstStyle/>
          <a:p>
            <a:pPr marL="0" lvl="0" indent="0">
              <a:lnSpc>
                <a:spcPct val="100000"/>
              </a:lnSpc>
              <a:spcBef>
                <a:spcPts val="0"/>
              </a:spcBef>
              <a:buNone/>
              <a:defRPr/>
            </a:pPr>
            <a:r>
              <a:rPr lang="ru-RU" sz="1600" b="1" i="1" dirty="0">
                <a:solidFill>
                  <a:prstClr val="black"/>
                </a:solidFill>
              </a:rPr>
              <a:t>Кроме того</a:t>
            </a:r>
            <a:r>
              <a:rPr lang="en-US" sz="1600" b="1" i="1" dirty="0">
                <a:solidFill>
                  <a:prstClr val="black"/>
                </a:solidFill>
              </a:rPr>
              <a:t>:</a:t>
            </a:r>
          </a:p>
          <a:p>
            <a:pPr marL="799939" lvl="1" indent="-342900">
              <a:lnSpc>
                <a:spcPct val="100000"/>
              </a:lnSpc>
              <a:spcBef>
                <a:spcPts val="0"/>
              </a:spcBef>
              <a:buFont typeface="+mj-lt"/>
              <a:buAutoNum type="alphaLcParenR"/>
              <a:defRPr/>
            </a:pPr>
            <a:r>
              <a:rPr lang="ru-RU" sz="1600" b="1" dirty="0">
                <a:solidFill>
                  <a:srgbClr val="0070C0"/>
                </a:solidFill>
              </a:rPr>
              <a:t>Для беременных женщин на АРТ до зачатия</a:t>
            </a:r>
            <a:r>
              <a:rPr lang="en-US" sz="1600" dirty="0">
                <a:solidFill>
                  <a:srgbClr val="0070C0"/>
                </a:solidFill>
              </a:rPr>
              <a:t>: </a:t>
            </a:r>
            <a:r>
              <a:rPr lang="ru-RU" sz="1600" u="sng" dirty="0">
                <a:solidFill>
                  <a:prstClr val="black"/>
                </a:solidFill>
              </a:rPr>
              <a:t>определить вирусную нагрузку при </a:t>
            </a:r>
            <a:r>
              <a:rPr lang="en-US" sz="1600" u="sng" dirty="0">
                <a:solidFill>
                  <a:prstClr val="black"/>
                </a:solidFill>
              </a:rPr>
              <a:t>1</a:t>
            </a:r>
            <a:r>
              <a:rPr lang="ru-RU" sz="1600" u="sng" baseline="30000" dirty="0">
                <a:solidFill>
                  <a:prstClr val="black"/>
                </a:solidFill>
              </a:rPr>
              <a:t>м</a:t>
            </a:r>
            <a:r>
              <a:rPr lang="en-US" sz="1600" u="sng" dirty="0">
                <a:solidFill>
                  <a:prstClr val="black"/>
                </a:solidFill>
              </a:rPr>
              <a:t> </a:t>
            </a:r>
            <a:r>
              <a:rPr lang="ru-RU" sz="1600" u="sng" dirty="0">
                <a:solidFill>
                  <a:prstClr val="black"/>
                </a:solidFill>
              </a:rPr>
              <a:t>визите в клинику </a:t>
            </a:r>
            <a:r>
              <a:rPr lang="en-US" sz="1600" u="sng" dirty="0">
                <a:solidFill>
                  <a:prstClr val="black"/>
                </a:solidFill>
              </a:rPr>
              <a:t>ANC (</a:t>
            </a:r>
            <a:r>
              <a:rPr lang="ru-RU" sz="1600" u="sng" dirty="0">
                <a:solidFill>
                  <a:prstClr val="black"/>
                </a:solidFill>
              </a:rPr>
              <a:t>или при первом обращении</a:t>
            </a:r>
            <a:r>
              <a:rPr lang="en-US" sz="1600" u="sng" dirty="0">
                <a:solidFill>
                  <a:prstClr val="black"/>
                </a:solidFill>
              </a:rPr>
              <a:t>) </a:t>
            </a:r>
            <a:r>
              <a:rPr lang="ru-RU" sz="1600" dirty="0">
                <a:solidFill>
                  <a:prstClr val="black"/>
                </a:solidFill>
              </a:rPr>
              <a:t>для выявления женщин, подвергающихся высокому риску передачи</a:t>
            </a:r>
            <a:r>
              <a:rPr lang="en-US" sz="1600" dirty="0">
                <a:solidFill>
                  <a:prstClr val="black"/>
                </a:solidFill>
              </a:rPr>
              <a:t> </a:t>
            </a:r>
            <a:r>
              <a:rPr lang="en-US" sz="1600" i="1" dirty="0">
                <a:solidFill>
                  <a:prstClr val="black"/>
                </a:solidFill>
              </a:rPr>
              <a:t>in </a:t>
            </a:r>
            <a:r>
              <a:rPr lang="en-US" sz="1600" i="1" dirty="0" err="1">
                <a:solidFill>
                  <a:prstClr val="black"/>
                </a:solidFill>
              </a:rPr>
              <a:t>utero</a:t>
            </a:r>
            <a:r>
              <a:rPr lang="en-US" sz="1600" dirty="0">
                <a:solidFill>
                  <a:prstClr val="black"/>
                </a:solidFill>
              </a:rPr>
              <a:t>.</a:t>
            </a:r>
          </a:p>
          <a:p>
            <a:pPr marL="914400" lvl="2" indent="0">
              <a:lnSpc>
                <a:spcPct val="100000"/>
              </a:lnSpc>
              <a:spcBef>
                <a:spcPts val="0"/>
              </a:spcBef>
              <a:buNone/>
              <a:defRPr/>
            </a:pPr>
            <a:r>
              <a:rPr lang="ru-RU" sz="1400" i="1" dirty="0">
                <a:solidFill>
                  <a:srgbClr val="0E6A9D"/>
                </a:solidFill>
              </a:rPr>
              <a:t>Действие</a:t>
            </a:r>
            <a:r>
              <a:rPr lang="en-US" sz="1400" i="1" dirty="0">
                <a:solidFill>
                  <a:srgbClr val="0E6A9D"/>
                </a:solidFill>
              </a:rPr>
              <a:t>: </a:t>
            </a:r>
            <a:r>
              <a:rPr lang="ru-RU" sz="1400" i="1" dirty="0">
                <a:solidFill>
                  <a:srgbClr val="0E6A9D"/>
                </a:solidFill>
              </a:rPr>
              <a:t>Если ВН</a:t>
            </a:r>
            <a:r>
              <a:rPr lang="en-US" sz="1400" i="1" dirty="0">
                <a:solidFill>
                  <a:srgbClr val="0E6A9D"/>
                </a:solidFill>
              </a:rPr>
              <a:t> &gt; 1</a:t>
            </a:r>
            <a:r>
              <a:rPr lang="ru-RU" sz="1400" i="1" dirty="0">
                <a:solidFill>
                  <a:srgbClr val="0E6A9D"/>
                </a:solidFill>
              </a:rPr>
              <a:t>.</a:t>
            </a:r>
            <a:r>
              <a:rPr lang="en-US" sz="1400" i="1" dirty="0">
                <a:solidFill>
                  <a:srgbClr val="0E6A9D"/>
                </a:solidFill>
              </a:rPr>
              <a:t>000 </a:t>
            </a:r>
            <a:r>
              <a:rPr lang="ru-RU" sz="1400" i="1" dirty="0">
                <a:solidFill>
                  <a:srgbClr val="0E6A9D"/>
                </a:solidFill>
              </a:rPr>
              <a:t>копий</a:t>
            </a:r>
            <a:r>
              <a:rPr lang="en-US" sz="1400" i="1" dirty="0">
                <a:solidFill>
                  <a:srgbClr val="0E6A9D"/>
                </a:solidFill>
              </a:rPr>
              <a:t>/</a:t>
            </a:r>
            <a:r>
              <a:rPr lang="ru-RU" sz="1400" i="1" dirty="0">
                <a:solidFill>
                  <a:srgbClr val="0E6A9D"/>
                </a:solidFill>
              </a:rPr>
              <a:t>мл</a:t>
            </a:r>
            <a:r>
              <a:rPr lang="en-US" sz="1400" i="1" dirty="0">
                <a:solidFill>
                  <a:srgbClr val="0E6A9D"/>
                </a:solidFill>
              </a:rPr>
              <a:t>, </a:t>
            </a:r>
            <a:r>
              <a:rPr lang="ru-RU" sz="1400" i="1" dirty="0">
                <a:solidFill>
                  <a:srgbClr val="0E6A9D"/>
                </a:solidFill>
              </a:rPr>
              <a:t>следовать алгоритму мониторинга лечения</a:t>
            </a:r>
            <a:r>
              <a:rPr lang="en-US" sz="1400" i="1" dirty="0">
                <a:solidFill>
                  <a:srgbClr val="0E6A9D"/>
                </a:solidFill>
              </a:rPr>
              <a:t> </a:t>
            </a:r>
            <a:r>
              <a:rPr lang="ru-RU" sz="1400" i="1" dirty="0">
                <a:solidFill>
                  <a:srgbClr val="0E6A9D"/>
                </a:solidFill>
              </a:rPr>
              <a:t>и рассмотреть возможность выполнения </a:t>
            </a:r>
            <a:r>
              <a:rPr lang="en-US" sz="1400" i="1" dirty="0">
                <a:solidFill>
                  <a:srgbClr val="0E6A9D"/>
                </a:solidFill>
              </a:rPr>
              <a:t>NAT </a:t>
            </a:r>
            <a:r>
              <a:rPr lang="ru-RU" sz="1400" i="1" dirty="0">
                <a:solidFill>
                  <a:srgbClr val="0E6A9D"/>
                </a:solidFill>
              </a:rPr>
              <a:t>младенцу при рождении</a:t>
            </a:r>
            <a:r>
              <a:rPr lang="en-US" sz="1400" i="1" dirty="0">
                <a:solidFill>
                  <a:srgbClr val="0E6A9D"/>
                </a:solidFill>
              </a:rPr>
              <a:t> </a:t>
            </a:r>
            <a:r>
              <a:rPr lang="ru-RU" sz="1400" i="1" dirty="0">
                <a:solidFill>
                  <a:srgbClr val="0E6A9D"/>
                </a:solidFill>
              </a:rPr>
              <a:t>в случае доступности</a:t>
            </a:r>
            <a:r>
              <a:rPr lang="en-US" sz="1400" i="1" dirty="0">
                <a:solidFill>
                  <a:srgbClr val="0E6A9D"/>
                </a:solidFill>
              </a:rPr>
              <a:t>.</a:t>
            </a:r>
          </a:p>
          <a:p>
            <a:pPr marL="914400" lvl="2" indent="0">
              <a:lnSpc>
                <a:spcPct val="100000"/>
              </a:lnSpc>
              <a:spcBef>
                <a:spcPts val="0"/>
              </a:spcBef>
              <a:buNone/>
              <a:defRPr/>
            </a:pPr>
            <a:endParaRPr lang="en-US" sz="1400" i="1" dirty="0">
              <a:solidFill>
                <a:prstClr val="black"/>
              </a:solidFill>
            </a:endParaRPr>
          </a:p>
          <a:p>
            <a:pPr marL="799939" lvl="1" indent="-342900">
              <a:lnSpc>
                <a:spcPct val="100000"/>
              </a:lnSpc>
              <a:spcBef>
                <a:spcPts val="0"/>
              </a:spcBef>
              <a:buFont typeface="+mj-lt"/>
              <a:buAutoNum type="alphaLcParenR"/>
              <a:defRPr/>
            </a:pPr>
            <a:r>
              <a:rPr lang="ru-RU" sz="1600" b="1" dirty="0">
                <a:solidFill>
                  <a:srgbClr val="0070C0"/>
                </a:solidFill>
              </a:rPr>
              <a:t>Для беременных женщин, начинающих АРТ во время беременности</a:t>
            </a:r>
            <a:r>
              <a:rPr lang="en-US" sz="1600" dirty="0">
                <a:solidFill>
                  <a:srgbClr val="0070C0"/>
                </a:solidFill>
              </a:rPr>
              <a:t>: </a:t>
            </a:r>
            <a:r>
              <a:rPr lang="ru-RU" sz="1600" u="sng" dirty="0">
                <a:solidFill>
                  <a:prstClr val="black"/>
                </a:solidFill>
              </a:rPr>
              <a:t>определить вирусную нагрузку через 3 месяца после начала АРТ</a:t>
            </a:r>
            <a:r>
              <a:rPr lang="ru-RU" sz="1600" dirty="0">
                <a:solidFill>
                  <a:prstClr val="black"/>
                </a:solidFill>
              </a:rPr>
              <a:t>, </a:t>
            </a:r>
            <a:r>
              <a:rPr lang="ru-RU" sz="1400" dirty="0">
                <a:solidFill>
                  <a:prstClr val="black"/>
                </a:solidFill>
              </a:rPr>
              <a:t>чтобы убедиться в быстром вирусологическом подавлении</a:t>
            </a:r>
            <a:r>
              <a:rPr lang="en-US" sz="1400" dirty="0">
                <a:solidFill>
                  <a:prstClr val="black"/>
                </a:solidFill>
              </a:rPr>
              <a:t>.</a:t>
            </a:r>
          </a:p>
          <a:p>
            <a:pPr marL="457039" lvl="1" indent="0">
              <a:lnSpc>
                <a:spcPct val="100000"/>
              </a:lnSpc>
              <a:spcBef>
                <a:spcPts val="0"/>
              </a:spcBef>
              <a:buNone/>
              <a:defRPr/>
            </a:pPr>
            <a:r>
              <a:rPr lang="en-US" sz="1400" i="1" dirty="0">
                <a:solidFill>
                  <a:prstClr val="black"/>
                </a:solidFill>
              </a:rPr>
              <a:t>	</a:t>
            </a:r>
            <a:r>
              <a:rPr lang="ru-RU" sz="1400" i="1" dirty="0">
                <a:solidFill>
                  <a:srgbClr val="0E6A9D"/>
                </a:solidFill>
              </a:rPr>
              <a:t>Действие</a:t>
            </a:r>
            <a:r>
              <a:rPr lang="en-US" sz="1400" i="1" dirty="0">
                <a:solidFill>
                  <a:srgbClr val="0E6A9D"/>
                </a:solidFill>
              </a:rPr>
              <a:t>: </a:t>
            </a:r>
            <a:r>
              <a:rPr lang="ru-RU" sz="1400" i="1" dirty="0">
                <a:solidFill>
                  <a:srgbClr val="0E6A9D"/>
                </a:solidFill>
              </a:rPr>
              <a:t>Если ВН</a:t>
            </a:r>
            <a:r>
              <a:rPr lang="en-US" sz="1400" i="1" dirty="0">
                <a:solidFill>
                  <a:srgbClr val="0E6A9D"/>
                </a:solidFill>
              </a:rPr>
              <a:t> &gt; 1</a:t>
            </a:r>
            <a:r>
              <a:rPr lang="ru-RU" sz="1400" i="1" dirty="0">
                <a:solidFill>
                  <a:srgbClr val="0E6A9D"/>
                </a:solidFill>
              </a:rPr>
              <a:t>.</a:t>
            </a:r>
            <a:r>
              <a:rPr lang="en-US" sz="1400" i="1" dirty="0">
                <a:solidFill>
                  <a:srgbClr val="0E6A9D"/>
                </a:solidFill>
              </a:rPr>
              <a:t>000 </a:t>
            </a:r>
            <a:r>
              <a:rPr lang="ru-RU" sz="1400" i="1" dirty="0">
                <a:solidFill>
                  <a:srgbClr val="0E6A9D"/>
                </a:solidFill>
              </a:rPr>
              <a:t>копий</a:t>
            </a:r>
            <a:r>
              <a:rPr lang="en-US" sz="1400" i="1" dirty="0">
                <a:solidFill>
                  <a:srgbClr val="0E6A9D"/>
                </a:solidFill>
              </a:rPr>
              <a:t>/</a:t>
            </a:r>
            <a:r>
              <a:rPr lang="ru-RU" sz="1400" i="1" dirty="0">
                <a:solidFill>
                  <a:srgbClr val="0E6A9D"/>
                </a:solidFill>
              </a:rPr>
              <a:t>мл</a:t>
            </a:r>
            <a:r>
              <a:rPr lang="en-US" sz="1400" i="1" dirty="0">
                <a:solidFill>
                  <a:srgbClr val="0E6A9D"/>
                </a:solidFill>
              </a:rPr>
              <a:t>,</a:t>
            </a:r>
            <a:r>
              <a:rPr lang="ru-RU" sz="1400" i="1" dirty="0">
                <a:solidFill>
                  <a:srgbClr val="0E6A9D"/>
                </a:solidFill>
              </a:rPr>
              <a:t> следовать алгоритму мониторинга лечения.</a:t>
            </a:r>
            <a:r>
              <a:rPr lang="en-US" sz="1400" i="1" dirty="0">
                <a:solidFill>
                  <a:srgbClr val="0E6A9D"/>
                </a:solidFill>
              </a:rPr>
              <a:t> </a:t>
            </a:r>
            <a:r>
              <a:rPr lang="ru-RU" sz="1400" i="1" dirty="0">
                <a:solidFill>
                  <a:srgbClr val="0E6A9D"/>
                </a:solidFill>
              </a:rPr>
              <a:t>Вне зависимости от материнской вирусной нагрузки младенцы, родившиеся от женщин, начинающих АРТ на любом сроке беременности, могут считаться кандидатами на тестирование при рождении</a:t>
            </a:r>
            <a:r>
              <a:rPr lang="en-US" sz="1400" i="1" dirty="0">
                <a:solidFill>
                  <a:srgbClr val="0E6A9D"/>
                </a:solidFill>
              </a:rPr>
              <a:t> </a:t>
            </a:r>
            <a:r>
              <a:rPr lang="ru-RU" sz="1400" i="1" dirty="0">
                <a:solidFill>
                  <a:srgbClr val="0E6A9D"/>
                </a:solidFill>
              </a:rPr>
              <a:t>в случае доступности</a:t>
            </a:r>
            <a:r>
              <a:rPr lang="en-US" sz="1400" i="1" dirty="0">
                <a:solidFill>
                  <a:srgbClr val="0E6A9D"/>
                </a:solidFill>
              </a:rPr>
              <a:t>. </a:t>
            </a:r>
          </a:p>
          <a:p>
            <a:pPr marL="457200" lvl="1" indent="0">
              <a:lnSpc>
                <a:spcPct val="100000"/>
              </a:lnSpc>
              <a:spcBef>
                <a:spcPts val="0"/>
              </a:spcBef>
              <a:buNone/>
              <a:defRPr/>
            </a:pPr>
            <a:r>
              <a:rPr lang="en-US" sz="1400" i="1" dirty="0">
                <a:solidFill>
                  <a:prstClr val="black"/>
                </a:solidFill>
              </a:rPr>
              <a:t>	</a:t>
            </a:r>
          </a:p>
          <a:p>
            <a:pPr marL="285750" lvl="0" indent="-285750">
              <a:lnSpc>
                <a:spcPct val="100000"/>
              </a:lnSpc>
              <a:spcBef>
                <a:spcPts val="0"/>
              </a:spcBef>
              <a:defRPr/>
            </a:pPr>
            <a:r>
              <a:rPr lang="ru-RU" sz="1600" b="1" dirty="0">
                <a:solidFill>
                  <a:srgbClr val="0070C0"/>
                </a:solidFill>
              </a:rPr>
              <a:t>Для всех кормящих женщин вне зависимости от времени начала АРТ</a:t>
            </a:r>
            <a:r>
              <a:rPr lang="en-US" sz="1600" dirty="0">
                <a:solidFill>
                  <a:srgbClr val="0070C0"/>
                </a:solidFill>
              </a:rPr>
              <a:t>: </a:t>
            </a:r>
            <a:r>
              <a:rPr lang="ru-RU" sz="1600" dirty="0">
                <a:solidFill>
                  <a:prstClr val="black"/>
                </a:solidFill>
              </a:rPr>
              <a:t>определить вирусную нагрузку через 3 месяца после родов, а затем каждые 6 месяцев для выявления эпизодов </a:t>
            </a:r>
            <a:r>
              <a:rPr lang="ru-RU" sz="1600" dirty="0" err="1">
                <a:solidFill>
                  <a:prstClr val="black"/>
                </a:solidFill>
              </a:rPr>
              <a:t>виремии</a:t>
            </a:r>
            <a:r>
              <a:rPr lang="ru-RU" sz="1600" dirty="0">
                <a:solidFill>
                  <a:prstClr val="black"/>
                </a:solidFill>
              </a:rPr>
              <a:t> в течение послеродового периода</a:t>
            </a:r>
            <a:r>
              <a:rPr lang="en-US" sz="1600" dirty="0">
                <a:solidFill>
                  <a:prstClr val="black"/>
                </a:solidFill>
              </a:rPr>
              <a:t>. </a:t>
            </a:r>
          </a:p>
          <a:p>
            <a:pPr marL="285750" lvl="0" indent="-285750">
              <a:lnSpc>
                <a:spcPct val="100000"/>
              </a:lnSpc>
              <a:spcBef>
                <a:spcPts val="0"/>
              </a:spcBef>
              <a:defRPr/>
            </a:pPr>
            <a:endParaRPr lang="en-US" sz="1400" dirty="0">
              <a:solidFill>
                <a:prstClr val="black"/>
              </a:solidFill>
            </a:endParaRPr>
          </a:p>
          <a:p>
            <a:pPr marL="0" lvl="0" indent="0">
              <a:lnSpc>
                <a:spcPct val="100000"/>
              </a:lnSpc>
              <a:spcBef>
                <a:spcPts val="0"/>
              </a:spcBef>
              <a:buNone/>
              <a:defRPr/>
            </a:pPr>
            <a:r>
              <a:rPr lang="ru-RU" sz="1400" i="1" dirty="0">
                <a:solidFill>
                  <a:srgbClr val="0E6A9D"/>
                </a:solidFill>
              </a:rPr>
              <a:t>Действие</a:t>
            </a:r>
            <a:r>
              <a:rPr lang="en-US" sz="1400" i="1" dirty="0">
                <a:solidFill>
                  <a:srgbClr val="0E6A9D"/>
                </a:solidFill>
              </a:rPr>
              <a:t>: </a:t>
            </a:r>
            <a:r>
              <a:rPr lang="ru-RU" sz="1400" i="1" dirty="0">
                <a:solidFill>
                  <a:srgbClr val="0E6A9D"/>
                </a:solidFill>
              </a:rPr>
              <a:t>Если ВН</a:t>
            </a:r>
            <a:r>
              <a:rPr lang="en-US" sz="1400" i="1" dirty="0">
                <a:solidFill>
                  <a:srgbClr val="0E6A9D"/>
                </a:solidFill>
              </a:rPr>
              <a:t> &gt; 1</a:t>
            </a:r>
            <a:r>
              <a:rPr lang="ru-RU" sz="1400" i="1" dirty="0">
                <a:solidFill>
                  <a:srgbClr val="0E6A9D"/>
                </a:solidFill>
              </a:rPr>
              <a:t>.</a:t>
            </a:r>
            <a:r>
              <a:rPr lang="en-US" sz="1400" i="1" dirty="0">
                <a:solidFill>
                  <a:srgbClr val="0E6A9D"/>
                </a:solidFill>
              </a:rPr>
              <a:t>000 </a:t>
            </a:r>
            <a:r>
              <a:rPr lang="ru-RU" sz="1400" i="1" dirty="0">
                <a:solidFill>
                  <a:srgbClr val="0E6A9D"/>
                </a:solidFill>
              </a:rPr>
              <a:t>копий</a:t>
            </a:r>
            <a:r>
              <a:rPr lang="en-US" sz="1400" i="1" dirty="0">
                <a:solidFill>
                  <a:srgbClr val="0E6A9D"/>
                </a:solidFill>
              </a:rPr>
              <a:t>/</a:t>
            </a:r>
            <a:r>
              <a:rPr lang="ru-RU" sz="1400" i="1" dirty="0">
                <a:solidFill>
                  <a:srgbClr val="0E6A9D"/>
                </a:solidFill>
              </a:rPr>
              <a:t>мл</a:t>
            </a:r>
            <a:r>
              <a:rPr lang="en-US" sz="1400" i="1" dirty="0">
                <a:solidFill>
                  <a:srgbClr val="0E6A9D"/>
                </a:solidFill>
              </a:rPr>
              <a:t>, </a:t>
            </a:r>
            <a:r>
              <a:rPr lang="ru-RU" sz="1400" i="1" dirty="0">
                <a:solidFill>
                  <a:srgbClr val="0E6A9D"/>
                </a:solidFill>
              </a:rPr>
              <a:t>следовать алгоритму мониторинга лечения,</a:t>
            </a:r>
            <a:r>
              <a:rPr lang="en-US" sz="1400" i="1" dirty="0">
                <a:solidFill>
                  <a:srgbClr val="0E6A9D"/>
                </a:solidFill>
              </a:rPr>
              <a:t> </a:t>
            </a:r>
            <a:r>
              <a:rPr lang="ru-RU" sz="1400" i="1" dirty="0">
                <a:solidFill>
                  <a:srgbClr val="0E6A9D"/>
                </a:solidFill>
              </a:rPr>
              <a:t>незамедлительно выполнить тестирование на ВИЧ младенца и рассмотреть возможность повторного назначения усиленной постнатальной профилактики в интересах младенца</a:t>
            </a:r>
            <a:r>
              <a:rPr lang="en-US" sz="1400" i="1" dirty="0">
                <a:solidFill>
                  <a:srgbClr val="0E6A9D"/>
                </a:solidFill>
              </a:rPr>
              <a:t>.</a:t>
            </a:r>
            <a:endParaRPr lang="en-US" sz="1400" dirty="0">
              <a:solidFill>
                <a:srgbClr val="0E6A9D"/>
              </a:solidFill>
              <a:highlight>
                <a:srgbClr val="FFFF00"/>
              </a:highlight>
            </a:endParaRPr>
          </a:p>
          <a:p>
            <a:endParaRPr lang="en-GB" sz="1400" dirty="0"/>
          </a:p>
        </p:txBody>
      </p:sp>
    </p:spTree>
    <p:extLst>
      <p:ext uri="{BB962C8B-B14F-4D97-AF65-F5344CB8AC3E}">
        <p14:creationId xmlns:p14="http://schemas.microsoft.com/office/powerpoint/2010/main" val="2770011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98AB18-62D6-4F43-9FAD-49B47B16294D}"/>
              </a:ext>
            </a:extLst>
          </p:cNvPr>
          <p:cNvPicPr>
            <a:picLocks noChangeAspect="1"/>
          </p:cNvPicPr>
          <p:nvPr/>
        </p:nvPicPr>
        <p:blipFill rotWithShape="1">
          <a:blip r:embed="rId2" cstate="print"/>
          <a:srcRect t="7666"/>
          <a:stretch/>
        </p:blipFill>
        <p:spPr>
          <a:xfrm>
            <a:off x="2143125" y="973026"/>
            <a:ext cx="8575675" cy="5884974"/>
          </a:xfrm>
          <a:prstGeom prst="rect">
            <a:avLst/>
          </a:prstGeom>
        </p:spPr>
      </p:pic>
      <p:sp>
        <p:nvSpPr>
          <p:cNvPr id="7" name="TextBox 6">
            <a:extLst>
              <a:ext uri="{FF2B5EF4-FFF2-40B4-BE49-F238E27FC236}">
                <a16:creationId xmlns:a16="http://schemas.microsoft.com/office/drawing/2014/main" id="{11E8E6AB-B0D6-4F4B-A28F-0BE2164F8008}"/>
              </a:ext>
            </a:extLst>
          </p:cNvPr>
          <p:cNvSpPr txBox="1"/>
          <p:nvPr/>
        </p:nvSpPr>
        <p:spPr>
          <a:xfrm>
            <a:off x="59335" y="143492"/>
            <a:ext cx="11915774" cy="1200329"/>
          </a:xfrm>
          <a:prstGeom prst="rect">
            <a:avLst/>
          </a:prstGeom>
          <a:solidFill>
            <a:schemeClr val="bg1">
              <a:lumMod val="95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a:ln>
                  <a:noFill/>
                </a:ln>
                <a:solidFill>
                  <a:srgbClr val="0070C0"/>
                </a:solidFill>
                <a:effectLst/>
                <a:uLnTx/>
                <a:uFillTx/>
                <a:latin typeface="Calibri"/>
                <a:ea typeface="+mn-ea"/>
                <a:cs typeface="+mn-cs"/>
              </a:rPr>
              <a:t>Оценка риска, основанная на материнских факторах, влияющих на вероятность вертикальной передачи ВИЧ, жизненно важна для выбора уместных профилактических вмешательств среди неинфицированных детей из перинатального контакта</a:t>
            </a:r>
            <a:r>
              <a:rPr kumimoji="0" lang="en-US" sz="2400" b="0" i="0" u="none" strike="noStrike" kern="1200" cap="none" spc="0" normalizeH="0" baseline="0" noProof="0" dirty="0">
                <a:ln>
                  <a:noFill/>
                </a:ln>
                <a:solidFill>
                  <a:srgbClr val="0070C0"/>
                </a:solidFill>
                <a:effectLst/>
                <a:uLnTx/>
                <a:uFillTx/>
                <a:latin typeface="Calibri"/>
                <a:ea typeface="+mn-ea"/>
                <a:cs typeface="+mn-cs"/>
              </a:rPr>
              <a:t> </a:t>
            </a:r>
            <a:r>
              <a:rPr kumimoji="0" lang="ru-RU" sz="2400" b="0" i="0" u="none" strike="noStrike" kern="1200" cap="none" spc="0" normalizeH="0" baseline="0" noProof="0" dirty="0">
                <a:ln>
                  <a:noFill/>
                </a:ln>
                <a:solidFill>
                  <a:srgbClr val="0070C0"/>
                </a:solidFill>
                <a:effectLst/>
                <a:uLnTx/>
                <a:uFillTx/>
                <a:latin typeface="Calibri"/>
                <a:ea typeface="+mn-ea"/>
                <a:cs typeface="+mn-cs"/>
              </a:rPr>
              <a:t>(</a:t>
            </a:r>
            <a:r>
              <a:rPr kumimoji="0" lang="en-US" sz="2400" b="0" i="0" u="none" strike="noStrike" kern="1200" cap="none" spc="0" normalizeH="0" baseline="0" noProof="0" dirty="0">
                <a:ln>
                  <a:noFill/>
                </a:ln>
                <a:solidFill>
                  <a:srgbClr val="0070C0"/>
                </a:solidFill>
                <a:effectLst/>
                <a:uLnTx/>
                <a:uFillTx/>
                <a:latin typeface="Calibri"/>
                <a:ea typeface="+mn-ea"/>
                <a:cs typeface="+mn-cs"/>
              </a:rPr>
              <a:t>HEU</a:t>
            </a:r>
            <a:r>
              <a:rPr kumimoji="0" lang="ru-RU" sz="2400" b="0" i="0" u="none" strike="noStrike" kern="1200" cap="none" spc="0" normalizeH="0" baseline="0" noProof="0" dirty="0">
                <a:ln>
                  <a:noFill/>
                </a:ln>
                <a:solidFill>
                  <a:srgbClr val="0070C0"/>
                </a:solidFill>
                <a:effectLst/>
                <a:uLnTx/>
                <a:uFillTx/>
                <a:latin typeface="Calibri"/>
                <a:ea typeface="+mn-ea"/>
                <a:cs typeface="+mn-cs"/>
              </a:rPr>
              <a:t>)</a:t>
            </a:r>
            <a:r>
              <a:rPr kumimoji="0" lang="en-US" sz="2400" b="0" i="0" u="none" strike="noStrike" kern="1200" cap="none" spc="0" normalizeH="0" baseline="0" noProof="0" dirty="0">
                <a:ln>
                  <a:noFill/>
                </a:ln>
                <a:solidFill>
                  <a:srgbClr val="0070C0"/>
                </a:solidFill>
                <a:effectLst/>
                <a:uLnTx/>
                <a:uFillTx/>
                <a:latin typeface="Calibri"/>
                <a:ea typeface="+mn-ea"/>
                <a:cs typeface="+mn-cs"/>
              </a:rPr>
              <a:t>. </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a:extLst>
              <a:ext uri="{FF2B5EF4-FFF2-40B4-BE49-F238E27FC236}">
                <a16:creationId xmlns:a16="http://schemas.microsoft.com/office/drawing/2014/main" id="{AE8B4C85-2FA7-45B5-9C68-60CD9BBC8B5E}"/>
              </a:ext>
            </a:extLst>
          </p:cNvPr>
          <p:cNvSpPr txBox="1"/>
          <p:nvPr/>
        </p:nvSpPr>
        <p:spPr>
          <a:xfrm>
            <a:off x="4945638" y="6101880"/>
            <a:ext cx="2694771" cy="369332"/>
          </a:xfrm>
          <a:prstGeom prst="rect">
            <a:avLst/>
          </a:prstGeom>
          <a:noFill/>
          <a:ln w="38100">
            <a:solidFill>
              <a:srgbClr val="00B05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AZT </a:t>
            </a:r>
            <a:r>
              <a:rPr kumimoji="0" lang="ru-RU" sz="1800" b="0" i="0" u="none" strike="noStrike" kern="1200" cap="none" spc="0" normalizeH="0" baseline="0" noProof="0" dirty="0">
                <a:ln>
                  <a:noFill/>
                </a:ln>
                <a:solidFill>
                  <a:prstClr val="black"/>
                </a:solidFill>
                <a:effectLst/>
                <a:uLnTx/>
                <a:uFillTx/>
                <a:latin typeface="Calibri"/>
                <a:ea typeface="+mn-ea"/>
                <a:cs typeface="+mn-cs"/>
              </a:rPr>
              <a:t>или</a:t>
            </a:r>
            <a:r>
              <a:rPr kumimoji="0" lang="en-US" sz="1800" b="0" i="0" u="none" strike="noStrike" kern="1200" cap="none" spc="0" normalizeH="0" baseline="0" noProof="0" dirty="0">
                <a:ln>
                  <a:noFill/>
                </a:ln>
                <a:solidFill>
                  <a:prstClr val="black"/>
                </a:solidFill>
                <a:effectLst/>
                <a:uLnTx/>
                <a:uFillTx/>
                <a:latin typeface="Calibri"/>
                <a:ea typeface="+mn-ea"/>
                <a:cs typeface="+mn-cs"/>
              </a:rPr>
              <a:t> NVP </a:t>
            </a:r>
            <a:r>
              <a:rPr kumimoji="0" lang="ru-RU" sz="1800" b="0" i="0" u="none" strike="noStrike" kern="1200" cap="none" spc="0" normalizeH="0" baseline="0" noProof="0" dirty="0">
                <a:ln>
                  <a:noFill/>
                </a:ln>
                <a:solidFill>
                  <a:prstClr val="black"/>
                </a:solidFill>
                <a:effectLst/>
                <a:uLnTx/>
                <a:uFillTx/>
                <a:latin typeface="Calibri"/>
                <a:ea typeface="+mn-ea"/>
                <a:cs typeface="+mn-cs"/>
              </a:rPr>
              <a:t>на</a:t>
            </a:r>
            <a:r>
              <a:rPr kumimoji="0" lang="en-US" sz="1800" b="0" i="0" u="none" strike="noStrike" kern="1200" cap="none" spc="0" normalizeH="0" baseline="0" noProof="0" dirty="0">
                <a:ln>
                  <a:noFill/>
                </a:ln>
                <a:solidFill>
                  <a:prstClr val="black"/>
                </a:solidFill>
                <a:effectLst/>
                <a:uLnTx/>
                <a:uFillTx/>
                <a:latin typeface="Calibri"/>
                <a:ea typeface="+mn-ea"/>
                <a:cs typeface="+mn-cs"/>
              </a:rPr>
              <a:t> 6 </a:t>
            </a:r>
            <a:r>
              <a:rPr kumimoji="0" lang="ru-RU" sz="1800" b="0" i="0" u="none" strike="noStrike" kern="1200" cap="none" spc="0" normalizeH="0" baseline="0" noProof="0" dirty="0">
                <a:ln>
                  <a:noFill/>
                </a:ln>
                <a:solidFill>
                  <a:prstClr val="black"/>
                </a:solidFill>
                <a:effectLst/>
                <a:uLnTx/>
                <a:uFillTx/>
                <a:latin typeface="Calibri"/>
                <a:ea typeface="+mn-ea"/>
                <a:cs typeface="+mn-cs"/>
              </a:rPr>
              <a:t>недель</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5367084" y="1415064"/>
            <a:ext cx="2236766" cy="323165"/>
          </a:xfrm>
          <a:prstGeom prst="rect">
            <a:avLst/>
          </a:prstGeom>
          <a:solidFill>
            <a:srgbClr val="399793"/>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1" i="0" u="none" strike="noStrike" kern="1200" cap="none" spc="0" normalizeH="0" baseline="0" noProof="0" dirty="0">
                <a:ln>
                  <a:noFill/>
                </a:ln>
                <a:solidFill>
                  <a:prstClr val="white"/>
                </a:solidFill>
                <a:effectLst/>
                <a:uLnTx/>
                <a:uFillTx/>
                <a:latin typeface="Calibri"/>
                <a:ea typeface="+mn-ea"/>
                <a:cs typeface="+mn-cs"/>
              </a:rPr>
              <a:t>Оценка матери В РОДАХ</a:t>
            </a:r>
          </a:p>
        </p:txBody>
      </p:sp>
      <p:sp>
        <p:nvSpPr>
          <p:cNvPr id="9" name="TextBox 8"/>
          <p:cNvSpPr txBox="1"/>
          <p:nvPr/>
        </p:nvSpPr>
        <p:spPr>
          <a:xfrm>
            <a:off x="3191933" y="2133600"/>
            <a:ext cx="1930400" cy="323165"/>
          </a:xfrm>
          <a:prstGeom prst="rect">
            <a:avLst/>
          </a:prstGeom>
          <a:solidFill>
            <a:srgbClr val="41ADA8"/>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1" i="0" u="none" strike="noStrike" kern="1200" cap="none" spc="0" normalizeH="0" baseline="0" noProof="0" dirty="0">
                <a:ln>
                  <a:noFill/>
                </a:ln>
                <a:solidFill>
                  <a:prstClr val="white"/>
                </a:solidFill>
                <a:effectLst/>
                <a:uLnTx/>
                <a:uFillTx/>
                <a:latin typeface="Calibri"/>
                <a:ea typeface="+mn-ea"/>
                <a:cs typeface="+mn-cs"/>
              </a:rPr>
              <a:t>ВИЧ+ мать </a:t>
            </a:r>
            <a:r>
              <a:rPr kumimoji="0" lang="ru-RU" sz="1500" b="1" i="1" u="none" strike="noStrike" kern="1200" cap="none" spc="0" normalizeH="0" baseline="0" noProof="0" dirty="0">
                <a:ln>
                  <a:noFill/>
                </a:ln>
                <a:solidFill>
                  <a:prstClr val="white"/>
                </a:solidFill>
                <a:effectLst/>
                <a:uLnTx/>
                <a:uFillTx/>
                <a:latin typeface="Calibri"/>
                <a:ea typeface="+mn-ea"/>
                <a:cs typeface="+mn-cs"/>
              </a:rPr>
              <a:t>не</a:t>
            </a:r>
            <a:r>
              <a:rPr kumimoji="0" lang="ru-RU" sz="1500" b="1" i="0" u="none" strike="noStrike" kern="1200" cap="none" spc="0" normalizeH="0" baseline="0" noProof="0" dirty="0">
                <a:ln>
                  <a:noFill/>
                </a:ln>
                <a:solidFill>
                  <a:prstClr val="white"/>
                </a:solidFill>
                <a:effectLst/>
                <a:uLnTx/>
                <a:uFillTx/>
                <a:latin typeface="Calibri"/>
                <a:ea typeface="+mn-ea"/>
                <a:cs typeface="+mn-cs"/>
              </a:rPr>
              <a:t> на АРТ</a:t>
            </a:r>
          </a:p>
        </p:txBody>
      </p:sp>
      <p:sp>
        <p:nvSpPr>
          <p:cNvPr id="10" name="TextBox 9"/>
          <p:cNvSpPr txBox="1"/>
          <p:nvPr/>
        </p:nvSpPr>
        <p:spPr>
          <a:xfrm>
            <a:off x="5520267" y="2142067"/>
            <a:ext cx="1930400" cy="323165"/>
          </a:xfrm>
          <a:prstGeom prst="rect">
            <a:avLst/>
          </a:prstGeom>
          <a:solidFill>
            <a:srgbClr val="41ADA8"/>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500" b="1" i="0" u="none" strike="noStrike" kern="1200" cap="none" spc="0" normalizeH="0" baseline="0" noProof="0" dirty="0">
                <a:ln>
                  <a:noFill/>
                </a:ln>
                <a:solidFill>
                  <a:prstClr val="white"/>
                </a:solidFill>
                <a:effectLst/>
                <a:uLnTx/>
                <a:uFillTx/>
                <a:latin typeface="Calibri"/>
                <a:ea typeface="+mn-ea"/>
                <a:cs typeface="+mn-cs"/>
              </a:rPr>
              <a:t>ВИЧ+ мать на АРТ</a:t>
            </a:r>
          </a:p>
        </p:txBody>
      </p:sp>
      <p:sp>
        <p:nvSpPr>
          <p:cNvPr id="11" name="TextBox 10"/>
          <p:cNvSpPr txBox="1"/>
          <p:nvPr/>
        </p:nvSpPr>
        <p:spPr>
          <a:xfrm>
            <a:off x="7649633" y="1959911"/>
            <a:ext cx="2209801" cy="692497"/>
          </a:xfrm>
          <a:prstGeom prst="rect">
            <a:avLst/>
          </a:prstGeom>
          <a:solidFill>
            <a:srgbClr val="41ADA8"/>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00" b="1" i="0" u="none" strike="noStrike" kern="1200" cap="none" spc="0" normalizeH="0" baseline="0" noProof="0" dirty="0">
                <a:ln>
                  <a:noFill/>
                </a:ln>
                <a:solidFill>
                  <a:prstClr val="white"/>
                </a:solidFill>
                <a:effectLst/>
                <a:uLnTx/>
                <a:uFillTx/>
                <a:latin typeface="Calibri"/>
                <a:ea typeface="+mn-ea"/>
                <a:cs typeface="+mn-cs"/>
              </a:rPr>
              <a:t>ВИЧ-инфекция выявлена у матери в пределах 72 часов после родов</a:t>
            </a:r>
          </a:p>
        </p:txBody>
      </p:sp>
      <p:sp>
        <p:nvSpPr>
          <p:cNvPr id="12" name="TextBox 11"/>
          <p:cNvSpPr txBox="1"/>
          <p:nvPr/>
        </p:nvSpPr>
        <p:spPr>
          <a:xfrm>
            <a:off x="5301859" y="2626842"/>
            <a:ext cx="2282548" cy="646331"/>
          </a:xfrm>
          <a:prstGeom prst="rect">
            <a:avLst/>
          </a:prstGeom>
          <a:solidFill>
            <a:srgbClr val="FFFFFF"/>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black"/>
                </a:solidFill>
                <a:effectLst/>
                <a:uLnTx/>
                <a:uFillTx/>
                <a:latin typeface="Calibri"/>
                <a:ea typeface="+mn-ea"/>
                <a:cs typeface="+mn-cs"/>
              </a:rPr>
              <a:t>Доступен ли результат ВН, определенной не далее как </a:t>
            </a:r>
            <a:r>
              <a:rPr kumimoji="0" lang="en-US" sz="1100" b="1" i="0" u="none" strike="noStrike" kern="1200" cap="none" spc="0" normalizeH="0" baseline="0" noProof="0" dirty="0">
                <a:ln>
                  <a:noFill/>
                </a:ln>
                <a:solidFill>
                  <a:prstClr val="black"/>
                </a:solidFill>
                <a:effectLst/>
                <a:uLnTx/>
                <a:uFillTx/>
                <a:latin typeface="Calibri"/>
                <a:ea typeface="+mn-ea"/>
                <a:cs typeface="+mn-cs"/>
              </a:rPr>
              <a:t>&lt;4 </a:t>
            </a:r>
            <a:r>
              <a:rPr kumimoji="0" lang="ru-RU" sz="1100" b="1" i="0" u="none" strike="noStrike" kern="1200" cap="none" spc="0" normalizeH="0" baseline="0" noProof="0" dirty="0">
                <a:ln>
                  <a:noFill/>
                </a:ln>
                <a:solidFill>
                  <a:prstClr val="black"/>
                </a:solidFill>
                <a:effectLst/>
                <a:uLnTx/>
                <a:uFillTx/>
                <a:latin typeface="Calibri"/>
                <a:ea typeface="+mn-ea"/>
                <a:cs typeface="+mn-cs"/>
              </a:rPr>
              <a:t>недель до родов?</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300" b="1"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extBox 12"/>
          <p:cNvSpPr txBox="1"/>
          <p:nvPr/>
        </p:nvSpPr>
        <p:spPr>
          <a:xfrm>
            <a:off x="6309393" y="4144762"/>
            <a:ext cx="2282547" cy="507831"/>
          </a:xfrm>
          <a:prstGeom prst="rect">
            <a:avLst/>
          </a:prstGeom>
          <a:solidFill>
            <a:srgbClr val="FFFFFF"/>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Calibri"/>
                <a:ea typeface="+mn-ea"/>
                <a:cs typeface="+mn-cs"/>
              </a:rPr>
              <a:t>Была ли мать на АРТ в течение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a:ea typeface="+mn-ea"/>
                <a:cs typeface="+mn-cs"/>
              </a:rPr>
              <a:t>&gt;4 </a:t>
            </a:r>
            <a:r>
              <a:rPr kumimoji="0" lang="ru-RU" sz="1200" b="1" i="0" u="none" strike="noStrike" kern="1200" cap="none" spc="0" normalizeH="0" baseline="0" noProof="0" dirty="0">
                <a:ln>
                  <a:noFill/>
                </a:ln>
                <a:solidFill>
                  <a:prstClr val="black"/>
                </a:solidFill>
                <a:effectLst/>
                <a:uLnTx/>
                <a:uFillTx/>
                <a:latin typeface="Calibri"/>
                <a:ea typeface="+mn-ea"/>
                <a:cs typeface="+mn-cs"/>
              </a:rPr>
              <a:t>недель до родов?</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300" b="1"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TextBox 13"/>
          <p:cNvSpPr txBox="1"/>
          <p:nvPr/>
        </p:nvSpPr>
        <p:spPr>
          <a:xfrm>
            <a:off x="4070995" y="3477511"/>
            <a:ext cx="874643" cy="430887"/>
          </a:xfrm>
          <a:prstGeom prst="rect">
            <a:avLst/>
          </a:prstGeom>
          <a:solidFill>
            <a:srgbClr val="9BC9D9"/>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black"/>
                </a:solidFill>
                <a:effectLst/>
                <a:uLnTx/>
                <a:uFillTx/>
                <a:latin typeface="Calibri"/>
                <a:ea typeface="+mn-ea"/>
                <a:cs typeface="+mn-cs"/>
              </a:rPr>
              <a:t>ДА: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black"/>
                </a:solidFill>
                <a:effectLst/>
                <a:uLnTx/>
                <a:uFillTx/>
                <a:latin typeface="Calibri"/>
                <a:ea typeface="+mn-ea"/>
                <a:cs typeface="+mn-cs"/>
              </a:rPr>
              <a:t>ВН </a:t>
            </a:r>
            <a:r>
              <a:rPr kumimoji="0" lang="en-US" sz="1100" b="1" i="0" u="none" strike="noStrike" kern="1200" cap="none" spc="0" normalizeH="0" baseline="0" noProof="0" dirty="0">
                <a:ln>
                  <a:noFill/>
                </a:ln>
                <a:solidFill>
                  <a:prstClr val="black"/>
                </a:solidFill>
                <a:effectLst/>
                <a:uLnTx/>
                <a:uFillTx/>
                <a:latin typeface="Calibri"/>
                <a:ea typeface="+mn-ea"/>
                <a:cs typeface="+mn-cs"/>
              </a:rPr>
              <a:t>&gt;1000</a:t>
            </a:r>
            <a:endParaRPr kumimoji="0" lang="ru-RU" sz="1100" b="1"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TextBox 14"/>
          <p:cNvSpPr txBox="1"/>
          <p:nvPr/>
        </p:nvSpPr>
        <p:spPr>
          <a:xfrm>
            <a:off x="5102823" y="3474319"/>
            <a:ext cx="914399" cy="430887"/>
          </a:xfrm>
          <a:prstGeom prst="rect">
            <a:avLst/>
          </a:prstGeom>
          <a:solidFill>
            <a:srgbClr val="9BC9D9"/>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black"/>
                </a:solidFill>
                <a:effectLst/>
                <a:uLnTx/>
                <a:uFillTx/>
                <a:latin typeface="Calibri"/>
                <a:ea typeface="+mn-ea"/>
                <a:cs typeface="+mn-cs"/>
              </a:rPr>
              <a:t>ДА: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1" i="0" u="none" strike="noStrike" kern="1200" cap="none" spc="0" normalizeH="0" baseline="0" noProof="0" dirty="0">
                <a:ln>
                  <a:noFill/>
                </a:ln>
                <a:solidFill>
                  <a:prstClr val="black"/>
                </a:solidFill>
                <a:effectLst/>
                <a:uLnTx/>
                <a:uFillTx/>
                <a:latin typeface="Calibri"/>
                <a:ea typeface="+mn-ea"/>
                <a:cs typeface="+mn-cs"/>
              </a:rPr>
              <a:t>ВН ≤</a:t>
            </a:r>
            <a:r>
              <a:rPr kumimoji="0" lang="en-US" sz="1100" b="1" i="0" u="none" strike="noStrike" kern="1200" cap="none" spc="0" normalizeH="0" baseline="0" noProof="0" dirty="0">
                <a:ln>
                  <a:noFill/>
                </a:ln>
                <a:solidFill>
                  <a:prstClr val="black"/>
                </a:solidFill>
                <a:effectLst/>
                <a:uLnTx/>
                <a:uFillTx/>
                <a:latin typeface="Calibri"/>
                <a:ea typeface="+mn-ea"/>
                <a:cs typeface="+mn-cs"/>
              </a:rPr>
              <a:t>1000</a:t>
            </a:r>
            <a:endParaRPr kumimoji="0" lang="ru-RU" sz="1100" b="1"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TextBox 15"/>
          <p:cNvSpPr txBox="1"/>
          <p:nvPr/>
        </p:nvSpPr>
        <p:spPr>
          <a:xfrm>
            <a:off x="6400801" y="4936067"/>
            <a:ext cx="668867" cy="307777"/>
          </a:xfrm>
          <a:prstGeom prst="rect">
            <a:avLst/>
          </a:prstGeom>
          <a:solidFill>
            <a:srgbClr val="9BC9D9"/>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Calibri"/>
                <a:ea typeface="+mn-ea"/>
                <a:cs typeface="+mn-cs"/>
              </a:rPr>
              <a:t>ДА</a:t>
            </a:r>
          </a:p>
        </p:txBody>
      </p:sp>
      <p:sp>
        <p:nvSpPr>
          <p:cNvPr id="18" name="TextBox 17"/>
          <p:cNvSpPr txBox="1"/>
          <p:nvPr/>
        </p:nvSpPr>
        <p:spPr>
          <a:xfrm>
            <a:off x="7128934" y="3539067"/>
            <a:ext cx="668867" cy="307777"/>
          </a:xfrm>
          <a:prstGeom prst="rect">
            <a:avLst/>
          </a:prstGeom>
          <a:solidFill>
            <a:srgbClr val="A9A5A5"/>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Calibri"/>
                <a:ea typeface="+mn-ea"/>
                <a:cs typeface="+mn-cs"/>
              </a:rPr>
              <a:t>НЕТ</a:t>
            </a:r>
          </a:p>
        </p:txBody>
      </p:sp>
      <p:sp>
        <p:nvSpPr>
          <p:cNvPr id="19" name="TextBox 18"/>
          <p:cNvSpPr txBox="1"/>
          <p:nvPr/>
        </p:nvSpPr>
        <p:spPr>
          <a:xfrm>
            <a:off x="7789334" y="4953000"/>
            <a:ext cx="668867" cy="307777"/>
          </a:xfrm>
          <a:prstGeom prst="rect">
            <a:avLst/>
          </a:prstGeom>
          <a:solidFill>
            <a:srgbClr val="A9A5A5"/>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Calibri"/>
                <a:ea typeface="+mn-ea"/>
                <a:cs typeface="+mn-cs"/>
              </a:rPr>
              <a:t>НЕТ</a:t>
            </a:r>
          </a:p>
        </p:txBody>
      </p:sp>
      <p:sp>
        <p:nvSpPr>
          <p:cNvPr id="20" name="TextBox 19"/>
          <p:cNvSpPr txBox="1"/>
          <p:nvPr/>
        </p:nvSpPr>
        <p:spPr>
          <a:xfrm>
            <a:off x="3191934" y="5604934"/>
            <a:ext cx="685799" cy="338554"/>
          </a:xfrm>
          <a:prstGeom prst="rect">
            <a:avLst/>
          </a:prstGeom>
          <a:solidFill>
            <a:srgbClr val="C00000"/>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0" normalizeH="0" baseline="0" noProof="0" dirty="0">
                <a:ln>
                  <a:noFill/>
                </a:ln>
                <a:solidFill>
                  <a:prstClr val="white"/>
                </a:solidFill>
                <a:effectLst/>
                <a:uLnTx/>
                <a:uFillTx/>
                <a:latin typeface="Calibri"/>
                <a:ea typeface="+mn-ea"/>
                <a:cs typeface="+mn-cs"/>
              </a:rPr>
              <a:t>ВЫСОКИЙ РИСК</a:t>
            </a:r>
          </a:p>
        </p:txBody>
      </p:sp>
      <p:sp>
        <p:nvSpPr>
          <p:cNvPr id="22" name="TextBox 21"/>
          <p:cNvSpPr txBox="1"/>
          <p:nvPr/>
        </p:nvSpPr>
        <p:spPr>
          <a:xfrm>
            <a:off x="4174067" y="5604934"/>
            <a:ext cx="685799" cy="338554"/>
          </a:xfrm>
          <a:prstGeom prst="rect">
            <a:avLst/>
          </a:prstGeom>
          <a:solidFill>
            <a:srgbClr val="C00000"/>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0" normalizeH="0" baseline="0" noProof="0" dirty="0">
                <a:ln>
                  <a:noFill/>
                </a:ln>
                <a:solidFill>
                  <a:prstClr val="white"/>
                </a:solidFill>
                <a:effectLst/>
                <a:uLnTx/>
                <a:uFillTx/>
                <a:latin typeface="Calibri"/>
                <a:ea typeface="+mn-ea"/>
                <a:cs typeface="+mn-cs"/>
              </a:rPr>
              <a:t>ВЫСОКИЙ РИСК</a:t>
            </a:r>
          </a:p>
        </p:txBody>
      </p:sp>
      <p:sp>
        <p:nvSpPr>
          <p:cNvPr id="23" name="TextBox 22"/>
          <p:cNvSpPr txBox="1"/>
          <p:nvPr/>
        </p:nvSpPr>
        <p:spPr>
          <a:xfrm>
            <a:off x="7789334" y="5588000"/>
            <a:ext cx="685799" cy="338554"/>
          </a:xfrm>
          <a:prstGeom prst="rect">
            <a:avLst/>
          </a:prstGeom>
          <a:solidFill>
            <a:srgbClr val="C00000"/>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0" normalizeH="0" baseline="0" noProof="0" dirty="0">
                <a:ln>
                  <a:noFill/>
                </a:ln>
                <a:solidFill>
                  <a:prstClr val="white"/>
                </a:solidFill>
                <a:effectLst/>
                <a:uLnTx/>
                <a:uFillTx/>
                <a:latin typeface="Calibri"/>
                <a:ea typeface="+mn-ea"/>
                <a:cs typeface="+mn-cs"/>
              </a:rPr>
              <a:t>ВЫСОКИЙ РИСК</a:t>
            </a:r>
          </a:p>
        </p:txBody>
      </p:sp>
      <p:sp>
        <p:nvSpPr>
          <p:cNvPr id="24" name="TextBox 23"/>
          <p:cNvSpPr txBox="1"/>
          <p:nvPr/>
        </p:nvSpPr>
        <p:spPr>
          <a:xfrm>
            <a:off x="8754534" y="5588000"/>
            <a:ext cx="685799" cy="338554"/>
          </a:xfrm>
          <a:prstGeom prst="rect">
            <a:avLst/>
          </a:prstGeom>
          <a:solidFill>
            <a:srgbClr val="C00000"/>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0" normalizeH="0" baseline="0" noProof="0" dirty="0">
                <a:ln>
                  <a:noFill/>
                </a:ln>
                <a:solidFill>
                  <a:prstClr val="white"/>
                </a:solidFill>
                <a:effectLst/>
                <a:uLnTx/>
                <a:uFillTx/>
                <a:latin typeface="Calibri"/>
                <a:ea typeface="+mn-ea"/>
                <a:cs typeface="+mn-cs"/>
              </a:rPr>
              <a:t>ВЫСОКИЙ РИСК</a:t>
            </a:r>
          </a:p>
        </p:txBody>
      </p:sp>
      <p:sp>
        <p:nvSpPr>
          <p:cNvPr id="25" name="TextBox 24"/>
          <p:cNvSpPr txBox="1"/>
          <p:nvPr/>
        </p:nvSpPr>
        <p:spPr>
          <a:xfrm>
            <a:off x="5173134" y="5621868"/>
            <a:ext cx="685799" cy="338554"/>
          </a:xfrm>
          <a:prstGeom prst="rect">
            <a:avLst/>
          </a:prstGeom>
          <a:solidFill>
            <a:srgbClr val="57A545"/>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0" normalizeH="0" baseline="0" noProof="0" dirty="0">
                <a:ln>
                  <a:noFill/>
                </a:ln>
                <a:solidFill>
                  <a:prstClr val="white"/>
                </a:solidFill>
                <a:effectLst/>
                <a:uLnTx/>
                <a:uFillTx/>
                <a:latin typeface="Calibri"/>
                <a:ea typeface="+mn-ea"/>
                <a:cs typeface="+mn-cs"/>
              </a:rPr>
              <a:t>НИЗКИЙ РИСК</a:t>
            </a:r>
          </a:p>
        </p:txBody>
      </p:sp>
      <p:sp>
        <p:nvSpPr>
          <p:cNvPr id="26" name="TextBox 25"/>
          <p:cNvSpPr txBox="1"/>
          <p:nvPr/>
        </p:nvSpPr>
        <p:spPr>
          <a:xfrm>
            <a:off x="6392334" y="5588001"/>
            <a:ext cx="685799" cy="338554"/>
          </a:xfrm>
          <a:prstGeom prst="rect">
            <a:avLst/>
          </a:prstGeom>
          <a:solidFill>
            <a:srgbClr val="57A545"/>
          </a:solidFill>
          <a:ln w="1905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800" b="1" i="0" u="none" strike="noStrike" kern="1200" cap="none" spc="0" normalizeH="0" baseline="0" noProof="0" dirty="0">
                <a:ln>
                  <a:noFill/>
                </a:ln>
                <a:solidFill>
                  <a:prstClr val="white"/>
                </a:solidFill>
                <a:effectLst/>
                <a:uLnTx/>
                <a:uFillTx/>
                <a:latin typeface="Calibri"/>
                <a:ea typeface="+mn-ea"/>
                <a:cs typeface="+mn-cs"/>
              </a:rPr>
              <a:t>НИЗКИЙ РИСК</a:t>
            </a:r>
          </a:p>
        </p:txBody>
      </p:sp>
    </p:spTree>
    <p:extLst>
      <p:ext uri="{BB962C8B-B14F-4D97-AF65-F5344CB8AC3E}">
        <p14:creationId xmlns:p14="http://schemas.microsoft.com/office/powerpoint/2010/main" val="363218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375133" y="1520190"/>
            <a:ext cx="9509342" cy="4737607"/>
          </a:xfrm>
        </p:spPr>
        <p:txBody>
          <a:bodyPr>
            <a:normAutofit/>
          </a:bodyPr>
          <a:lstStyle/>
          <a:p>
            <a:r>
              <a:rPr lang="ru-RU" sz="2400" b="1" dirty="0">
                <a:solidFill>
                  <a:schemeClr val="tx2"/>
                </a:solidFill>
                <a:latin typeface="+mj-lt"/>
                <a:ea typeface="+mj-ea"/>
                <a:cs typeface="+mj-cs"/>
              </a:rPr>
              <a:t>Профилактика заражения ВИЧ-инфекцией</a:t>
            </a:r>
          </a:p>
          <a:p>
            <a:r>
              <a:rPr lang="ru-RU" sz="2400" b="1" dirty="0">
                <a:solidFill>
                  <a:schemeClr val="tx2"/>
                </a:solidFill>
                <a:latin typeface="+mj-lt"/>
                <a:ea typeface="+mj-ea"/>
                <a:cs typeface="+mj-cs"/>
              </a:rPr>
              <a:t>младенцев </a:t>
            </a:r>
            <a:endParaRPr lang="en-US" sz="2400" b="1" dirty="0">
              <a:solidFill>
                <a:schemeClr val="tx2"/>
              </a:solidFill>
              <a:latin typeface="+mj-lt"/>
              <a:ea typeface="+mj-ea"/>
              <a:cs typeface="+mj-cs"/>
            </a:endParaRPr>
          </a:p>
          <a:p>
            <a:endParaRPr lang="ru-RU" sz="2400" dirty="0"/>
          </a:p>
          <a:p>
            <a:endParaRPr lang="ru-RU" sz="2400" dirty="0"/>
          </a:p>
          <a:p>
            <a:endParaRPr lang="ru-RU" sz="2400" dirty="0"/>
          </a:p>
          <a:p>
            <a:pPr>
              <a:buFontTx/>
              <a:buChar char="•"/>
            </a:pPr>
            <a:endParaRPr lang="ru-RU" dirty="0"/>
          </a:p>
        </p:txBody>
      </p:sp>
      <p:pic>
        <p:nvPicPr>
          <p:cNvPr id="5" name="Billede 4" descr="arv_guidelines_2016_1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3812" y="277037"/>
            <a:ext cx="1695357" cy="2543037"/>
          </a:xfrm>
          <a:prstGeom prst="rect">
            <a:avLst/>
          </a:prstGeom>
        </p:spPr>
      </p:pic>
      <p:sp>
        <p:nvSpPr>
          <p:cNvPr id="6" name="TextBox 5"/>
          <p:cNvSpPr txBox="1"/>
          <p:nvPr/>
        </p:nvSpPr>
        <p:spPr>
          <a:xfrm>
            <a:off x="375133" y="277037"/>
            <a:ext cx="8422283"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FF0000"/>
                </a:solidFill>
                <a:effectLst/>
                <a:uLnTx/>
                <a:uFillTx/>
                <a:latin typeface="Arial"/>
                <a:ea typeface="+mn-ea"/>
                <a:cs typeface="+mn-cs"/>
              </a:rPr>
              <a:t>Обеспечьте должную профилактику для младенцев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Arial"/>
              <a:ea typeface="+mn-ea"/>
              <a:cs typeface="+mn-cs"/>
            </a:endParaRPr>
          </a:p>
        </p:txBody>
      </p:sp>
      <p:graphicFrame>
        <p:nvGraphicFramePr>
          <p:cNvPr id="4" name="Table 6">
            <a:extLst>
              <a:ext uri="{FF2B5EF4-FFF2-40B4-BE49-F238E27FC236}">
                <a16:creationId xmlns:a16="http://schemas.microsoft.com/office/drawing/2014/main" id="{2D26BA47-A245-4400-A1D5-D06DD389C342}"/>
              </a:ext>
            </a:extLst>
          </p:cNvPr>
          <p:cNvGraphicFramePr>
            <a:graphicFrameLocks noGrp="1"/>
          </p:cNvGraphicFramePr>
          <p:nvPr>
            <p:extLst>
              <p:ext uri="{D42A27DB-BD31-4B8C-83A1-F6EECF244321}">
                <p14:modId xmlns:p14="http://schemas.microsoft.com/office/powerpoint/2010/main" val="2951655096"/>
              </p:ext>
            </p:extLst>
          </p:nvPr>
        </p:nvGraphicFramePr>
        <p:xfrm>
          <a:off x="379141" y="2787805"/>
          <a:ext cx="11437725" cy="3775935"/>
        </p:xfrm>
        <a:graphic>
          <a:graphicData uri="http://schemas.openxmlformats.org/drawingml/2006/table">
            <a:tbl>
              <a:tblPr firstRow="1" bandRow="1">
                <a:tableStyleId>{5C22544A-7EE6-4342-B048-85BDC9FD1C3A}</a:tableStyleId>
              </a:tblPr>
              <a:tblGrid>
                <a:gridCol w="5811713">
                  <a:extLst>
                    <a:ext uri="{9D8B030D-6E8A-4147-A177-3AD203B41FA5}">
                      <a16:colId xmlns:a16="http://schemas.microsoft.com/office/drawing/2014/main" val="1307227144"/>
                    </a:ext>
                  </a:extLst>
                </a:gridCol>
                <a:gridCol w="5626012">
                  <a:extLst>
                    <a:ext uri="{9D8B030D-6E8A-4147-A177-3AD203B41FA5}">
                      <a16:colId xmlns:a16="http://schemas.microsoft.com/office/drawing/2014/main" val="465682569"/>
                    </a:ext>
                  </a:extLst>
                </a:gridCol>
              </a:tblGrid>
              <a:tr h="373252">
                <a:tc>
                  <a:txBody>
                    <a:bodyPr/>
                    <a:lstStyle/>
                    <a:p>
                      <a:endParaRPr lang="en-US"/>
                    </a:p>
                  </a:txBody>
                  <a:tcPr/>
                </a:tc>
                <a:tc>
                  <a:txBody>
                    <a:bodyPr/>
                    <a:lstStyle/>
                    <a:p>
                      <a:endParaRPr lang="en-US"/>
                    </a:p>
                  </a:txBody>
                  <a:tcPr/>
                </a:tc>
                <a:extLst>
                  <a:ext uri="{0D108BD9-81ED-4DB2-BD59-A6C34878D82A}">
                    <a16:rowId xmlns:a16="http://schemas.microsoft.com/office/drawing/2014/main" val="1468423319"/>
                  </a:ext>
                </a:extLst>
              </a:tr>
              <a:tr h="6442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b="1" dirty="0"/>
                        <a:t>младенцев с высоким риском:</a:t>
                      </a:r>
                    </a:p>
                    <a:p>
                      <a:endParaRPr lang="en-US" dirty="0"/>
                    </a:p>
                  </a:txBody>
                  <a:tcPr/>
                </a:tc>
                <a:tc>
                  <a:txBody>
                    <a:bodyPr/>
                    <a:lstStyle/>
                    <a:p>
                      <a:r>
                        <a:rPr lang="ru-RU" sz="1800" b="1" dirty="0"/>
                        <a:t>младенцев, не соответствующих определению "младенец с высоким риском"</a:t>
                      </a:r>
                      <a:endParaRPr lang="en-US" dirty="0"/>
                    </a:p>
                  </a:txBody>
                  <a:tcPr/>
                </a:tc>
                <a:extLst>
                  <a:ext uri="{0D108BD9-81ED-4DB2-BD59-A6C34878D82A}">
                    <a16:rowId xmlns:a16="http://schemas.microsoft.com/office/drawing/2014/main" val="1700153796"/>
                  </a:ext>
                </a:extLst>
              </a:tr>
              <a:tr h="2362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b="0" dirty="0"/>
                        <a:t>Младенец должен получать двойную профилактику: </a:t>
                      </a:r>
                      <a:r>
                        <a:rPr lang="ru-RU" sz="1800" b="0" dirty="0">
                          <a:solidFill>
                            <a:schemeClr val="tx1"/>
                          </a:solidFill>
                        </a:rPr>
                        <a:t>AZT два раза в день и NVP один раз в день в течение первых 6 недель жизни </a:t>
                      </a:r>
                      <a:r>
                        <a:rPr lang="ru-RU" sz="1100" b="0" dirty="0">
                          <a:solidFill>
                            <a:schemeClr val="tx1"/>
                          </a:solidFill>
                        </a:rPr>
                        <a:t>(</a:t>
                      </a:r>
                      <a:r>
                        <a:rPr lang="ru-RU" sz="1100" dirty="0"/>
                        <a:t>Независимо от того, получают они </a:t>
                      </a:r>
                      <a:r>
                        <a:rPr lang="ru-RU" sz="1100" b="0" dirty="0"/>
                        <a:t>грудное молоко или детское питание)</a:t>
                      </a:r>
                      <a:endParaRPr lang="ru-RU" sz="11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8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400" dirty="0"/>
                        <a:t>Если ребенок получает грудное молоко: продолжайте детскую профилактику в течение дополнительных 6 недель (= всего 12 недель), используя либо AZT (два раза в день), либо NVP (один раз в день) или только NVP.</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800" b="1" dirty="0">
                        <a:solidFill>
                          <a:srgbClr val="C00000"/>
                        </a:solidFill>
                      </a:endParaRPr>
                    </a:p>
                    <a:p>
                      <a:endParaRPr lang="en-US" dirty="0"/>
                    </a:p>
                  </a:txBody>
                  <a:tcPr/>
                </a:tc>
                <a:tc>
                  <a:txBody>
                    <a:bodyPr/>
                    <a:lstStyle/>
                    <a:p>
                      <a:r>
                        <a:rPr lang="ru-RU" sz="1800" dirty="0"/>
                        <a:t>Младенцы, получающие детское питание:  Младенцы должны получать 4-6 недель детской профилактики с ежедневным приемом NVP (или два раза в день AZT)</a:t>
                      </a:r>
                    </a:p>
                    <a:p>
                      <a:endParaRPr lang="en-US" sz="1600" dirty="0"/>
                    </a:p>
                    <a:p>
                      <a:r>
                        <a:rPr lang="ru-RU" sz="1400" dirty="0"/>
                        <a:t>Младенцы, получающие грудное молоко: 6 недель детской профилактики с ежедневным приемом NVP. </a:t>
                      </a:r>
                    </a:p>
                    <a:p>
                      <a:endParaRPr lang="en-US" dirty="0"/>
                    </a:p>
                  </a:txBody>
                  <a:tcPr/>
                </a:tc>
                <a:extLst>
                  <a:ext uri="{0D108BD9-81ED-4DB2-BD59-A6C34878D82A}">
                    <a16:rowId xmlns:a16="http://schemas.microsoft.com/office/drawing/2014/main" val="2293691898"/>
                  </a:ext>
                </a:extLst>
              </a:tr>
            </a:tbl>
          </a:graphicData>
        </a:graphic>
      </p:graphicFrame>
      <p:pic>
        <p:nvPicPr>
          <p:cNvPr id="10" name="Picture 2" descr="WHO recommends rapid dual HIV/syphilis tests for pregnant women | Avert">
            <a:extLst>
              <a:ext uri="{FF2B5EF4-FFF2-40B4-BE49-F238E27FC236}">
                <a16:creationId xmlns:a16="http://schemas.microsoft.com/office/drawing/2014/main" id="{055B8C21-E5B3-4476-9166-B28979DC21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63901" y="1344207"/>
            <a:ext cx="2530663" cy="129756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29486DA-E709-448E-A1DD-2B65CED74245}"/>
              </a:ext>
            </a:extLst>
          </p:cNvPr>
          <p:cNvSpPr/>
          <p:nvPr/>
        </p:nvSpPr>
        <p:spPr>
          <a:xfrm>
            <a:off x="153722" y="6036553"/>
            <a:ext cx="12038278" cy="553998"/>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Примечание</a:t>
            </a:r>
            <a:r>
              <a:rPr kumimoji="0" lang="en-US"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 </a:t>
            </a:r>
            <a:r>
              <a:rPr kumimoji="0" lang="ru-RU"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В промежуточных рекомендациях ВОЗ 2018 г с обновлениями режимов АРТ отмечено</a:t>
            </a:r>
            <a:r>
              <a:rPr kumimoji="0" lang="ro-RO"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a:t>
            </a:r>
            <a:r>
              <a:rPr kumimoji="0" lang="ru-RU"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 что есть доказательства о том, что “</a:t>
            </a:r>
            <a:r>
              <a:rPr kumimoji="0" lang="ru-RU" sz="1000" b="0"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mn-cs"/>
              </a:rPr>
              <a:t>Ралтегравир</a:t>
            </a:r>
            <a:r>
              <a:rPr kumimoji="0" lang="ru-RU"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 (RAL) снижает вирусную нагрузку среди младенцев с высокой вирусной нагрузкой, безопасен и хорошо переносится новорожденными и младенцами с высоким риском инфицирования”. Однако использование RAL для профилактики ВИЧ у младенцев с высоким риском заражения ВИЧ не упоминается как решение комитета по разработке рекомендаций (там только решение о использовании RAL с целью АРТ в качестве предпочтительной схемы для новорожденных) ...</a:t>
            </a:r>
            <a:endParaRPr kumimoji="0" lang="en-US"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4153707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79D779-A3D8-489A-A70D-44CA1728D464}"/>
              </a:ext>
            </a:extLst>
          </p:cNvPr>
          <p:cNvPicPr>
            <a:picLocks noChangeAspect="1"/>
          </p:cNvPicPr>
          <p:nvPr/>
        </p:nvPicPr>
        <p:blipFill>
          <a:blip r:embed="rId3" cstate="print"/>
          <a:stretch>
            <a:fillRect/>
          </a:stretch>
        </p:blipFill>
        <p:spPr>
          <a:xfrm>
            <a:off x="284614" y="293003"/>
            <a:ext cx="11458224" cy="6445250"/>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a16="http://schemas.microsoft.com/office/drawing/2014/main" id="{274A950D-9217-45B8-9F5C-0E608BC240A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base" latinLnBrk="0" hangingPunct="1">
              <a:lnSpc>
                <a:spcPct val="100000"/>
              </a:lnSpc>
              <a:spcBef>
                <a:spcPct val="0"/>
              </a:spcBef>
              <a:spcAft>
                <a:spcPts val="600"/>
              </a:spcAft>
              <a:buClrTx/>
              <a:buSzTx/>
              <a:buFontTx/>
              <a:buNone/>
              <a:tabLst/>
              <a:defRPr/>
            </a:pPr>
            <a:fld id="{E6FCF99C-B015-4417-8AA8-CDE3DCE80BCB}" type="slidenum">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base" latinLnBrk="0" hangingPunct="1">
                <a:lnSpc>
                  <a:spcPct val="100000"/>
                </a:lnSpc>
                <a:spcBef>
                  <a:spcPct val="0"/>
                </a:spcBef>
                <a:spcAft>
                  <a:spcPts val="60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TextBox 3"/>
          <p:cNvSpPr txBox="1"/>
          <p:nvPr/>
        </p:nvSpPr>
        <p:spPr>
          <a:xfrm>
            <a:off x="2427417" y="509116"/>
            <a:ext cx="7943135" cy="120032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600" b="1" i="0" u="none" strike="noStrike" kern="1200" cap="none" spc="0" normalizeH="0" baseline="0" noProof="0" dirty="0">
                <a:ln>
                  <a:noFill/>
                </a:ln>
                <a:solidFill>
                  <a:srgbClr val="4472C4">
                    <a:lumMod val="75000"/>
                  </a:srgbClr>
                </a:solidFill>
                <a:effectLst/>
                <a:uLnTx/>
                <a:uFillTx/>
                <a:ea typeface="+mn-ea"/>
                <a:cs typeface="+mn-cs"/>
              </a:rPr>
              <a:t>Обобщение рекомендаций</a:t>
            </a:r>
            <a:r>
              <a:rPr kumimoji="0" lang="en-US" sz="3600" b="1" i="0" u="none" strike="noStrike" kern="1200" cap="none" spc="0" normalizeH="0" baseline="0" noProof="0" dirty="0">
                <a:ln>
                  <a:noFill/>
                </a:ln>
                <a:solidFill>
                  <a:srgbClr val="4472C4">
                    <a:lumMod val="75000"/>
                  </a:srgbClr>
                </a:solidFill>
                <a:effectLst/>
                <a:uLnTx/>
                <a:uFillTx/>
                <a:ea typeface="+mn-ea"/>
                <a:cs typeface="+mn-cs"/>
              </a:rPr>
              <a:t> </a:t>
            </a:r>
            <a:r>
              <a:rPr kumimoji="0" lang="ru-RU" sz="3600" b="1" i="0" u="none" strike="noStrike" kern="1200" cap="none" spc="0" normalizeH="0" baseline="0" noProof="0" dirty="0">
                <a:ln>
                  <a:noFill/>
                </a:ln>
                <a:solidFill>
                  <a:srgbClr val="4472C4">
                    <a:lumMod val="75000"/>
                  </a:srgbClr>
                </a:solidFill>
                <a:effectLst/>
                <a:uLnTx/>
                <a:uFillTx/>
                <a:ea typeface="+mn-ea"/>
                <a:cs typeface="+mn-cs"/>
              </a:rPr>
              <a:t>для </a:t>
            </a:r>
            <a:r>
              <a:rPr kumimoji="0" lang="ru-RU" sz="3600" b="1" i="0" u="none" strike="noStrike" kern="1200" cap="none" spc="0" normalizeH="0" baseline="0" noProof="0" dirty="0">
                <a:ln>
                  <a:noFill/>
                </a:ln>
                <a:solidFill>
                  <a:srgbClr val="7030A0"/>
                </a:solidFill>
                <a:effectLst/>
                <a:uLnTx/>
                <a:uFillTx/>
                <a:ea typeface="+mn-ea"/>
                <a:cs typeface="+mn-cs"/>
              </a:rPr>
              <a:t>младенцев с высоким риском:</a:t>
            </a:r>
          </a:p>
        </p:txBody>
      </p:sp>
      <p:sp>
        <p:nvSpPr>
          <p:cNvPr id="7" name="TextBox 6"/>
          <p:cNvSpPr txBox="1"/>
          <p:nvPr/>
        </p:nvSpPr>
        <p:spPr>
          <a:xfrm>
            <a:off x="1176867" y="5003800"/>
            <a:ext cx="9804400" cy="430887"/>
          </a:xfrm>
          <a:prstGeom prst="rect">
            <a:avLst/>
          </a:prstGeom>
          <a:solidFill>
            <a:srgbClr val="F7C5D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100" b="1" i="0" u="none" strike="noStrike" kern="1200" cap="none" spc="0" normalizeH="0" baseline="0" noProof="0" dirty="0">
                <a:ln>
                  <a:noFill/>
                </a:ln>
                <a:solidFill>
                  <a:prstClr val="black"/>
                </a:solidFill>
                <a:effectLst/>
                <a:uLnTx/>
                <a:uFillTx/>
                <a:latin typeface="Calibri"/>
                <a:ea typeface="+mn-ea"/>
                <a:cs typeface="+mn-cs"/>
              </a:rPr>
              <a:t>АРТ для матери </a:t>
            </a:r>
          </a:p>
        </p:txBody>
      </p:sp>
      <p:sp>
        <p:nvSpPr>
          <p:cNvPr id="8" name="TextBox 7"/>
          <p:cNvSpPr txBox="1"/>
          <p:nvPr/>
        </p:nvSpPr>
        <p:spPr>
          <a:xfrm>
            <a:off x="2121484" y="2944229"/>
            <a:ext cx="1698927" cy="646331"/>
          </a:xfrm>
          <a:prstGeom prst="rect">
            <a:avLst/>
          </a:prstGeom>
          <a:solidFill>
            <a:srgbClr val="5E86CE"/>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750" b="1" i="0" u="none" strike="noStrike" kern="1200" cap="none" spc="0" normalizeH="0" baseline="0" noProof="0" dirty="0">
                <a:ln>
                  <a:noFill/>
                </a:ln>
                <a:solidFill>
                  <a:prstClr val="white"/>
                </a:solidFill>
                <a:effectLst/>
                <a:uLnTx/>
                <a:uFillTx/>
                <a:latin typeface="Calibri"/>
                <a:ea typeface="+mn-ea"/>
                <a:cs typeface="+mn-cs"/>
              </a:rPr>
              <a:t>Рождение или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750" b="1" i="0" u="none" strike="noStrike" kern="1200" cap="none" spc="0" normalizeH="0" baseline="0" noProof="0" dirty="0">
                <a:ln>
                  <a:noFill/>
                </a:ln>
                <a:solidFill>
                  <a:prstClr val="white"/>
                </a:solidFill>
                <a:effectLst/>
                <a:uLnTx/>
                <a:uFillTx/>
                <a:latin typeface="Calibri"/>
                <a:ea typeface="+mn-ea"/>
                <a:cs typeface="+mn-cs"/>
              </a:rPr>
              <a:t>выявление </a:t>
            </a:r>
          </a:p>
        </p:txBody>
      </p:sp>
      <p:sp>
        <p:nvSpPr>
          <p:cNvPr id="9" name="TextBox 8"/>
          <p:cNvSpPr txBox="1"/>
          <p:nvPr/>
        </p:nvSpPr>
        <p:spPr>
          <a:xfrm>
            <a:off x="1794777" y="1778000"/>
            <a:ext cx="1599156" cy="523220"/>
          </a:xfrm>
          <a:prstGeom prst="rect">
            <a:avLst/>
          </a:prstGeom>
          <a:solidFill>
            <a:schemeClr val="bg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00B050"/>
                </a:solidFill>
                <a:effectLst/>
                <a:uLnTx/>
                <a:uFillTx/>
                <a:latin typeface="Calibri"/>
                <a:ea typeface="+mn-ea"/>
                <a:cs typeface="+mn-cs"/>
              </a:rPr>
              <a:t>ИСКУССТВЕННОЕ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00B050"/>
                </a:solidFill>
                <a:effectLst/>
                <a:uLnTx/>
                <a:uFillTx/>
                <a:latin typeface="Calibri"/>
                <a:ea typeface="+mn-ea"/>
                <a:cs typeface="+mn-cs"/>
              </a:rPr>
              <a:t>ВСКАРМЛИВАНИЕ</a:t>
            </a:r>
          </a:p>
        </p:txBody>
      </p:sp>
      <p:sp>
        <p:nvSpPr>
          <p:cNvPr id="10" name="TextBox 9"/>
          <p:cNvSpPr txBox="1"/>
          <p:nvPr/>
        </p:nvSpPr>
        <p:spPr>
          <a:xfrm>
            <a:off x="1769378" y="4292600"/>
            <a:ext cx="1599156" cy="523220"/>
          </a:xfrm>
          <a:prstGeom prst="rect">
            <a:avLst/>
          </a:prstGeom>
          <a:solidFill>
            <a:schemeClr val="bg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00B050"/>
                </a:solidFill>
                <a:effectLst/>
                <a:uLnTx/>
                <a:uFillTx/>
                <a:latin typeface="Calibri"/>
                <a:ea typeface="+mn-ea"/>
                <a:cs typeface="+mn-cs"/>
              </a:rPr>
              <a:t>ЕСТЕСТВЕННОЕ</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00B050"/>
                </a:solidFill>
                <a:effectLst/>
                <a:uLnTx/>
                <a:uFillTx/>
                <a:latin typeface="Calibri"/>
                <a:ea typeface="+mn-ea"/>
                <a:cs typeface="+mn-cs"/>
              </a:rPr>
              <a:t>ВСКАРМЛИВАНИЕ</a:t>
            </a:r>
          </a:p>
        </p:txBody>
      </p:sp>
      <p:sp>
        <p:nvSpPr>
          <p:cNvPr id="11" name="TextBox 10"/>
          <p:cNvSpPr txBox="1"/>
          <p:nvPr/>
        </p:nvSpPr>
        <p:spPr>
          <a:xfrm>
            <a:off x="5376333" y="3098799"/>
            <a:ext cx="1022652" cy="353943"/>
          </a:xfrm>
          <a:prstGeom prst="rect">
            <a:avLst/>
          </a:prstGeom>
          <a:solidFill>
            <a:srgbClr val="C9D7ED"/>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700" b="1" i="0" u="none" strike="noStrike" kern="1200" cap="none" spc="0" normalizeH="0" baseline="0" noProof="0" dirty="0">
                <a:ln>
                  <a:noFill/>
                </a:ln>
                <a:solidFill>
                  <a:prstClr val="black"/>
                </a:solidFill>
                <a:effectLst/>
                <a:uLnTx/>
                <a:uFillTx/>
                <a:latin typeface="Calibri"/>
                <a:ea typeface="+mn-ea"/>
                <a:cs typeface="+mn-cs"/>
              </a:rPr>
              <a:t>6 недель</a:t>
            </a:r>
          </a:p>
        </p:txBody>
      </p:sp>
      <p:sp>
        <p:nvSpPr>
          <p:cNvPr id="12" name="TextBox 11"/>
          <p:cNvSpPr txBox="1"/>
          <p:nvPr/>
        </p:nvSpPr>
        <p:spPr>
          <a:xfrm>
            <a:off x="8974665" y="3166533"/>
            <a:ext cx="1126067" cy="353943"/>
          </a:xfrm>
          <a:prstGeom prst="rect">
            <a:avLst/>
          </a:prstGeom>
          <a:solidFill>
            <a:srgbClr val="C9D7ED"/>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700" b="1" i="0" u="none" strike="noStrike" kern="1200" cap="none" spc="0" normalizeH="0" baseline="0" noProof="0" dirty="0">
                <a:ln>
                  <a:noFill/>
                </a:ln>
                <a:solidFill>
                  <a:prstClr val="black"/>
                </a:solidFill>
                <a:effectLst/>
                <a:uLnTx/>
                <a:uFillTx/>
                <a:latin typeface="Calibri"/>
                <a:ea typeface="+mn-ea"/>
                <a:cs typeface="+mn-cs"/>
              </a:rPr>
              <a:t>12 недель</a:t>
            </a:r>
          </a:p>
        </p:txBody>
      </p:sp>
      <p:sp>
        <p:nvSpPr>
          <p:cNvPr id="13" name="TextBox 12"/>
          <p:cNvSpPr txBox="1"/>
          <p:nvPr/>
        </p:nvSpPr>
        <p:spPr>
          <a:xfrm>
            <a:off x="626534" y="5604933"/>
            <a:ext cx="10922862" cy="830997"/>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a:ln>
                  <a:noFill/>
                </a:ln>
                <a:solidFill>
                  <a:prstClr val="black"/>
                </a:solidFill>
                <a:effectLst/>
                <a:uLnTx/>
                <a:uFillTx/>
                <a:latin typeface="Calibri"/>
                <a:ea typeface="+mn-ea"/>
                <a:cs typeface="+mn-cs"/>
              </a:rPr>
              <a:t>Всем беременным и кормящим женщинам следует </a:t>
            </a:r>
            <a:r>
              <a:rPr kumimoji="0" lang="ru-RU" sz="2400" b="1" i="0" u="none" strike="noStrike" kern="1200" cap="none" spc="0" normalizeH="0" baseline="0" noProof="0" dirty="0">
                <a:ln>
                  <a:noFill/>
                </a:ln>
                <a:solidFill>
                  <a:srgbClr val="FF0000"/>
                </a:solidFill>
                <a:effectLst/>
                <a:uLnTx/>
                <a:uFillTx/>
                <a:latin typeface="Calibri"/>
                <a:ea typeface="+mn-ea"/>
                <a:cs typeface="+mn-cs"/>
              </a:rPr>
              <a:t>немедленно</a:t>
            </a:r>
            <a:r>
              <a:rPr kumimoji="0" lang="ru-RU" sz="2400" b="0" i="0" u="none" strike="noStrike" kern="1200" cap="none" spc="0" normalizeH="0" baseline="0" noProof="0" dirty="0">
                <a:ln>
                  <a:noFill/>
                </a:ln>
                <a:solidFill>
                  <a:prstClr val="black"/>
                </a:solidFill>
                <a:effectLst/>
                <a:uLnTx/>
                <a:uFillTx/>
                <a:latin typeface="Calibri"/>
                <a:ea typeface="+mn-ea"/>
                <a:cs typeface="+mn-cs"/>
              </a:rPr>
              <a:t> </a:t>
            </a:r>
            <a:r>
              <a:rPr kumimoji="0" lang="ru-RU" sz="2400" b="1" i="0" u="none" strike="noStrike" kern="1200" cap="none" spc="0" normalizeH="0" baseline="0" noProof="0" dirty="0">
                <a:ln>
                  <a:noFill/>
                </a:ln>
                <a:solidFill>
                  <a:srgbClr val="FF0000"/>
                </a:solidFill>
                <a:effectLst/>
                <a:uLnTx/>
                <a:uFillTx/>
                <a:latin typeface="Calibri"/>
                <a:ea typeface="+mn-ea"/>
                <a:cs typeface="+mn-cs"/>
              </a:rPr>
              <a:t>назначить </a:t>
            </a:r>
            <a:r>
              <a:rPr kumimoji="0" lang="ru-RU" sz="2400" b="0" i="0" u="none" strike="noStrike" kern="1200" cap="none" spc="0" normalizeH="0" baseline="0" noProof="0" dirty="0">
                <a:ln>
                  <a:noFill/>
                </a:ln>
                <a:solidFill>
                  <a:prstClr val="black"/>
                </a:solidFill>
                <a:effectLst/>
                <a:uLnTx/>
                <a:uFillTx/>
                <a:latin typeface="Calibri"/>
                <a:ea typeface="+mn-ea"/>
                <a:cs typeface="+mn-cs"/>
              </a:rPr>
              <a:t>АРТ: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a:ln>
                  <a:noFill/>
                </a:ln>
                <a:solidFill>
                  <a:prstClr val="black"/>
                </a:solidFill>
                <a:effectLst/>
                <a:uLnTx/>
                <a:uFillTx/>
                <a:latin typeface="Calibri"/>
                <a:ea typeface="+mn-ea"/>
                <a:cs typeface="+mn-cs"/>
              </a:rPr>
              <a:t> </a:t>
            </a:r>
            <a:r>
              <a:rPr kumimoji="0" lang="ru-RU" sz="2400" b="1" i="0" u="none" strike="noStrike" kern="1200" cap="none" spc="0" normalizeH="0" baseline="0" noProof="0" dirty="0">
                <a:ln>
                  <a:noFill/>
                </a:ln>
                <a:solidFill>
                  <a:srgbClr val="FF0000"/>
                </a:solidFill>
                <a:effectLst/>
                <a:uLnTx/>
                <a:uFillTx/>
                <a:latin typeface="Calibri"/>
                <a:ea typeface="+mn-ea"/>
                <a:cs typeface="+mn-cs"/>
              </a:rPr>
              <a:t>наиболее эффективный способ предотвратить ПМР – снизить материнскую ВН</a:t>
            </a:r>
            <a:r>
              <a:rPr kumimoji="0" lang="ru-RU" sz="2400" b="0" i="0" u="none" strike="noStrike" kern="1200" cap="none" spc="0" normalizeH="0" baseline="0" noProof="0" dirty="0">
                <a:ln>
                  <a:noFill/>
                </a:ln>
                <a:solidFill>
                  <a:prstClr val="black"/>
                </a:solidFill>
                <a:effectLst/>
                <a:uLnTx/>
                <a:uFillTx/>
                <a:latin typeface="Calibri"/>
                <a:ea typeface="+mn-ea"/>
                <a:cs typeface="+mn-cs"/>
              </a:rPr>
              <a:t>.</a:t>
            </a:r>
          </a:p>
        </p:txBody>
      </p:sp>
      <p:sp>
        <p:nvSpPr>
          <p:cNvPr id="14" name="TextBox 13"/>
          <p:cNvSpPr txBox="1"/>
          <p:nvPr/>
        </p:nvSpPr>
        <p:spPr>
          <a:xfrm>
            <a:off x="6637867" y="4055533"/>
            <a:ext cx="2768600" cy="361637"/>
          </a:xfrm>
          <a:prstGeom prst="rect">
            <a:avLst/>
          </a:prstGeom>
          <a:solidFill>
            <a:srgbClr val="5E86CE"/>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prstClr val="white"/>
                </a:solidFill>
                <a:effectLst/>
                <a:uLnTx/>
                <a:uFillTx/>
                <a:latin typeface="Calibri"/>
                <a:ea typeface="+mn-ea"/>
                <a:cs typeface="+mn-cs"/>
              </a:rPr>
              <a:t>AZT/NVP </a:t>
            </a:r>
            <a:r>
              <a:rPr kumimoji="0" lang="ru-RU" sz="1750" b="0" i="0" u="none" strike="noStrike" kern="1200" cap="none" spc="0" normalizeH="0" baseline="0" noProof="0" dirty="0">
                <a:ln>
                  <a:noFill/>
                </a:ln>
                <a:solidFill>
                  <a:prstClr val="white"/>
                </a:solidFill>
                <a:effectLst/>
                <a:uLnTx/>
                <a:uFillTx/>
                <a:latin typeface="Calibri"/>
                <a:ea typeface="+mn-ea"/>
                <a:cs typeface="+mn-cs"/>
              </a:rPr>
              <a:t>или один</a:t>
            </a:r>
            <a:r>
              <a:rPr kumimoji="0" lang="en-US" sz="1750" b="0" i="0" u="none" strike="noStrike" kern="1200" cap="none" spc="0" normalizeH="0" baseline="0" noProof="0" dirty="0">
                <a:ln>
                  <a:noFill/>
                </a:ln>
                <a:solidFill>
                  <a:prstClr val="white"/>
                </a:solidFill>
                <a:effectLst/>
                <a:uLnTx/>
                <a:uFillTx/>
                <a:latin typeface="Calibri"/>
                <a:ea typeface="+mn-ea"/>
                <a:cs typeface="+mn-cs"/>
              </a:rPr>
              <a:t> NVP</a:t>
            </a:r>
            <a:endParaRPr kumimoji="0" lang="ru-RU" sz="175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558877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ВОЗ рекомендует:</a:t>
            </a:r>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1719264"/>
            <a:ext cx="9120341" cy="2933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26672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3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Theme">
  <a:themeElements>
    <a:clrScheme name="WHO_palette">
      <a:dk1>
        <a:srgbClr val="000000"/>
      </a:dk1>
      <a:lt1>
        <a:srgbClr val="FFFFFF"/>
      </a:lt1>
      <a:dk2>
        <a:srgbClr val="00205C"/>
      </a:dk2>
      <a:lt2>
        <a:srgbClr val="E7E6E6"/>
      </a:lt2>
      <a:accent1>
        <a:srgbClr val="0099DD"/>
      </a:accent1>
      <a:accent2>
        <a:srgbClr val="F16829"/>
      </a:accent2>
      <a:accent3>
        <a:srgbClr val="F3A81C"/>
      </a:accent3>
      <a:accent4>
        <a:srgbClr val="A6228C"/>
      </a:accent4>
      <a:accent5>
        <a:srgbClr val="5B2C86"/>
      </a:accent5>
      <a:accent6>
        <a:srgbClr val="80BC5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6BD6672F1A854697944AE1282C9AC5" ma:contentTypeVersion="10" ma:contentTypeDescription="Create a new document." ma:contentTypeScope="" ma:versionID="d5e51cf16ef1b70cf9f395b6eeb4130a">
  <xsd:schema xmlns:xsd="http://www.w3.org/2001/XMLSchema" xmlns:xs="http://www.w3.org/2001/XMLSchema" xmlns:p="http://schemas.microsoft.com/office/2006/metadata/properties" xmlns:ns3="e2a62f76-43a6-4af1-adee-4d0429be4f42" targetNamespace="http://schemas.microsoft.com/office/2006/metadata/properties" ma:root="true" ma:fieldsID="fe09e3e685d5377fb580b4958e589909" ns3:_="">
    <xsd:import namespace="e2a62f76-43a6-4af1-adee-4d0429be4f42"/>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2f76-43a6-4af1-adee-4d0429be4f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554FD2-8EC3-4704-A66C-7133575763CB}">
  <ds:schemaRefs>
    <ds:schemaRef ds:uri="http://schemas.microsoft.com/sharepoint/v3/contenttype/forms"/>
  </ds:schemaRefs>
</ds:datastoreItem>
</file>

<file path=customXml/itemProps2.xml><?xml version="1.0" encoding="utf-8"?>
<ds:datastoreItem xmlns:ds="http://schemas.openxmlformats.org/officeDocument/2006/customXml" ds:itemID="{E983D58C-3192-4AE8-94BB-68ED994DE36E}">
  <ds:schemaRefs>
    <ds:schemaRef ds:uri="e2a62f76-43a6-4af1-adee-4d0429be4f42"/>
    <ds:schemaRef ds:uri="http://purl.org/dc/elements/1.1/"/>
    <ds:schemaRef ds:uri="http://www.w3.org/XML/1998/namespace"/>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8E2098EF-6062-4527-BB1A-90C9C35625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2f76-43a6-4af1-adee-4d0429be4f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2911</TotalTime>
  <Words>5466</Words>
  <Application>Microsoft Office PowerPoint</Application>
  <PresentationFormat>Широкоэкранный</PresentationFormat>
  <Paragraphs>650</Paragraphs>
  <Slides>43</Slides>
  <Notes>11</Notes>
  <HiddenSlides>0</HiddenSlides>
  <MMClips>0</MMClips>
  <ScaleCrop>false</ScaleCrop>
  <HeadingPairs>
    <vt:vector size="8" baseType="variant">
      <vt:variant>
        <vt:lpstr>Использованные шрифты</vt:lpstr>
      </vt:variant>
      <vt:variant>
        <vt:i4>23</vt:i4>
      </vt:variant>
      <vt:variant>
        <vt:lpstr>Тема</vt:lpstr>
      </vt:variant>
      <vt:variant>
        <vt:i4>8</vt:i4>
      </vt:variant>
      <vt:variant>
        <vt:lpstr>Внедренные серверы OLE</vt:lpstr>
      </vt:variant>
      <vt:variant>
        <vt:i4>1</vt:i4>
      </vt:variant>
      <vt:variant>
        <vt:lpstr>Заголовки слайдов</vt:lpstr>
      </vt:variant>
      <vt:variant>
        <vt:i4>43</vt:i4>
      </vt:variant>
    </vt:vector>
  </HeadingPairs>
  <TitlesOfParts>
    <vt:vector size="75" baseType="lpstr">
      <vt:lpstr>ＭＳ Ｐゴシック</vt:lpstr>
      <vt:lpstr>SimSun</vt:lpstr>
      <vt:lpstr>Arial</vt:lpstr>
      <vt:lpstr>Arial Narrow</vt:lpstr>
      <vt:lpstr>Arial Unicode MS</vt:lpstr>
      <vt:lpstr>BlinkMacSystemFont</vt:lpstr>
      <vt:lpstr>Calibri</vt:lpstr>
      <vt:lpstr>Calibri Light</vt:lpstr>
      <vt:lpstr>Courier New</vt:lpstr>
      <vt:lpstr>Ebrima</vt:lpstr>
      <vt:lpstr>Frutiger-Cn</vt:lpstr>
      <vt:lpstr>FrutigerLTPro-BoldCn</vt:lpstr>
      <vt:lpstr>FrutigerLTStd-BoldCn</vt:lpstr>
      <vt:lpstr>Google Sans</vt:lpstr>
      <vt:lpstr>Helvetica</vt:lpstr>
      <vt:lpstr>inherit</vt:lpstr>
      <vt:lpstr>Roboto-Bold</vt:lpstr>
      <vt:lpstr>RobotoCondensed-Bold</vt:lpstr>
      <vt:lpstr>RobotoCondensed-Regular</vt:lpstr>
      <vt:lpstr>Roboto-Regular</vt:lpstr>
      <vt:lpstr>Symbol</vt:lpstr>
      <vt:lpstr>Times New Roman</vt:lpstr>
      <vt:lpstr>Wingdings</vt:lpstr>
      <vt:lpstr>3_Office Theme</vt:lpstr>
      <vt:lpstr>5_Office Theme</vt:lpstr>
      <vt:lpstr>2_Office Theme</vt:lpstr>
      <vt:lpstr>Office Theme</vt:lpstr>
      <vt:lpstr>4_Office Theme</vt:lpstr>
      <vt:lpstr>6_Office Theme</vt:lpstr>
      <vt:lpstr>7_Office Theme</vt:lpstr>
      <vt:lpstr>8_Office Theme</vt:lpstr>
      <vt:lpstr>think-cell Slide</vt:lpstr>
      <vt:lpstr>Рекомендации ВОЗ по профилактике передачи ВИЧ от матери к ребёнку. Инициатива ВОЗ по тройной элиминации (ВИЧ, сифилиса и гепатита В)</vt:lpstr>
      <vt:lpstr>HIV </vt:lpstr>
      <vt:lpstr>Некоторые вступительные замечания</vt:lpstr>
      <vt:lpstr>Скрининг на ВИЧ беременных женщин:</vt:lpstr>
      <vt:lpstr>Рекомендации по осуществлению мониторинга лечения беременных и кормящих женщин</vt:lpstr>
      <vt:lpstr>Презентация PowerPoint</vt:lpstr>
      <vt:lpstr>Презентация PowerPoint</vt:lpstr>
      <vt:lpstr>Презентация PowerPoint</vt:lpstr>
      <vt:lpstr>ВОЗ рекомендует:</vt:lpstr>
      <vt:lpstr>Пероральная ДКП при беременности и планировании беременности</vt:lpstr>
      <vt:lpstr>ДКП для беременных женщин, которые продолжают подвергаться существенному риску заражения ВИЧ</vt:lpstr>
      <vt:lpstr>Презентация PowerPoint</vt:lpstr>
      <vt:lpstr>Презентация PowerPoint</vt:lpstr>
      <vt:lpstr>Презентация PowerPoint</vt:lpstr>
      <vt:lpstr>Риск передачи ВИЧ от матери ребенку</vt:lpstr>
      <vt:lpstr>Эволюция риска передачи инфекции ребенку в зависимости от интенсивности антиретровирусного лечения при моно-, би- или тройной терапии.  Французское перинатальное исследование 1985–2017 гг.</vt:lpstr>
      <vt:lpstr>Остаточный риск передачи ВИЧ у матерей с неопределяемой вирусной нагрузкой в родах в зависимости от времени начала лечения  Французское перинатальное исследование (2000-2011).</vt:lpstr>
      <vt:lpstr>Презентация PowerPoint</vt:lpstr>
      <vt:lpstr>Показатели передачи ВИЧ от матери ребенку среди беременных, получающих антиретровирусные препараты во время беременности, при внутривенном введении зидовудина, в зависимости от уровня вирусной нагрузки РНК ВИЧ в родах.  Французская перинатальная когорта ANRS</vt:lpstr>
      <vt:lpstr>Показатели передачи ВИЧ от матери ребенку с или без внутривенного введения зидовудина в родах в группе женщин с вирусной нагрузкой более 1000 копий в млв зависимости от постнатальной профилактики :  Французская перинатальная когорта 1997–2010 гг.</vt:lpstr>
      <vt:lpstr>Факты последних научно-обоснованных исследований</vt:lpstr>
      <vt:lpstr>Ранняя диагностика младенцев</vt:lpstr>
      <vt:lpstr>Презентация PowerPoint</vt:lpstr>
      <vt:lpstr>Переход на долутегравир</vt:lpstr>
      <vt:lpstr>Презентация PowerPoint</vt:lpstr>
      <vt:lpstr>Упрощенное дозирование безопасных для детей твердых лекарственных форм для однократного ежедневного приема для младенцев и детей от четырех недель и старше</vt:lpstr>
      <vt:lpstr>Рекомендации касательно кесарево сечения:  </vt:lpstr>
      <vt:lpstr>Интервенции с целью ППМР ВИЧ на всем протяжении континуума помощи</vt:lpstr>
      <vt:lpstr>Презентация PowerPoint</vt:lpstr>
      <vt:lpstr>Валидация Тройной элиминации</vt:lpstr>
      <vt:lpstr>Инициатива ВОЗ по тройной элиминации</vt:lpstr>
      <vt:lpstr>Почему Тройная элиминация?  (Сходства между тремя инфекциями — ВИЧ, сифилисом и ВГВ)</vt:lpstr>
      <vt:lpstr>Презентация PowerPoint</vt:lpstr>
      <vt:lpstr>Валидация ликвидации: возможность содействовать пропаганде комплексных подходов и обеспечить ППМР.</vt:lpstr>
      <vt:lpstr>Критерии валидации</vt:lpstr>
      <vt:lpstr>Шаблон B. Матрица результатов лабораторного ВОК</vt:lpstr>
      <vt:lpstr>Адекватное лечение сифилиса:</vt:lpstr>
      <vt:lpstr>В индикаторах ЛПМР сифилиса используется определение случая ВС для целей эпиднадзора, а не клиническое определение случая.</vt:lpstr>
      <vt:lpstr>Как работает валидация?</vt:lpstr>
      <vt:lpstr>Презентация PowerPoint</vt:lpstr>
      <vt:lpstr>Презентация PowerPoint</vt:lpstr>
      <vt:lpstr>Общие критерии членства и опыт, необходимый комитетам по валидации национального, регионального и глобального уровней</vt:lpstr>
      <vt:lpstr>Назар аударғаныңызға рақмет!</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Townhall meeting  on 17 November 2020</dc:title>
  <dc:creator>GRANKOV, Viatcheslav</dc:creator>
  <cp:lastModifiedBy>Наргиз</cp:lastModifiedBy>
  <cp:revision>28</cp:revision>
  <dcterms:created xsi:type="dcterms:W3CDTF">2020-11-17T08:52:09Z</dcterms:created>
  <dcterms:modified xsi:type="dcterms:W3CDTF">2024-11-29T10:49:20Z</dcterms:modified>
</cp:coreProperties>
</file>