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2.xml" ContentType="application/vnd.openxmlformats-officedocument.them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5.xml" ContentType="application/vnd.openxmlformats-officedocument.drawingml.chart+xml"/>
  <Override PartName="/ppt/theme/themeOverride1.xml" ContentType="application/vnd.openxmlformats-officedocument.themeOverr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xml" ContentType="application/vnd.openxmlformats-officedocument.presentationml.notesSlide+xml"/>
  <Override PartName="/ppt/charts/chart7.xml" ContentType="application/vnd.openxmlformats-officedocument.drawingml.chart+xml"/>
  <Override PartName="/ppt/theme/themeOverride2.xml" ContentType="application/vnd.openxmlformats-officedocument.themeOverride+xml"/>
  <Override PartName="/ppt/charts/chart8.xml" ContentType="application/vnd.openxmlformats-officedocument.drawingml.chart+xml"/>
  <Override PartName="/ppt/theme/themeOverride3.xml" ContentType="application/vnd.openxmlformats-officedocument.themeOverride+xml"/>
  <Override PartName="/ppt/drawings/drawing1.xml" ContentType="application/vnd.openxmlformats-officedocument.drawingml.chartshapes+xml"/>
  <Override PartName="/ppt/notesSlides/notesSlide4.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4.xml" ContentType="application/vnd.openxmlformats-officedocument.themeOverride+xml"/>
  <Override PartName="/ppt/charts/chart10.xml" ContentType="application/vnd.openxmlformats-officedocument.drawingml.chart+xml"/>
  <Override PartName="/ppt/theme/themeOverride5.xml" ContentType="application/vnd.openxmlformats-officedocument.themeOverride+xml"/>
  <Override PartName="/ppt/drawings/drawing2.xml" ContentType="application/vnd.openxmlformats-officedocument.drawingml.chartshapes+xml"/>
  <Override PartName="/ppt/notesSlides/notesSlide5.xml" ContentType="application/vnd.openxmlformats-officedocument.presentationml.notesSlide+xml"/>
  <Override PartName="/ppt/charts/chart11.xml" ContentType="application/vnd.openxmlformats-officedocument.drawingml.chart+xml"/>
  <Override PartName="/ppt/theme/themeOverride6.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2.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26" r:id="rId5"/>
  </p:sldMasterIdLst>
  <p:notesMasterIdLst>
    <p:notesMasterId r:id="rId29"/>
  </p:notesMasterIdLst>
  <p:sldIdLst>
    <p:sldId id="256" r:id="rId6"/>
    <p:sldId id="2247" r:id="rId7"/>
    <p:sldId id="2248" r:id="rId8"/>
    <p:sldId id="2109" r:id="rId9"/>
    <p:sldId id="2249" r:id="rId10"/>
    <p:sldId id="2251" r:id="rId11"/>
    <p:sldId id="2253" r:id="rId12"/>
    <p:sldId id="2273" r:id="rId13"/>
    <p:sldId id="2258" r:id="rId14"/>
    <p:sldId id="2275" r:id="rId15"/>
    <p:sldId id="2264" r:id="rId16"/>
    <p:sldId id="2265" r:id="rId17"/>
    <p:sldId id="2276" r:id="rId18"/>
    <p:sldId id="2263" r:id="rId19"/>
    <p:sldId id="2196" r:id="rId20"/>
    <p:sldId id="2289" r:id="rId21"/>
    <p:sldId id="2290" r:id="rId22"/>
    <p:sldId id="2278" r:id="rId23"/>
    <p:sldId id="2256" r:id="rId24"/>
    <p:sldId id="2268" r:id="rId25"/>
    <p:sldId id="2267" r:id="rId26"/>
    <p:sldId id="2266" r:id="rId27"/>
    <p:sldId id="227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Kazakhstan" id="{6238FE97-CE5A-4802-8700-4BDBE59644F6}">
          <p14:sldIdLst>
            <p14:sldId id="256"/>
          </p14:sldIdLst>
        </p14:section>
        <p14:section name="Background" id="{55B8ACD5-46C0-4C28-9CBF-986EB7336FC0}">
          <p14:sldIdLst>
            <p14:sldId id="2247"/>
            <p14:sldId id="2248"/>
          </p14:sldIdLst>
        </p14:section>
        <p14:section name="Methodology" id="{0E1A019D-A2AD-8644-9081-224682ABEFBF}">
          <p14:sldIdLst>
            <p14:sldId id="2109"/>
            <p14:sldId id="2249"/>
            <p14:sldId id="2251"/>
            <p14:sldId id="2253"/>
          </p14:sldIdLst>
        </p14:section>
        <p14:section name="Results" id="{AC06C1B6-6D47-F143-B676-4F64CBA3248A}">
          <p14:sldIdLst>
            <p14:sldId id="2273"/>
            <p14:sldId id="2258"/>
            <p14:sldId id="2275"/>
            <p14:sldId id="2264"/>
            <p14:sldId id="2265"/>
            <p14:sldId id="2276"/>
          </p14:sldIdLst>
        </p14:section>
        <p14:section name="Conclusions" id="{9562F944-97A6-4614-B105-54B124A1BA34}">
          <p14:sldIdLst>
            <p14:sldId id="2263"/>
            <p14:sldId id="2196"/>
            <p14:sldId id="2289"/>
            <p14:sldId id="2290"/>
          </p14:sldIdLst>
        </p14:section>
        <p14:section name="Appendix: Model calibration" id="{19935D02-8D4B-2740-B736-24F2E29FF2B4}">
          <p14:sldIdLst>
            <p14:sldId id="2278"/>
            <p14:sldId id="2256"/>
            <p14:sldId id="2268"/>
            <p14:sldId id="2267"/>
            <p14:sldId id="2266"/>
            <p14:sldId id="227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675539-E5B3-C536-B1B5-95B2BEF2EF07}" name="Optima" initials="DtB" userId="Optima" providerId="None"/>
  <p188:author id="{D6260746-F962-35B7-CF6A-F340EA7E072E}" name="Nick Scott" initials="NS" userId="S::nick.scott@burnet.edu.au::f70763de-7fc1-4279-9b3e-ef048580b8cf" providerId="AD"/>
  <p188:author id="{52B7544C-3DF0-3D8F-EB1B-5F49054B943F}" name="Rowan Martin-Hughes" initials="RM" userId="S::rowan.martin-hughes@burnet.edu.au::24464b7d-8dee-4749-8a4a-d79886f4a8f7" providerId="AD"/>
  <p188:author id="{BF4FD67E-3942-0FB9-C60A-26D39C8ECC8A}" name="Debra tenBrink" initials="Dt" userId="S::debra.tenbrink@burnet.edu.au::2726ded9-5a05-46fc-89e9-7834d4f634c9" providerId="AD"/>
  <p188:author id="{C7ACD286-07BE-CDA7-3001-FB6F41C34080}" name="Anna Bowring" initials="AB" userId="S::anna.bowring@burnet.edu.au::63c70b25-d815-45c3-9b0a-b231ad53756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4832"/>
    <a:srgbClr val="91ADD9"/>
    <a:srgbClr val="40AEE0"/>
    <a:srgbClr val="156082"/>
    <a:srgbClr val="ED6E3B"/>
    <a:srgbClr val="FBC49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86" autoAdjust="0"/>
    <p:restoredTop sz="79144" autoAdjust="0"/>
  </p:normalViewPr>
  <p:slideViewPr>
    <p:cSldViewPr snapToGrid="0">
      <p:cViewPr varScale="1">
        <p:scale>
          <a:sx n="56" d="100"/>
          <a:sy n="56" d="100"/>
        </p:scale>
        <p:origin x="807" y="36"/>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Bowring" userId="63c70b25-d815-45c3-9b0a-b231ad537568" providerId="ADAL" clId="{86D577CA-E742-46A0-9C70-F33568709D4E}"/>
    <pc:docChg chg="undo custSel addSld delSld modSld sldOrd delSection modSection">
      <pc:chgData name="Anna Bowring" userId="63c70b25-d815-45c3-9b0a-b231ad537568" providerId="ADAL" clId="{86D577CA-E742-46A0-9C70-F33568709D4E}" dt="2026-04-09T06:41:52.304" v="2640" actId="6549"/>
      <pc:docMkLst>
        <pc:docMk/>
      </pc:docMkLst>
      <pc:sldChg chg="modSp mod">
        <pc:chgData name="Anna Bowring" userId="63c70b25-d815-45c3-9b0a-b231ad537568" providerId="ADAL" clId="{86D577CA-E742-46A0-9C70-F33568709D4E}" dt="2026-04-01T14:15:47.652" v="2636" actId="20577"/>
        <pc:sldMkLst>
          <pc:docMk/>
          <pc:sldMk cId="2175740150" sldId="256"/>
        </pc:sldMkLst>
        <pc:spChg chg="mod">
          <ac:chgData name="Anna Bowring" userId="63c70b25-d815-45c3-9b0a-b231ad537568" providerId="ADAL" clId="{86D577CA-E742-46A0-9C70-F33568709D4E}" dt="2026-04-01T14:15:47.652" v="2636" actId="20577"/>
          <ac:spMkLst>
            <pc:docMk/>
            <pc:sldMk cId="2175740150" sldId="256"/>
            <ac:spMk id="3" creationId="{34E6267E-B7BB-2B06-E4BB-C5E97C55371D}"/>
          </ac:spMkLst>
        </pc:spChg>
      </pc:sldChg>
      <pc:sldChg chg="modSp mod">
        <pc:chgData name="Anna Bowring" userId="63c70b25-d815-45c3-9b0a-b231ad537568" providerId="ADAL" clId="{86D577CA-E742-46A0-9C70-F33568709D4E}" dt="2026-04-01T16:11:06.419" v="2639"/>
        <pc:sldMkLst>
          <pc:docMk/>
          <pc:sldMk cId="3559607496" sldId="2196"/>
        </pc:sldMkLst>
        <pc:spChg chg="mod">
          <ac:chgData name="Anna Bowring" userId="63c70b25-d815-45c3-9b0a-b231ad537568" providerId="ADAL" clId="{86D577CA-E742-46A0-9C70-F33568709D4E}" dt="2026-04-01T16:11:06.419" v="2639"/>
          <ac:spMkLst>
            <pc:docMk/>
            <pc:sldMk cId="3559607496" sldId="2196"/>
            <ac:spMk id="7" creationId="{67CF3B3F-89AA-E5F9-47D2-588BA08DE7DF}"/>
          </ac:spMkLst>
        </pc:spChg>
      </pc:sldChg>
      <pc:sldChg chg="modSp mod">
        <pc:chgData name="Anna Bowring" userId="63c70b25-d815-45c3-9b0a-b231ad537568" providerId="ADAL" clId="{86D577CA-E742-46A0-9C70-F33568709D4E}" dt="2026-04-01T13:19:56.077" v="1941" actId="20577"/>
        <pc:sldMkLst>
          <pc:docMk/>
          <pc:sldMk cId="2275386462" sldId="2251"/>
        </pc:sldMkLst>
        <pc:spChg chg="mod">
          <ac:chgData name="Anna Bowring" userId="63c70b25-d815-45c3-9b0a-b231ad537568" providerId="ADAL" clId="{86D577CA-E742-46A0-9C70-F33568709D4E}" dt="2026-04-01T13:19:56.077" v="1941" actId="20577"/>
          <ac:spMkLst>
            <pc:docMk/>
            <pc:sldMk cId="2275386462" sldId="2251"/>
            <ac:spMk id="3" creationId="{A8D7C980-9C75-81B4-A8D9-5D9926A619D8}"/>
          </ac:spMkLst>
        </pc:spChg>
      </pc:sldChg>
      <pc:sldChg chg="addSp delSp modSp mod">
        <pc:chgData name="Anna Bowring" userId="63c70b25-d815-45c3-9b0a-b231ad537568" providerId="ADAL" clId="{86D577CA-E742-46A0-9C70-F33568709D4E}" dt="2026-04-01T13:51:42.170" v="2454" actId="1076"/>
        <pc:sldMkLst>
          <pc:docMk/>
          <pc:sldMk cId="3424873022" sldId="2256"/>
        </pc:sldMkLst>
        <pc:picChg chg="add mod">
          <ac:chgData name="Anna Bowring" userId="63c70b25-d815-45c3-9b0a-b231ad537568" providerId="ADAL" clId="{86D577CA-E742-46A0-9C70-F33568709D4E}" dt="2026-04-01T13:51:01.834" v="2442" actId="1076"/>
          <ac:picMkLst>
            <pc:docMk/>
            <pc:sldMk cId="3424873022" sldId="2256"/>
            <ac:picMk id="3" creationId="{EDF90E5D-F0CB-5186-C63B-040701B6AAE3}"/>
          </ac:picMkLst>
        </pc:picChg>
        <pc:picChg chg="add mod">
          <ac:chgData name="Anna Bowring" userId="63c70b25-d815-45c3-9b0a-b231ad537568" providerId="ADAL" clId="{86D577CA-E742-46A0-9C70-F33568709D4E}" dt="2026-04-01T13:51:10.045" v="2445" actId="1076"/>
          <ac:picMkLst>
            <pc:docMk/>
            <pc:sldMk cId="3424873022" sldId="2256"/>
            <ac:picMk id="11" creationId="{AB90433E-40F2-D7E8-AEF5-9C7BABAA5765}"/>
          </ac:picMkLst>
        </pc:picChg>
        <pc:picChg chg="add mod">
          <ac:chgData name="Anna Bowring" userId="63c70b25-d815-45c3-9b0a-b231ad537568" providerId="ADAL" clId="{86D577CA-E742-46A0-9C70-F33568709D4E}" dt="2026-04-01T13:51:20.817" v="2448" actId="1076"/>
          <ac:picMkLst>
            <pc:docMk/>
            <pc:sldMk cId="3424873022" sldId="2256"/>
            <ac:picMk id="12" creationId="{E329240B-54A6-91A6-869C-D6DC4B321DCA}"/>
          </ac:picMkLst>
        </pc:picChg>
        <pc:picChg chg="add mod">
          <ac:chgData name="Anna Bowring" userId="63c70b25-d815-45c3-9b0a-b231ad537568" providerId="ADAL" clId="{86D577CA-E742-46A0-9C70-F33568709D4E}" dt="2026-04-01T13:51:33.467" v="2451" actId="1076"/>
          <ac:picMkLst>
            <pc:docMk/>
            <pc:sldMk cId="3424873022" sldId="2256"/>
            <ac:picMk id="13" creationId="{FE4258C8-07B1-DCDC-B66F-92238FA7F661}"/>
          </ac:picMkLst>
        </pc:picChg>
        <pc:picChg chg="add mod">
          <ac:chgData name="Anna Bowring" userId="63c70b25-d815-45c3-9b0a-b231ad537568" providerId="ADAL" clId="{86D577CA-E742-46A0-9C70-F33568709D4E}" dt="2026-04-01T13:51:42.170" v="2454" actId="1076"/>
          <ac:picMkLst>
            <pc:docMk/>
            <pc:sldMk cId="3424873022" sldId="2256"/>
            <ac:picMk id="14" creationId="{E2C8D456-3C5E-734F-0DA1-F1F1E1C13B17}"/>
          </ac:picMkLst>
        </pc:picChg>
      </pc:sldChg>
      <pc:sldChg chg="addSp delSp modSp add mod">
        <pc:chgData name="Anna Bowring" userId="63c70b25-d815-45c3-9b0a-b231ad537568" providerId="ADAL" clId="{86D577CA-E742-46A0-9C70-F33568709D4E}" dt="2026-04-01T13:54:59.076" v="2513" actId="27918"/>
        <pc:sldMkLst>
          <pc:docMk/>
          <pc:sldMk cId="4183782570" sldId="2258"/>
        </pc:sldMkLst>
        <pc:spChg chg="mod">
          <ac:chgData name="Anna Bowring" userId="63c70b25-d815-45c3-9b0a-b231ad537568" providerId="ADAL" clId="{86D577CA-E742-46A0-9C70-F33568709D4E}" dt="2026-04-01T13:24:48.300" v="2003" actId="6549"/>
          <ac:spMkLst>
            <pc:docMk/>
            <pc:sldMk cId="4183782570" sldId="2258"/>
            <ac:spMk id="2" creationId="{2FA1D358-B64F-8C54-2301-A5659C6FEB17}"/>
          </ac:spMkLst>
        </pc:spChg>
        <pc:spChg chg="mod">
          <ac:chgData name="Anna Bowring" userId="63c70b25-d815-45c3-9b0a-b231ad537568" providerId="ADAL" clId="{86D577CA-E742-46A0-9C70-F33568709D4E}" dt="2026-04-01T13:26:24.950" v="2031" actId="20577"/>
          <ac:spMkLst>
            <pc:docMk/>
            <pc:sldMk cId="4183782570" sldId="2258"/>
            <ac:spMk id="4" creationId="{6859367D-3E8F-DB21-EE50-CD4011E1E7CB}"/>
          </ac:spMkLst>
        </pc:spChg>
      </pc:sldChg>
      <pc:sldChg chg="modSp add mod ord">
        <pc:chgData name="Anna Bowring" userId="63c70b25-d815-45c3-9b0a-b231ad537568" providerId="ADAL" clId="{86D577CA-E742-46A0-9C70-F33568709D4E}" dt="2026-04-01T13:43:48.625" v="2258"/>
        <pc:sldMkLst>
          <pc:docMk/>
          <pc:sldMk cId="4204414015" sldId="2263"/>
        </pc:sldMkLst>
        <pc:spChg chg="mod">
          <ac:chgData name="Anna Bowring" userId="63c70b25-d815-45c3-9b0a-b231ad537568" providerId="ADAL" clId="{86D577CA-E742-46A0-9C70-F33568709D4E}" dt="2026-04-01T13:43:48.625" v="2258"/>
          <ac:spMkLst>
            <pc:docMk/>
            <pc:sldMk cId="4204414015" sldId="2263"/>
            <ac:spMk id="4" creationId="{C5B0C6CC-D301-1C87-2E68-BBFDAB29329F}"/>
          </ac:spMkLst>
        </pc:spChg>
      </pc:sldChg>
      <pc:sldChg chg="addSp delSp modSp add mod">
        <pc:chgData name="Anna Bowring" userId="63c70b25-d815-45c3-9b0a-b231ad537568" providerId="ADAL" clId="{86D577CA-E742-46A0-9C70-F33568709D4E}" dt="2026-04-01T13:55:55.785" v="2515" actId="27918"/>
        <pc:sldMkLst>
          <pc:docMk/>
          <pc:sldMk cId="1870447982" sldId="2264"/>
        </pc:sldMkLst>
        <pc:spChg chg="mod">
          <ac:chgData name="Anna Bowring" userId="63c70b25-d815-45c3-9b0a-b231ad537568" providerId="ADAL" clId="{86D577CA-E742-46A0-9C70-F33568709D4E}" dt="2026-04-01T13:30:09.234" v="2166" actId="20577"/>
          <ac:spMkLst>
            <pc:docMk/>
            <pc:sldMk cId="1870447982" sldId="2264"/>
            <ac:spMk id="8" creationId="{74EFF16E-21A8-85B0-401D-C0C0344AE5C3}"/>
          </ac:spMkLst>
        </pc:spChg>
      </pc:sldChg>
      <pc:sldChg chg="addSp delSp modSp add mod">
        <pc:chgData name="Anna Bowring" userId="63c70b25-d815-45c3-9b0a-b231ad537568" providerId="ADAL" clId="{86D577CA-E742-46A0-9C70-F33568709D4E}" dt="2026-04-01T13:55:57.255" v="2516" actId="27918"/>
        <pc:sldMkLst>
          <pc:docMk/>
          <pc:sldMk cId="610632855" sldId="2265"/>
        </pc:sldMkLst>
        <pc:spChg chg="mod">
          <ac:chgData name="Anna Bowring" userId="63c70b25-d815-45c3-9b0a-b231ad537568" providerId="ADAL" clId="{86D577CA-E742-46A0-9C70-F33568709D4E}" dt="2026-04-01T13:31:28.411" v="2180" actId="20577"/>
          <ac:spMkLst>
            <pc:docMk/>
            <pc:sldMk cId="610632855" sldId="2265"/>
            <ac:spMk id="13" creationId="{177371B5-E4A6-E43E-ECF4-1BF2253D8025}"/>
          </ac:spMkLst>
        </pc:spChg>
        <pc:graphicFrameChg chg="add mod">
          <ac:chgData name="Anna Bowring" userId="63c70b25-d815-45c3-9b0a-b231ad537568" providerId="ADAL" clId="{86D577CA-E742-46A0-9C70-F33568709D4E}" dt="2026-04-01T13:30:42.279" v="2175" actId="1076"/>
          <ac:graphicFrameMkLst>
            <pc:docMk/>
            <pc:sldMk cId="610632855" sldId="2265"/>
            <ac:graphicFrameMk id="4" creationId="{C4AD6150-9C4F-EB41-B5AE-59C551FE3676}"/>
          </ac:graphicFrameMkLst>
        </pc:graphicFrameChg>
      </pc:sldChg>
      <pc:sldChg chg="addSp delSp modSp mod">
        <pc:chgData name="Anna Bowring" userId="63c70b25-d815-45c3-9b0a-b231ad537568" providerId="ADAL" clId="{86D577CA-E742-46A0-9C70-F33568709D4E}" dt="2026-04-01T13:54:28.084" v="2506" actId="1076"/>
        <pc:sldMkLst>
          <pc:docMk/>
          <pc:sldMk cId="2666560048" sldId="2266"/>
        </pc:sldMkLst>
        <pc:picChg chg="add mod">
          <ac:chgData name="Anna Bowring" userId="63c70b25-d815-45c3-9b0a-b231ad537568" providerId="ADAL" clId="{86D577CA-E742-46A0-9C70-F33568709D4E}" dt="2026-04-01T13:53:43.325" v="2491" actId="1076"/>
          <ac:picMkLst>
            <pc:docMk/>
            <pc:sldMk cId="2666560048" sldId="2266"/>
            <ac:picMk id="3" creationId="{4BBDCF5C-DEF6-BB15-2D6E-9EC43794222A}"/>
          </ac:picMkLst>
        </pc:picChg>
        <pc:picChg chg="add mod">
          <ac:chgData name="Anna Bowring" userId="63c70b25-d815-45c3-9b0a-b231ad537568" providerId="ADAL" clId="{86D577CA-E742-46A0-9C70-F33568709D4E}" dt="2026-04-01T13:53:57.240" v="2498" actId="1076"/>
          <ac:picMkLst>
            <pc:docMk/>
            <pc:sldMk cId="2666560048" sldId="2266"/>
            <ac:picMk id="10" creationId="{CC137F44-16EC-695F-E67A-8BA2B7C7195A}"/>
          </ac:picMkLst>
        </pc:picChg>
        <pc:picChg chg="add mod">
          <ac:chgData name="Anna Bowring" userId="63c70b25-d815-45c3-9b0a-b231ad537568" providerId="ADAL" clId="{86D577CA-E742-46A0-9C70-F33568709D4E}" dt="2026-04-01T13:54:02.416" v="2500" actId="1076"/>
          <ac:picMkLst>
            <pc:docMk/>
            <pc:sldMk cId="2666560048" sldId="2266"/>
            <ac:picMk id="11" creationId="{21A40637-2405-D6D9-2451-B4436680B8BF}"/>
          </ac:picMkLst>
        </pc:picChg>
        <pc:picChg chg="add mod">
          <ac:chgData name="Anna Bowring" userId="63c70b25-d815-45c3-9b0a-b231ad537568" providerId="ADAL" clId="{86D577CA-E742-46A0-9C70-F33568709D4E}" dt="2026-04-01T13:54:09.755" v="2502" actId="1076"/>
          <ac:picMkLst>
            <pc:docMk/>
            <pc:sldMk cId="2666560048" sldId="2266"/>
            <ac:picMk id="12" creationId="{70DAD481-E4E9-0586-73A7-EA1E7E2472AD}"/>
          </ac:picMkLst>
        </pc:picChg>
        <pc:picChg chg="add mod">
          <ac:chgData name="Anna Bowring" userId="63c70b25-d815-45c3-9b0a-b231ad537568" providerId="ADAL" clId="{86D577CA-E742-46A0-9C70-F33568709D4E}" dt="2026-04-01T13:54:19.642" v="2504" actId="1076"/>
          <ac:picMkLst>
            <pc:docMk/>
            <pc:sldMk cId="2666560048" sldId="2266"/>
            <ac:picMk id="13" creationId="{63F0C080-4B69-B1DF-BE64-60865D40C9C8}"/>
          </ac:picMkLst>
        </pc:picChg>
        <pc:picChg chg="add mod">
          <ac:chgData name="Anna Bowring" userId="63c70b25-d815-45c3-9b0a-b231ad537568" providerId="ADAL" clId="{86D577CA-E742-46A0-9C70-F33568709D4E}" dt="2026-04-01T13:54:28.084" v="2506" actId="1076"/>
          <ac:picMkLst>
            <pc:docMk/>
            <pc:sldMk cId="2666560048" sldId="2266"/>
            <ac:picMk id="14" creationId="{1B92AF4E-50AE-FA43-CF13-A46A4D58E6AD}"/>
          </ac:picMkLst>
        </pc:picChg>
      </pc:sldChg>
      <pc:sldChg chg="addSp delSp modSp mod">
        <pc:chgData name="Anna Bowring" userId="63c70b25-d815-45c3-9b0a-b231ad537568" providerId="ADAL" clId="{86D577CA-E742-46A0-9C70-F33568709D4E}" dt="2026-04-01T13:53:31.144" v="2488" actId="1076"/>
        <pc:sldMkLst>
          <pc:docMk/>
          <pc:sldMk cId="3405277906" sldId="2267"/>
        </pc:sldMkLst>
        <pc:picChg chg="add mod">
          <ac:chgData name="Anna Bowring" userId="63c70b25-d815-45c3-9b0a-b231ad537568" providerId="ADAL" clId="{86D577CA-E742-46A0-9C70-F33568709D4E}" dt="2026-04-01T13:52:41.961" v="2473" actId="1076"/>
          <ac:picMkLst>
            <pc:docMk/>
            <pc:sldMk cId="3405277906" sldId="2267"/>
            <ac:picMk id="3" creationId="{7BBCED6B-4D0A-7832-9951-96054210CD57}"/>
          </ac:picMkLst>
        </pc:picChg>
        <pc:picChg chg="add mod">
          <ac:chgData name="Anna Bowring" userId="63c70b25-d815-45c3-9b0a-b231ad537568" providerId="ADAL" clId="{86D577CA-E742-46A0-9C70-F33568709D4E}" dt="2026-04-01T13:52:54.615" v="2476" actId="1076"/>
          <ac:picMkLst>
            <pc:docMk/>
            <pc:sldMk cId="3405277906" sldId="2267"/>
            <ac:picMk id="10" creationId="{95127B20-3D0F-9994-AEDC-A35C1CE6B63F}"/>
          </ac:picMkLst>
        </pc:picChg>
        <pc:picChg chg="add mod">
          <ac:chgData name="Anna Bowring" userId="63c70b25-d815-45c3-9b0a-b231ad537568" providerId="ADAL" clId="{86D577CA-E742-46A0-9C70-F33568709D4E}" dt="2026-04-01T13:53:02.702" v="2479" actId="1076"/>
          <ac:picMkLst>
            <pc:docMk/>
            <pc:sldMk cId="3405277906" sldId="2267"/>
            <ac:picMk id="11" creationId="{EF2525D3-8DEC-D344-74C4-6DB3EA9DF915}"/>
          </ac:picMkLst>
        </pc:picChg>
        <pc:picChg chg="add mod">
          <ac:chgData name="Anna Bowring" userId="63c70b25-d815-45c3-9b0a-b231ad537568" providerId="ADAL" clId="{86D577CA-E742-46A0-9C70-F33568709D4E}" dt="2026-04-01T13:53:15.043" v="2482" actId="1076"/>
          <ac:picMkLst>
            <pc:docMk/>
            <pc:sldMk cId="3405277906" sldId="2267"/>
            <ac:picMk id="12" creationId="{3C5ECBBE-23F4-8044-ED9E-E21945353DA3}"/>
          </ac:picMkLst>
        </pc:picChg>
        <pc:picChg chg="add mod">
          <ac:chgData name="Anna Bowring" userId="63c70b25-d815-45c3-9b0a-b231ad537568" providerId="ADAL" clId="{86D577CA-E742-46A0-9C70-F33568709D4E}" dt="2026-04-01T13:53:23.215" v="2485" actId="1076"/>
          <ac:picMkLst>
            <pc:docMk/>
            <pc:sldMk cId="3405277906" sldId="2267"/>
            <ac:picMk id="13" creationId="{CEB855B4-99AD-283A-C7E2-FC36DE078450}"/>
          </ac:picMkLst>
        </pc:picChg>
        <pc:picChg chg="add mod">
          <ac:chgData name="Anna Bowring" userId="63c70b25-d815-45c3-9b0a-b231ad537568" providerId="ADAL" clId="{86D577CA-E742-46A0-9C70-F33568709D4E}" dt="2026-04-01T13:53:31.144" v="2488" actId="1076"/>
          <ac:picMkLst>
            <pc:docMk/>
            <pc:sldMk cId="3405277906" sldId="2267"/>
            <ac:picMk id="14" creationId="{96432843-AA5C-5CEF-5161-21657353CAED}"/>
          </ac:picMkLst>
        </pc:picChg>
      </pc:sldChg>
      <pc:sldChg chg="addSp delSp modSp mod">
        <pc:chgData name="Anna Bowring" userId="63c70b25-d815-45c3-9b0a-b231ad537568" providerId="ADAL" clId="{86D577CA-E742-46A0-9C70-F33568709D4E}" dt="2026-04-01T13:52:31.763" v="2470" actId="1076"/>
        <pc:sldMkLst>
          <pc:docMk/>
          <pc:sldMk cId="2032921725" sldId="2268"/>
        </pc:sldMkLst>
        <pc:picChg chg="add mod">
          <ac:chgData name="Anna Bowring" userId="63c70b25-d815-45c3-9b0a-b231ad537568" providerId="ADAL" clId="{86D577CA-E742-46A0-9C70-F33568709D4E}" dt="2026-04-01T13:51:55.083" v="2457" actId="1076"/>
          <ac:picMkLst>
            <pc:docMk/>
            <pc:sldMk cId="2032921725" sldId="2268"/>
            <ac:picMk id="3" creationId="{01A3E12B-2216-094A-DD01-D03DB45EF9C3}"/>
          </ac:picMkLst>
        </pc:picChg>
        <pc:picChg chg="add mod">
          <ac:chgData name="Anna Bowring" userId="63c70b25-d815-45c3-9b0a-b231ad537568" providerId="ADAL" clId="{86D577CA-E742-46A0-9C70-F33568709D4E}" dt="2026-04-01T13:52:02.915" v="2460" actId="1076"/>
          <ac:picMkLst>
            <pc:docMk/>
            <pc:sldMk cId="2032921725" sldId="2268"/>
            <ac:picMk id="9" creationId="{C99173CB-7065-2978-F75F-93348AA74466}"/>
          </ac:picMkLst>
        </pc:picChg>
        <pc:picChg chg="add mod">
          <ac:chgData name="Anna Bowring" userId="63c70b25-d815-45c3-9b0a-b231ad537568" providerId="ADAL" clId="{86D577CA-E742-46A0-9C70-F33568709D4E}" dt="2026-04-01T13:52:13.679" v="2463" actId="1076"/>
          <ac:picMkLst>
            <pc:docMk/>
            <pc:sldMk cId="2032921725" sldId="2268"/>
            <ac:picMk id="10" creationId="{36ADBEB0-5173-5801-DAFA-0016E017CB13}"/>
          </ac:picMkLst>
        </pc:picChg>
        <pc:picChg chg="add mod">
          <ac:chgData name="Anna Bowring" userId="63c70b25-d815-45c3-9b0a-b231ad537568" providerId="ADAL" clId="{86D577CA-E742-46A0-9C70-F33568709D4E}" dt="2026-04-01T13:52:22.198" v="2468" actId="1076"/>
          <ac:picMkLst>
            <pc:docMk/>
            <pc:sldMk cId="2032921725" sldId="2268"/>
            <ac:picMk id="11" creationId="{FE6173B4-61D2-1FD3-5A2F-F36413AC1EBF}"/>
          </ac:picMkLst>
        </pc:picChg>
        <pc:picChg chg="add mod">
          <ac:chgData name="Anna Bowring" userId="63c70b25-d815-45c3-9b0a-b231ad537568" providerId="ADAL" clId="{86D577CA-E742-46A0-9C70-F33568709D4E}" dt="2026-04-01T13:52:31.763" v="2470" actId="1076"/>
          <ac:picMkLst>
            <pc:docMk/>
            <pc:sldMk cId="2032921725" sldId="2268"/>
            <ac:picMk id="12" creationId="{8CECD19D-DB30-7ADF-0ACF-58FEC2FEBA15}"/>
          </ac:picMkLst>
        </pc:picChg>
      </pc:sldChg>
      <pc:sldChg chg="addSp delSp modSp add mod">
        <pc:chgData name="Anna Bowring" userId="63c70b25-d815-45c3-9b0a-b231ad537568" providerId="ADAL" clId="{86D577CA-E742-46A0-9C70-F33568709D4E}" dt="2026-04-01T13:54:59.044" v="2512" actId="27918"/>
        <pc:sldMkLst>
          <pc:docMk/>
          <pc:sldMk cId="3607998470" sldId="2273"/>
        </pc:sldMkLst>
        <pc:spChg chg="mod">
          <ac:chgData name="Anna Bowring" userId="63c70b25-d815-45c3-9b0a-b231ad537568" providerId="ADAL" clId="{86D577CA-E742-46A0-9C70-F33568709D4E}" dt="2026-04-01T13:20:40.736" v="1946" actId="20577"/>
          <ac:spMkLst>
            <pc:docMk/>
            <pc:sldMk cId="3607998470" sldId="2273"/>
            <ac:spMk id="14" creationId="{1BE5E3B0-7242-3DA7-8426-B47FF0389BB6}"/>
          </ac:spMkLst>
        </pc:spChg>
      </pc:sldChg>
      <pc:sldChg chg="addSp delSp modSp add mod">
        <pc:chgData name="Anna Bowring" userId="63c70b25-d815-45c3-9b0a-b231ad537568" providerId="ADAL" clId="{86D577CA-E742-46A0-9C70-F33568709D4E}" dt="2026-04-01T13:55:51.420" v="2514" actId="27918"/>
        <pc:sldMkLst>
          <pc:docMk/>
          <pc:sldMk cId="2375976125" sldId="2275"/>
        </pc:sldMkLst>
        <pc:spChg chg="mod">
          <ac:chgData name="Anna Bowring" userId="63c70b25-d815-45c3-9b0a-b231ad537568" providerId="ADAL" clId="{86D577CA-E742-46A0-9C70-F33568709D4E}" dt="2026-04-01T13:28:19.277" v="2066" actId="20577"/>
          <ac:spMkLst>
            <pc:docMk/>
            <pc:sldMk cId="2375976125" sldId="2275"/>
            <ac:spMk id="14" creationId="{F2DFACE2-1A0D-6914-18CE-5827FB27E5D3}"/>
          </ac:spMkLst>
        </pc:spChg>
        <pc:graphicFrameChg chg="add mod">
          <ac:chgData name="Anna Bowring" userId="63c70b25-d815-45c3-9b0a-b231ad537568" providerId="ADAL" clId="{86D577CA-E742-46A0-9C70-F33568709D4E}" dt="2026-04-01T13:28:28.372" v="2067" actId="1076"/>
          <ac:graphicFrameMkLst>
            <pc:docMk/>
            <pc:sldMk cId="2375976125" sldId="2275"/>
            <ac:graphicFrameMk id="3" creationId="{5B061996-20D4-9F46-82D8-AE3C601BF802}"/>
          </ac:graphicFrameMkLst>
        </pc:graphicFrameChg>
      </pc:sldChg>
      <pc:sldChg chg="addSp delSp modSp add mod">
        <pc:chgData name="Anna Bowring" userId="63c70b25-d815-45c3-9b0a-b231ad537568" providerId="ADAL" clId="{86D577CA-E742-46A0-9C70-F33568709D4E}" dt="2026-04-01T13:40:41.315" v="2190" actId="20577"/>
        <pc:sldMkLst>
          <pc:docMk/>
          <pc:sldMk cId="3425615474" sldId="2276"/>
        </pc:sldMkLst>
        <pc:spChg chg="mod">
          <ac:chgData name="Anna Bowring" userId="63c70b25-d815-45c3-9b0a-b231ad537568" providerId="ADAL" clId="{86D577CA-E742-46A0-9C70-F33568709D4E}" dt="2026-04-01T13:40:41.315" v="2190" actId="20577"/>
          <ac:spMkLst>
            <pc:docMk/>
            <pc:sldMk cId="3425615474" sldId="2276"/>
            <ac:spMk id="9" creationId="{04C81DF4-FA51-37D5-4A16-4CB27215B958}"/>
          </ac:spMkLst>
        </pc:spChg>
      </pc:sldChg>
      <pc:sldChg chg="addSp delSp modSp mod">
        <pc:chgData name="Anna Bowring" userId="63c70b25-d815-45c3-9b0a-b231ad537568" providerId="ADAL" clId="{86D577CA-E742-46A0-9C70-F33568709D4E}" dt="2026-04-01T13:54:45.687" v="2510" actId="14100"/>
        <pc:sldMkLst>
          <pc:docMk/>
          <pc:sldMk cId="375521389" sldId="2277"/>
        </pc:sldMkLst>
        <pc:graphicFrameChg chg="add mod">
          <ac:chgData name="Anna Bowring" userId="63c70b25-d815-45c3-9b0a-b231ad537568" providerId="ADAL" clId="{86D577CA-E742-46A0-9C70-F33568709D4E}" dt="2026-04-01T13:54:45.687" v="2510" actId="14100"/>
          <ac:graphicFrameMkLst>
            <pc:docMk/>
            <pc:sldMk cId="375521389" sldId="2277"/>
            <ac:graphicFrameMk id="3" creationId="{65A22897-80E8-9A25-6146-1D4832021A95}"/>
          </ac:graphicFrameMkLst>
        </pc:graphicFrameChg>
      </pc:sldChg>
      <pc:sldChg chg="addSp delSp modSp new mod">
        <pc:chgData name="Anna Bowring" userId="63c70b25-d815-45c3-9b0a-b231ad537568" providerId="ADAL" clId="{86D577CA-E742-46A0-9C70-F33568709D4E}" dt="2026-04-01T13:50:46.160" v="2439" actId="20577"/>
        <pc:sldMkLst>
          <pc:docMk/>
          <pc:sldMk cId="903163305" sldId="2278"/>
        </pc:sldMkLst>
        <pc:graphicFrameChg chg="add mod modGraphic">
          <ac:chgData name="Anna Bowring" userId="63c70b25-d815-45c3-9b0a-b231ad537568" providerId="ADAL" clId="{86D577CA-E742-46A0-9C70-F33568709D4E}" dt="2026-04-01T13:50:46.160" v="2439" actId="20577"/>
          <ac:graphicFrameMkLst>
            <pc:docMk/>
            <pc:sldMk cId="903163305" sldId="2278"/>
            <ac:graphicFrameMk id="4" creationId="{CC23FABF-B7C4-CBC5-BE30-1823E13F9FA5}"/>
          </ac:graphicFrameMkLst>
        </pc:graphicFrameChg>
      </pc:sldChg>
      <pc:sldChg chg="modSp add mod modNotesTx">
        <pc:chgData name="Anna Bowring" userId="63c70b25-d815-45c3-9b0a-b231ad537568" providerId="ADAL" clId="{86D577CA-E742-46A0-9C70-F33568709D4E}" dt="2026-04-09T06:41:52.304" v="2640" actId="6549"/>
        <pc:sldMkLst>
          <pc:docMk/>
          <pc:sldMk cId="3544242688" sldId="2289"/>
        </pc:sldMkLst>
        <pc:spChg chg="mod">
          <ac:chgData name="Anna Bowring" userId="63c70b25-d815-45c3-9b0a-b231ad537568" providerId="ADAL" clId="{86D577CA-E742-46A0-9C70-F33568709D4E}" dt="2026-04-09T06:41:52.304" v="2640" actId="6549"/>
          <ac:spMkLst>
            <pc:docMk/>
            <pc:sldMk cId="3544242688" sldId="2289"/>
            <ac:spMk id="13" creationId="{EEEDD448-0F75-AA32-F654-5CEB7401A856}"/>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https://burnetinstitute.sharepoint.com/sites/WG-Modelling-HIV/Shared%20Documents/Applications/!Other%20Applications/GF/2025%20EECA/Results/EECA%202025_Kazakhstan%20figures_macro.xlsm" TargetMode="External"/><Relationship Id="rId1" Type="http://schemas.openxmlformats.org/officeDocument/2006/relationships/themeOverride" Target="../theme/themeOverride5.xml"/></Relationships>
</file>

<file path=ppt/charts/_rels/chart11.xml.rels><?xml version="1.0" encoding="UTF-8" standalone="yes"?>
<Relationships xmlns="http://schemas.openxmlformats.org/package/2006/relationships"><Relationship Id="rId2" Type="http://schemas.openxmlformats.org/officeDocument/2006/relationships/oleObject" Target="https://burnetinstitute.sharepoint.com/sites/WG-Modelling-HIV/Shared%20Documents/Applications/!Other%20Applications/GF/2025%20EECA/Results/EECA%202025_Kazakhstan%20figures_macro.xlsm" TargetMode="External"/><Relationship Id="rId1" Type="http://schemas.openxmlformats.org/officeDocument/2006/relationships/themeOverride" Target="../theme/themeOverride6.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https://burnetinstitute.sharepoint.com/sites/WG-Modelling-HIV/Shared%20Documents/Applications/Kazakhstan/Optima%202.0/Calibration/Kazakhstan_country%20reported%20new%20cases%20comparison_update.xlsx"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2" Type="http://schemas.openxmlformats.org/officeDocument/2006/relationships/oleObject" Target="https://burnetinstitute.sharepoint.com/sites/WG-Modelling-HIV/Shared%20Documents/Applications/!Other%20Applications/GF/2025%20EECA/Results/EECA%202025_Kazakhstan%20figures_macro.xlsm" TargetMode="External"/><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3" Type="http://schemas.openxmlformats.org/officeDocument/2006/relationships/oleObject" Target="https://burnetinstitute.sharepoint.com/sites/WG-Modelling-HIV/Shared%20Documents/Applications/!Other%20Applications/GF/2025%20EECA/Results/EECA%202025_Kazakhstan%20figures_macro.xlsm"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2" Type="http://schemas.openxmlformats.org/officeDocument/2006/relationships/oleObject" Target="https://burnetinstitute.sharepoint.com/sites/WG-Modelling-HIV/Shared%20Documents/Applications/!Other%20Applications/GF/2025%20EECA/Results/EECA%202025_Kazakhstan%20figures_macro.xlsm" TargetMode="External"/><Relationship Id="rId1" Type="http://schemas.openxmlformats.org/officeDocument/2006/relationships/themeOverride" Target="../theme/themeOverride2.xml"/></Relationships>
</file>

<file path=ppt/charts/_rels/chart8.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https://burnetinstitute.sharepoint.com/sites/WG-Modelling-HIV/Shared%20Documents/Applications/!Other%20Applications/GF/2025%20EECA/Results/EECA%202025_Kazakhstan%20figures_macro.xlsm" TargetMode="External"/><Relationship Id="rId1" Type="http://schemas.openxmlformats.org/officeDocument/2006/relationships/themeOverride" Target="../theme/themeOverride3.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burnetinstitute.sharepoint.com/sites/WG-Modelling-HIV/Shared%20Documents/Applications/!Other%20Applications/GF/2025%20EECA/Results/EECA%202025_Kazakhstan%20figures_macro.xlsm"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2CD-433C-8D64-6F982F9A43C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2CD-433C-8D64-6F982F9A43C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2CD-433C-8D64-6F982F9A43C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2CD-433C-8D64-6F982F9A43C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2CD-433C-8D64-6F982F9A43C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2CD-433C-8D64-6F982F9A43CC}"/>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1-22CD-433C-8D64-6F982F9A43CC}"/>
                </c:ext>
              </c:extLst>
            </c:dLbl>
            <c:dLbl>
              <c:idx val="1"/>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3-22CD-433C-8D64-6F982F9A43CC}"/>
                </c:ext>
              </c:extLst>
            </c:dLbl>
            <c:dLbl>
              <c:idx val="2"/>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5-22CD-433C-8D64-6F982F9A43CC}"/>
                </c:ext>
              </c:extLst>
            </c:dLbl>
            <c:dLbl>
              <c:idx val="3"/>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7-22CD-433C-8D64-6F982F9A43CC}"/>
                </c:ext>
              </c:extLst>
            </c:dLbl>
            <c:dLbl>
              <c:idx val="4"/>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9-22CD-433C-8D64-6F982F9A43C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5"/>
                <c:pt idx="0">
                  <c:v>Sample A</c:v>
                </c:pt>
                <c:pt idx="1">
                  <c:v>Sample B</c:v>
                </c:pt>
                <c:pt idx="2">
                  <c:v>Sample C</c:v>
                </c:pt>
                <c:pt idx="3">
                  <c:v>Sample D</c:v>
                </c:pt>
                <c:pt idx="4">
                  <c:v>Sample E</c:v>
                </c:pt>
              </c:strCache>
            </c:strRef>
          </c:cat>
          <c:val>
            <c:numRef>
              <c:f>Sheet1!$B$2:$B$7</c:f>
              <c:numCache>
                <c:formatCode>General</c:formatCode>
                <c:ptCount val="6"/>
                <c:pt idx="0">
                  <c:v>30</c:v>
                </c:pt>
                <c:pt idx="1">
                  <c:v>23</c:v>
                </c:pt>
                <c:pt idx="2">
                  <c:v>10</c:v>
                </c:pt>
                <c:pt idx="3">
                  <c:v>24</c:v>
                </c:pt>
                <c:pt idx="4">
                  <c:v>13</c:v>
                </c:pt>
              </c:numCache>
            </c:numRef>
          </c:val>
          <c:extLst>
            <c:ext xmlns:c16="http://schemas.microsoft.com/office/drawing/2014/chart" uri="{C3380CC4-5D6E-409C-BE32-E72D297353CC}">
              <c16:uniqueId val="{0000000C-22CD-433C-8D64-6F982F9A43CC}"/>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egendEntry>
        <c:idx val="5"/>
        <c:delete val="1"/>
      </c:legendEntry>
      <c:layout>
        <c:manualLayout>
          <c:xMode val="edge"/>
          <c:yMode val="edge"/>
          <c:x val="0.74197324163194711"/>
          <c:y val="0.33836521629697341"/>
          <c:w val="0.25736013764031812"/>
          <c:h val="0.2844225016320919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accent6">
                  <a:lumMod val="50000"/>
                </a:schemeClr>
              </a:solidFill>
              <a:latin typeface="+mn-lt"/>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Kazakhstan!$I$126</c:f>
          <c:strCache>
            <c:ptCount val="1"/>
            <c:pt idx="0">
              <c:v>Annual new HIV infections</c:v>
            </c:pt>
          </c:strCache>
        </c:strRef>
      </c:tx>
      <c:overlay val="0"/>
    </c:title>
    <c:autoTitleDeleted val="0"/>
    <c:plotArea>
      <c:layout>
        <c:manualLayout>
          <c:layoutTarget val="inner"/>
          <c:xMode val="edge"/>
          <c:yMode val="edge"/>
          <c:x val="9.5398947287602051E-2"/>
          <c:y val="2.7776187067525646E-2"/>
          <c:w val="0.76789841410668735"/>
          <c:h val="0.87592668814125507"/>
        </c:manualLayout>
      </c:layout>
      <c:lineChart>
        <c:grouping val="standard"/>
        <c:varyColors val="0"/>
        <c:ser>
          <c:idx val="2"/>
          <c:order val="1"/>
          <c:tx>
            <c:strRef>
              <c:f>Kazakhstan!$BP$6</c:f>
              <c:strCache>
                <c:ptCount val="1"/>
                <c:pt idx="0">
                  <c:v>75% spending optimized</c:v>
                </c:pt>
              </c:strCache>
            </c:strRef>
          </c:tx>
          <c:spPr>
            <a:ln w="22225" cap="rnd">
              <a:solidFill>
                <a:srgbClr val="CC9EDE"/>
              </a:solidFill>
              <a:round/>
            </a:ln>
            <a:effectLst/>
          </c:spPr>
          <c:marker>
            <c:symbol val="none"/>
          </c:marker>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Kazakhstan!$CC$6:$CK$6</c:f>
              <c:numCache>
                <c:formatCode>0</c:formatCode>
                <c:ptCount val="9"/>
                <c:pt idx="0">
                  <c:v>1911.031303255169</c:v>
                </c:pt>
                <c:pt idx="1">
                  <c:v>1751.9768794296081</c:v>
                </c:pt>
                <c:pt idx="2">
                  <c:v>1527.814934219427</c:v>
                </c:pt>
                <c:pt idx="3">
                  <c:v>1556.209997253349</c:v>
                </c:pt>
                <c:pt idx="4">
                  <c:v>2334.6450890353281</c:v>
                </c:pt>
                <c:pt idx="5">
                  <c:v>2890.8415285414749</c:v>
                </c:pt>
                <c:pt idx="6">
                  <c:v>3322.1210199175071</c:v>
                </c:pt>
                <c:pt idx="7">
                  <c:v>3749.1851517016999</c:v>
                </c:pt>
                <c:pt idx="8">
                  <c:v>4187.0486912851229</c:v>
                </c:pt>
              </c:numCache>
            </c:numRef>
          </c:val>
          <c:smooth val="1"/>
          <c:extLst>
            <c:ext xmlns:c16="http://schemas.microsoft.com/office/drawing/2014/chart" uri="{C3380CC4-5D6E-409C-BE32-E72D297353CC}">
              <c16:uniqueId val="{00000000-AA0A-4632-BB6F-5ECD10D6FFC1}"/>
            </c:ext>
          </c:extLst>
        </c:ser>
        <c:ser>
          <c:idx val="4"/>
          <c:order val="2"/>
          <c:tx>
            <c:strRef>
              <c:f>Kazakhstan!$BP$8</c:f>
              <c:strCache>
                <c:ptCount val="1"/>
                <c:pt idx="0">
                  <c:v>100% spending optimized</c:v>
                </c:pt>
              </c:strCache>
            </c:strRef>
          </c:tx>
          <c:spPr>
            <a:ln w="22225" cap="rnd">
              <a:solidFill>
                <a:srgbClr val="9BBAE5"/>
              </a:solidFill>
              <a:round/>
            </a:ln>
            <a:effectLst/>
          </c:spPr>
          <c:marker>
            <c:symbol val="none"/>
          </c:marker>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Kazakhstan!$CC$8:$CK$8</c:f>
              <c:numCache>
                <c:formatCode>0</c:formatCode>
                <c:ptCount val="9"/>
                <c:pt idx="0">
                  <c:v>1911.031303255169</c:v>
                </c:pt>
                <c:pt idx="1">
                  <c:v>1751.9768794296081</c:v>
                </c:pt>
                <c:pt idx="2">
                  <c:v>1527.814934219427</c:v>
                </c:pt>
                <c:pt idx="3">
                  <c:v>1556.209997253349</c:v>
                </c:pt>
                <c:pt idx="4">
                  <c:v>1527.6291908676931</c:v>
                </c:pt>
                <c:pt idx="5">
                  <c:v>1572.247030843283</c:v>
                </c:pt>
                <c:pt idx="6">
                  <c:v>1649.8268536270471</c:v>
                </c:pt>
                <c:pt idx="7">
                  <c:v>1738.3186537480051</c:v>
                </c:pt>
                <c:pt idx="8">
                  <c:v>1960.1526862969829</c:v>
                </c:pt>
              </c:numCache>
            </c:numRef>
          </c:val>
          <c:smooth val="1"/>
          <c:extLst>
            <c:ext xmlns:c16="http://schemas.microsoft.com/office/drawing/2014/chart" uri="{C3380CC4-5D6E-409C-BE32-E72D297353CC}">
              <c16:uniqueId val="{00000001-AA0A-4632-BB6F-5ECD10D6FFC1}"/>
            </c:ext>
          </c:extLst>
        </c:ser>
        <c:ser>
          <c:idx val="6"/>
          <c:order val="4"/>
          <c:tx>
            <c:strRef>
              <c:f>Kazakhstan!$BP$10</c:f>
              <c:strCache>
                <c:ptCount val="1"/>
                <c:pt idx="0">
                  <c:v>150% spending optimized</c:v>
                </c:pt>
              </c:strCache>
            </c:strRef>
          </c:tx>
          <c:spPr>
            <a:ln w="22225" cap="rnd">
              <a:solidFill>
                <a:schemeClr val="accent5"/>
              </a:solidFill>
              <a:round/>
            </a:ln>
            <a:effectLst/>
          </c:spPr>
          <c:marker>
            <c:symbol val="none"/>
          </c:marker>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Kazakhstan!$CC$10:$CK$10</c:f>
              <c:numCache>
                <c:formatCode>0</c:formatCode>
                <c:ptCount val="9"/>
                <c:pt idx="0">
                  <c:v>1911.031303255169</c:v>
                </c:pt>
                <c:pt idx="1">
                  <c:v>1751.9768794296081</c:v>
                </c:pt>
                <c:pt idx="2">
                  <c:v>1527.814934219427</c:v>
                </c:pt>
                <c:pt idx="3">
                  <c:v>1556.209997253349</c:v>
                </c:pt>
                <c:pt idx="4">
                  <c:v>1460.271369973228</c:v>
                </c:pt>
                <c:pt idx="5">
                  <c:v>1308.0428034745401</c:v>
                </c:pt>
                <c:pt idx="6">
                  <c:v>1274.672018749937</c:v>
                </c:pt>
                <c:pt idx="7">
                  <c:v>1271.0393149357551</c:v>
                </c:pt>
                <c:pt idx="8">
                  <c:v>1449.52384252255</c:v>
                </c:pt>
              </c:numCache>
            </c:numRef>
          </c:val>
          <c:smooth val="1"/>
          <c:extLst>
            <c:ext xmlns:c16="http://schemas.microsoft.com/office/drawing/2014/chart" uri="{C3380CC4-5D6E-409C-BE32-E72D297353CC}">
              <c16:uniqueId val="{00000002-AA0A-4632-BB6F-5ECD10D6FFC1}"/>
            </c:ext>
          </c:extLst>
        </c:ser>
        <c:ser>
          <c:idx val="3"/>
          <c:order val="5"/>
          <c:tx>
            <c:strRef>
              <c:f>Kazakhstan!$BP$7</c:f>
              <c:strCache>
                <c:ptCount val="1"/>
                <c:pt idx="0">
                  <c:v>Counterfactual (100% spending)</c:v>
                </c:pt>
              </c:strCache>
            </c:strRef>
          </c:tx>
          <c:spPr>
            <a:ln w="22225" cap="rnd">
              <a:solidFill>
                <a:sysClr val="windowText" lastClr="000000"/>
              </a:solidFill>
              <a:round/>
            </a:ln>
            <a:effectLst/>
          </c:spPr>
          <c:marker>
            <c:symbol val="none"/>
          </c:marker>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Kazakhstan!$CC$7:$CK$7</c:f>
              <c:numCache>
                <c:formatCode>0</c:formatCode>
                <c:ptCount val="9"/>
                <c:pt idx="0">
                  <c:v>1911.031303255169</c:v>
                </c:pt>
                <c:pt idx="1">
                  <c:v>1751.9768794296081</c:v>
                </c:pt>
                <c:pt idx="2">
                  <c:v>1527.814934219427</c:v>
                </c:pt>
                <c:pt idx="3">
                  <c:v>1556.209997253349</c:v>
                </c:pt>
                <c:pt idx="4">
                  <c:v>1816.062615268283</c:v>
                </c:pt>
                <c:pt idx="5">
                  <c:v>2107.4568801962259</c:v>
                </c:pt>
                <c:pt idx="6">
                  <c:v>2413.604817344562</c:v>
                </c:pt>
                <c:pt idx="7">
                  <c:v>2732.1823875021428</c:v>
                </c:pt>
                <c:pt idx="8">
                  <c:v>3061.6295795395049</c:v>
                </c:pt>
              </c:numCache>
            </c:numRef>
          </c:val>
          <c:smooth val="1"/>
          <c:extLst>
            <c:ext xmlns:c16="http://schemas.microsoft.com/office/drawing/2014/chart" uri="{C3380CC4-5D6E-409C-BE32-E72D297353CC}">
              <c16:uniqueId val="{00000003-AA0A-4632-BB6F-5ECD10D6FFC1}"/>
            </c:ext>
          </c:extLst>
        </c:ser>
        <c:ser>
          <c:idx val="0"/>
          <c:order val="6"/>
          <c:tx>
            <c:strRef>
              <c:f>Kazakhstan!$BP$13</c:f>
              <c:strCache>
                <c:ptCount val="1"/>
                <c:pt idx="0">
                  <c:v>Status quo (2025 spending +$6.7M p.a. to meet treatment demand*)</c:v>
                </c:pt>
              </c:strCache>
            </c:strRef>
          </c:tx>
          <c:spPr>
            <a:ln>
              <a:solidFill>
                <a:schemeClr val="accent6"/>
              </a:solidFill>
              <a:prstDash val="sysDot"/>
            </a:ln>
          </c:spPr>
          <c:marker>
            <c:symbol val="none"/>
          </c:marker>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Kazakhstan!$CC$13:$CK$13</c:f>
              <c:numCache>
                <c:formatCode>0</c:formatCode>
                <c:ptCount val="9"/>
                <c:pt idx="0">
                  <c:v>1911.031303255169</c:v>
                </c:pt>
                <c:pt idx="1">
                  <c:v>1751.9768794296081</c:v>
                </c:pt>
                <c:pt idx="2">
                  <c:v>1527.814934219427</c:v>
                </c:pt>
                <c:pt idx="3">
                  <c:v>1574.926064015935</c:v>
                </c:pt>
                <c:pt idx="4">
                  <c:v>1629.855642101345</c:v>
                </c:pt>
                <c:pt idx="5">
                  <c:v>1680.0297509252091</c:v>
                </c:pt>
                <c:pt idx="6">
                  <c:v>1719.794614907102</c:v>
                </c:pt>
                <c:pt idx="7">
                  <c:v>1753.3021134595269</c:v>
                </c:pt>
                <c:pt idx="8">
                  <c:v>1782.7094948778019</c:v>
                </c:pt>
              </c:numCache>
            </c:numRef>
          </c:val>
          <c:smooth val="0"/>
          <c:extLst>
            <c:ext xmlns:c16="http://schemas.microsoft.com/office/drawing/2014/chart" uri="{C3380CC4-5D6E-409C-BE32-E72D297353CC}">
              <c16:uniqueId val="{00000004-AA0A-4632-BB6F-5ECD10D6FFC1}"/>
            </c:ext>
          </c:extLst>
        </c:ser>
        <c:dLbls>
          <c:showLegendKey val="0"/>
          <c:showVal val="0"/>
          <c:showCatName val="0"/>
          <c:showSerName val="0"/>
          <c:showPercent val="0"/>
          <c:showBubbleSize val="0"/>
        </c:dLbls>
        <c:smooth val="0"/>
        <c:axId val="1995147295"/>
        <c:axId val="1995142303"/>
        <c:extLst>
          <c:ext xmlns:c15="http://schemas.microsoft.com/office/drawing/2012/chart" uri="{02D57815-91ED-43cb-92C2-25804820EDAC}">
            <c15:filteredLineSeries>
              <c15:ser>
                <c:idx val="1"/>
                <c:order val="0"/>
                <c:tx>
                  <c:strRef>
                    <c:extLst>
                      <c:ext uri="{02D57815-91ED-43cb-92C2-25804820EDAC}">
                        <c15:formulaRef>
                          <c15:sqref>Kazakhstan!$BP$5</c15:sqref>
                        </c15:formulaRef>
                      </c:ext>
                    </c:extLst>
                    <c:strCache>
                      <c:ptCount val="1"/>
                      <c:pt idx="0">
                        <c:v>50% spending optimized</c:v>
                      </c:pt>
                    </c:strCache>
                  </c:strRef>
                </c:tx>
                <c:spPr>
                  <a:ln w="22225" cap="rnd">
                    <a:solidFill>
                      <a:schemeClr val="accent2"/>
                    </a:solidFill>
                    <a:round/>
                  </a:ln>
                  <a:effectLst/>
                </c:spPr>
                <c:marker>
                  <c:symbol val="none"/>
                </c:marker>
                <c:cat>
                  <c:numRef>
                    <c:extLst>
                      <c:ext uri="{02D57815-91ED-43cb-92C2-25804820EDAC}">
                        <c15:formulaRef>
                          <c15:sqref>Kazakhstan!$CC$3:$CK$3</c15:sqref>
                        </c15:formulaRef>
                      </c:ext>
                    </c:extLst>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extLst>
                      <c:ext uri="{02D57815-91ED-43cb-92C2-25804820EDAC}">
                        <c15:formulaRef>
                          <c15:sqref>Kazakhstan!$CC$5:$CK$5</c15:sqref>
                        </c15:formulaRef>
                      </c:ext>
                    </c:extLst>
                    <c:numCache>
                      <c:formatCode>0</c:formatCode>
                      <c:ptCount val="9"/>
                      <c:pt idx="0">
                        <c:v>1911.031303255169</c:v>
                      </c:pt>
                      <c:pt idx="1">
                        <c:v>1751.9768794296081</c:v>
                      </c:pt>
                      <c:pt idx="2">
                        <c:v>1527.814934219427</c:v>
                      </c:pt>
                      <c:pt idx="3">
                        <c:v>1556.209997253349</c:v>
                      </c:pt>
                      <c:pt idx="4">
                        <c:v>3053.4645379880012</c:v>
                      </c:pt>
                      <c:pt idx="5">
                        <c:v>4056.1361631182399</c:v>
                      </c:pt>
                      <c:pt idx="6">
                        <c:v>4726.5531175689875</c:v>
                      </c:pt>
                      <c:pt idx="7">
                        <c:v>5342.9159373578877</c:v>
                      </c:pt>
                      <c:pt idx="8">
                        <c:v>5929.4108118598297</c:v>
                      </c:pt>
                    </c:numCache>
                  </c:numRef>
                </c:val>
                <c:smooth val="0"/>
                <c:extLst>
                  <c:ext xmlns:c16="http://schemas.microsoft.com/office/drawing/2014/chart" uri="{C3380CC4-5D6E-409C-BE32-E72D297353CC}">
                    <c16:uniqueId val="{00000005-AA0A-4632-BB6F-5ECD10D6FFC1}"/>
                  </c:ext>
                </c:extLst>
              </c15:ser>
            </c15:filteredLineSeries>
            <c15:filteredLineSeries>
              <c15:ser>
                <c:idx val="5"/>
                <c:order val="3"/>
                <c:tx>
                  <c:strRef>
                    <c:extLst xmlns:c15="http://schemas.microsoft.com/office/drawing/2012/chart">
                      <c:ext xmlns:c15="http://schemas.microsoft.com/office/drawing/2012/chart" uri="{02D57815-91ED-43cb-92C2-25804820EDAC}">
                        <c15:formulaRef>
                          <c15:sqref>Kazakhstan!$BP$9</c15:sqref>
                        </c15:formulaRef>
                      </c:ext>
                    </c:extLst>
                    <c:strCache>
                      <c:ptCount val="1"/>
                      <c:pt idx="0">
                        <c:v>125% spending optimized</c:v>
                      </c:pt>
                    </c:strCache>
                  </c:strRef>
                </c:tx>
                <c:spPr>
                  <a:ln w="22225" cap="rnd">
                    <a:solidFill>
                      <a:schemeClr val="accent6"/>
                    </a:solidFill>
                    <a:round/>
                  </a:ln>
                  <a:effectLst/>
                </c:spPr>
                <c:marker>
                  <c:symbol val="none"/>
                </c:marker>
                <c:cat>
                  <c:numRef>
                    <c:extLst xmlns:c15="http://schemas.microsoft.com/office/drawing/2012/chart">
                      <c:ext xmlns:c15="http://schemas.microsoft.com/office/drawing/2012/chart" uri="{02D57815-91ED-43cb-92C2-25804820EDAC}">
                        <c15:formulaRef>
                          <c15:sqref>Kazakhstan!$CC$3:$CK$3</c15:sqref>
                        </c15:formulaRef>
                      </c:ext>
                    </c:extLst>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extLst xmlns:c15="http://schemas.microsoft.com/office/drawing/2012/chart">
                      <c:ext xmlns:c15="http://schemas.microsoft.com/office/drawing/2012/chart" uri="{02D57815-91ED-43cb-92C2-25804820EDAC}">
                        <c15:formulaRef>
                          <c15:sqref>Kazakhstan!$CC$9:$CK$9</c15:sqref>
                        </c15:formulaRef>
                      </c:ext>
                    </c:extLst>
                    <c:numCache>
                      <c:formatCode>0</c:formatCode>
                      <c:ptCount val="9"/>
                      <c:pt idx="0">
                        <c:v>1911.031303255169</c:v>
                      </c:pt>
                      <c:pt idx="1">
                        <c:v>1751.9768794296081</c:v>
                      </c:pt>
                      <c:pt idx="2">
                        <c:v>1527.814934219427</c:v>
                      </c:pt>
                      <c:pt idx="3">
                        <c:v>1556.209997253349</c:v>
                      </c:pt>
                      <c:pt idx="4">
                        <c:v>1488.1391397425591</c:v>
                      </c:pt>
                      <c:pt idx="5">
                        <c:v>1401.331259675648</c:v>
                      </c:pt>
                      <c:pt idx="6">
                        <c:v>1399.481778597803</c:v>
                      </c:pt>
                      <c:pt idx="7">
                        <c:v>1415.313464872477</c:v>
                      </c:pt>
                      <c:pt idx="8">
                        <c:v>1612.2161979861471</c:v>
                      </c:pt>
                    </c:numCache>
                  </c:numRef>
                </c:val>
                <c:smooth val="0"/>
                <c:extLst xmlns:c15="http://schemas.microsoft.com/office/drawing/2012/chart">
                  <c:ext xmlns:c16="http://schemas.microsoft.com/office/drawing/2014/chart" uri="{C3380CC4-5D6E-409C-BE32-E72D297353CC}">
                    <c16:uniqueId val="{00000006-AA0A-4632-BB6F-5ECD10D6FFC1}"/>
                  </c:ext>
                </c:extLst>
              </c15:ser>
            </c15:filteredLineSeries>
          </c:ext>
        </c:extLst>
      </c:lineChart>
      <c:catAx>
        <c:axId val="1995147295"/>
        <c:scaling>
          <c:orientation val="minMax"/>
        </c:scaling>
        <c:delete val="0"/>
        <c:axPos val="b"/>
        <c:numFmt formatCode="General" sourceLinked="1"/>
        <c:majorTickMark val="out"/>
        <c:minorTickMark val="none"/>
        <c:tickLblPos val="nextTo"/>
        <c:spPr>
          <a:noFill/>
          <a:ln w="9525" cap="flat" cmpd="sng" algn="ctr">
            <a:solidFill>
              <a:schemeClr val="bg2">
                <a:lumMod val="75000"/>
              </a:schemeClr>
            </a:solidFill>
            <a:round/>
          </a:ln>
          <a:effectLst/>
        </c:spPr>
        <c:txPr>
          <a:bodyPr rot="-60000000" vert="horz"/>
          <a:lstStyle/>
          <a:p>
            <a:pPr>
              <a:defRPr/>
            </a:pPr>
            <a:endParaRPr lang="en-US"/>
          </a:p>
        </c:txPr>
        <c:crossAx val="1995142303"/>
        <c:crosses val="autoZero"/>
        <c:auto val="1"/>
        <c:lblAlgn val="ctr"/>
        <c:lblOffset val="100"/>
        <c:tickLblSkip val="2"/>
        <c:noMultiLvlLbl val="0"/>
      </c:catAx>
      <c:valAx>
        <c:axId val="1995142303"/>
        <c:scaling>
          <c:orientation val="minMax"/>
          <c:min val="0"/>
        </c:scaling>
        <c:delete val="0"/>
        <c:axPos val="l"/>
        <c:numFmt formatCode="#,##0" sourceLinked="0"/>
        <c:majorTickMark val="none"/>
        <c:minorTickMark val="none"/>
        <c:tickLblPos val="nextTo"/>
        <c:spPr>
          <a:solidFill>
            <a:sysClr val="window" lastClr="FFFFFF"/>
          </a:solidFill>
          <a:ln>
            <a:noFill/>
          </a:ln>
          <a:effectLst/>
        </c:spPr>
        <c:txPr>
          <a:bodyPr rot="-60000000" vert="horz"/>
          <a:lstStyle/>
          <a:p>
            <a:pPr>
              <a:defRPr/>
            </a:pPr>
            <a:endParaRPr lang="en-US"/>
          </a:p>
        </c:txPr>
        <c:crossAx val="1995147295"/>
        <c:crosses val="autoZero"/>
        <c:crossBetween val="midCat"/>
      </c:valAx>
      <c:spPr>
        <a:noFill/>
      </c:spPr>
    </c:plotArea>
    <c:legend>
      <c:legendPos val="b"/>
      <c:layout>
        <c:manualLayout>
          <c:xMode val="edge"/>
          <c:yMode val="edge"/>
          <c:x val="7.0304126393734914E-2"/>
          <c:y val="0.63709794798377473"/>
          <c:w val="0.80618558108188809"/>
          <c:h val="0.26363487234550226"/>
        </c:manualLayout>
      </c:layout>
      <c:overlay val="0"/>
    </c:legend>
    <c:plotVisOnly val="1"/>
    <c:dispBlanksAs val="gap"/>
    <c:showDLblsOverMax val="0"/>
    <c:extLst/>
  </c:chart>
  <c:spPr>
    <a:solidFill>
      <a:schemeClr val="bg1"/>
    </a:solidFill>
    <a:ln w="9525" cap="flat" cmpd="sng" algn="ctr">
      <a:noFill/>
      <a:round/>
    </a:ln>
    <a:effectLst/>
  </c:spPr>
  <c:txPr>
    <a:bodyPr/>
    <a:lstStyle/>
    <a:p>
      <a:pPr>
        <a:defRPr sz="1200"/>
      </a:pPr>
      <a:endParaRPr lang="en-US"/>
    </a:p>
  </c:txPr>
  <c:externalData r:id="rId2">
    <c:autoUpdate val="0"/>
  </c:externalData>
  <c:userShapes r:id="rId3"/>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Kazakhstan!$O$284</c:f>
          <c:strCache>
            <c:ptCount val="1"/>
            <c:pt idx="0">
              <c:v>Projected care cascade in 2030</c:v>
            </c:pt>
          </c:strCache>
        </c:strRef>
      </c:tx>
      <c:overlay val="0"/>
      <c:spPr>
        <a:noFill/>
        <a:ln>
          <a:noFill/>
        </a:ln>
        <a:effectLst/>
      </c:spPr>
      <c:txPr>
        <a:bodyPr rot="0" vert="horz"/>
        <a:lstStyle/>
        <a:p>
          <a:pPr>
            <a:defRPr sz="1200"/>
          </a:pPr>
          <a:endParaRPr lang="en-US"/>
        </a:p>
      </c:txPr>
    </c:title>
    <c:autoTitleDeleted val="0"/>
    <c:plotArea>
      <c:layout>
        <c:manualLayout>
          <c:layoutTarget val="inner"/>
          <c:xMode val="edge"/>
          <c:yMode val="edge"/>
          <c:x val="1.1501044039483682E-2"/>
          <c:y val="7.6191343042071202E-2"/>
          <c:w val="0.9681678688939509"/>
          <c:h val="0.56678330636461705"/>
        </c:manualLayout>
      </c:layout>
      <c:barChart>
        <c:barDir val="col"/>
        <c:grouping val="clustered"/>
        <c:varyColors val="0"/>
        <c:ser>
          <c:idx val="2"/>
          <c:order val="1"/>
          <c:tx>
            <c:strRef>
              <c:f>Kazakhstan!$AW$11</c:f>
              <c:strCache>
                <c:ptCount val="1"/>
                <c:pt idx="0">
                  <c:v>75% spending optimized</c:v>
                </c:pt>
              </c:strCache>
            </c:strRef>
          </c:tx>
          <c:spPr>
            <a:solidFill>
              <a:schemeClr val="accent3"/>
            </a:solidFill>
            <a:ln>
              <a:noFill/>
            </a:ln>
            <a:effectLst/>
          </c:spPr>
          <c:invertIfNegative val="0"/>
          <c:dLbls>
            <c:spPr>
              <a:noFill/>
              <a:ln>
                <a:noFill/>
              </a:ln>
              <a:effectLst/>
            </c:spPr>
            <c:txPr>
              <a:bodyPr/>
              <a:lstStyle/>
              <a:p>
                <a:pPr>
                  <a:defRPr sz="1200"/>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Kazakhstan!$BA$8:$BC$8</c:f>
              <c:strCache>
                <c:ptCount val="3"/>
                <c:pt idx="0">
                  <c:v>People living with HIV diagnosed (%)</c:v>
                </c:pt>
                <c:pt idx="1">
                  <c:v>People living with HIV on treatment (%)</c:v>
                </c:pt>
                <c:pt idx="2">
                  <c:v>People living with HIV with viral suppression (%)</c:v>
                </c:pt>
              </c:strCache>
            </c:strRef>
          </c:cat>
          <c:val>
            <c:numRef>
              <c:f>Kazakhstan!$BA$11:$BC$11</c:f>
              <c:numCache>
                <c:formatCode>0%</c:formatCode>
                <c:ptCount val="3"/>
                <c:pt idx="0">
                  <c:v>0.64647194479848957</c:v>
                </c:pt>
                <c:pt idx="1">
                  <c:v>0.45769300846625083</c:v>
                </c:pt>
                <c:pt idx="2">
                  <c:v>0.41305827537101464</c:v>
                </c:pt>
              </c:numCache>
            </c:numRef>
          </c:val>
          <c:extLst>
            <c:ext xmlns:c16="http://schemas.microsoft.com/office/drawing/2014/chart" uri="{C3380CC4-5D6E-409C-BE32-E72D297353CC}">
              <c16:uniqueId val="{00000000-4CA6-41AD-82B8-902EF7F27F41}"/>
            </c:ext>
          </c:extLst>
        </c:ser>
        <c:ser>
          <c:idx val="3"/>
          <c:order val="2"/>
          <c:tx>
            <c:strRef>
              <c:f>Kazakhstan!$AW$12</c:f>
              <c:strCache>
                <c:ptCount val="1"/>
                <c:pt idx="0">
                  <c:v>Counterfactual (100% spending)</c:v>
                </c:pt>
              </c:strCache>
            </c:strRef>
          </c:tx>
          <c:spPr>
            <a:solidFill>
              <a:schemeClr val="tx1"/>
            </a:solidFill>
          </c:spPr>
          <c:invertIfNegative val="0"/>
          <c:dLbls>
            <c:spPr>
              <a:noFill/>
              <a:ln>
                <a:noFill/>
              </a:ln>
              <a:effectLst/>
            </c:spPr>
            <c:txPr>
              <a:bodyPr/>
              <a:lstStyle/>
              <a:p>
                <a:pPr>
                  <a:defRPr sz="1200">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Kazakhstan!$BA$8:$BC$8</c:f>
              <c:strCache>
                <c:ptCount val="3"/>
                <c:pt idx="0">
                  <c:v>People living with HIV diagnosed (%)</c:v>
                </c:pt>
                <c:pt idx="1">
                  <c:v>People living with HIV on treatment (%)</c:v>
                </c:pt>
                <c:pt idx="2">
                  <c:v>People living with HIV with viral suppression (%)</c:v>
                </c:pt>
              </c:strCache>
            </c:strRef>
          </c:cat>
          <c:val>
            <c:numRef>
              <c:f>Kazakhstan!$BA$12:$BC$12</c:f>
              <c:numCache>
                <c:formatCode>0%</c:formatCode>
                <c:ptCount val="3"/>
                <c:pt idx="0">
                  <c:v>0.75137614430064126</c:v>
                </c:pt>
                <c:pt idx="1">
                  <c:v>0.5325521440443346</c:v>
                </c:pt>
                <c:pt idx="2">
                  <c:v>0.48061706448441283</c:v>
                </c:pt>
              </c:numCache>
            </c:numRef>
          </c:val>
          <c:extLst>
            <c:ext xmlns:c16="http://schemas.microsoft.com/office/drawing/2014/chart" uri="{C3380CC4-5D6E-409C-BE32-E72D297353CC}">
              <c16:uniqueId val="{00000001-4CA6-41AD-82B8-902EF7F27F41}"/>
            </c:ext>
          </c:extLst>
        </c:ser>
        <c:ser>
          <c:idx val="4"/>
          <c:order val="3"/>
          <c:tx>
            <c:strRef>
              <c:f>Kazakhstan!$AW$13</c:f>
              <c:strCache>
                <c:ptCount val="1"/>
                <c:pt idx="0">
                  <c:v>100% spending optimized</c:v>
                </c:pt>
              </c:strCache>
            </c:strRef>
          </c:tx>
          <c:spPr>
            <a:solidFill>
              <a:schemeClr val="accent4"/>
            </a:solidFill>
            <a:ln>
              <a:noFill/>
            </a:ln>
            <a:effectLst/>
          </c:spPr>
          <c:invertIfNegative val="0"/>
          <c:dLbls>
            <c:spPr>
              <a:noFill/>
              <a:ln>
                <a:noFill/>
              </a:ln>
              <a:effectLst/>
            </c:spPr>
            <c:txPr>
              <a:bodyPr/>
              <a:lstStyle/>
              <a:p>
                <a:pPr>
                  <a:defRPr sz="1200"/>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Kazakhstan!$BA$8:$BC$8</c:f>
              <c:strCache>
                <c:ptCount val="3"/>
                <c:pt idx="0">
                  <c:v>People living with HIV diagnosed (%)</c:v>
                </c:pt>
                <c:pt idx="1">
                  <c:v>People living with HIV on treatment (%)</c:v>
                </c:pt>
                <c:pt idx="2">
                  <c:v>People living with HIV with viral suppression (%)</c:v>
                </c:pt>
              </c:strCache>
            </c:strRef>
          </c:cat>
          <c:val>
            <c:numRef>
              <c:f>Kazakhstan!$BA$13:$BC$13</c:f>
              <c:numCache>
                <c:formatCode>0%</c:formatCode>
                <c:ptCount val="3"/>
                <c:pt idx="0">
                  <c:v>0.80161761937472764</c:v>
                </c:pt>
                <c:pt idx="1">
                  <c:v>0.69409933628476372</c:v>
                </c:pt>
                <c:pt idx="2">
                  <c:v>0.62640999420704768</c:v>
                </c:pt>
              </c:numCache>
            </c:numRef>
          </c:val>
          <c:extLst>
            <c:ext xmlns:c16="http://schemas.microsoft.com/office/drawing/2014/chart" uri="{C3380CC4-5D6E-409C-BE32-E72D297353CC}">
              <c16:uniqueId val="{00000002-4CA6-41AD-82B8-902EF7F27F41}"/>
            </c:ext>
          </c:extLst>
        </c:ser>
        <c:ser>
          <c:idx val="6"/>
          <c:order val="5"/>
          <c:tx>
            <c:strRef>
              <c:f>Kazakhstan!$AW$15</c:f>
              <c:strCache>
                <c:ptCount val="1"/>
                <c:pt idx="0">
                  <c:v>150% spending optimized</c:v>
                </c:pt>
              </c:strCache>
            </c:strRef>
          </c:tx>
          <c:spPr>
            <a:solidFill>
              <a:schemeClr val="accent5"/>
            </a:solidFill>
            <a:ln>
              <a:noFill/>
            </a:ln>
            <a:effectLst/>
          </c:spPr>
          <c:invertIfNegative val="0"/>
          <c:dLbls>
            <c:spPr>
              <a:noFill/>
              <a:ln>
                <a:noFill/>
              </a:ln>
              <a:effectLst/>
            </c:spPr>
            <c:txPr>
              <a:bodyPr/>
              <a:lstStyle/>
              <a:p>
                <a:pPr>
                  <a:defRPr sz="1200"/>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Kazakhstan!$BA$8:$BC$8</c:f>
              <c:strCache>
                <c:ptCount val="3"/>
                <c:pt idx="0">
                  <c:v>People living with HIV diagnosed (%)</c:v>
                </c:pt>
                <c:pt idx="1">
                  <c:v>People living with HIV on treatment (%)</c:v>
                </c:pt>
                <c:pt idx="2">
                  <c:v>People living with HIV with viral suppression (%)</c:v>
                </c:pt>
              </c:strCache>
            </c:strRef>
          </c:cat>
          <c:val>
            <c:numRef>
              <c:f>Kazakhstan!$BA$15:$BC$15</c:f>
              <c:numCache>
                <c:formatCode>0%</c:formatCode>
                <c:ptCount val="3"/>
                <c:pt idx="0">
                  <c:v>0.83786406349855558</c:v>
                </c:pt>
                <c:pt idx="1">
                  <c:v>0.72525029083904902</c:v>
                </c:pt>
                <c:pt idx="2">
                  <c:v>0.65452307290027989</c:v>
                </c:pt>
              </c:numCache>
            </c:numRef>
          </c:val>
          <c:extLst>
            <c:ext xmlns:c16="http://schemas.microsoft.com/office/drawing/2014/chart" uri="{C3380CC4-5D6E-409C-BE32-E72D297353CC}">
              <c16:uniqueId val="{00000003-4CA6-41AD-82B8-902EF7F27F41}"/>
            </c:ext>
          </c:extLst>
        </c:ser>
        <c:dLbls>
          <c:dLblPos val="inEnd"/>
          <c:showLegendKey val="0"/>
          <c:showVal val="1"/>
          <c:showCatName val="0"/>
          <c:showSerName val="0"/>
          <c:showPercent val="0"/>
          <c:showBubbleSize val="0"/>
        </c:dLbls>
        <c:gapWidth val="150"/>
        <c:overlap val="-15"/>
        <c:axId val="589666319"/>
        <c:axId val="589653007"/>
        <c:extLst>
          <c:ext xmlns:c15="http://schemas.microsoft.com/office/drawing/2012/chart" uri="{02D57815-91ED-43cb-92C2-25804820EDAC}">
            <c15:filteredBarSeries>
              <c15:ser>
                <c:idx val="1"/>
                <c:order val="0"/>
                <c:tx>
                  <c:strRef>
                    <c:extLst>
                      <c:ext uri="{02D57815-91ED-43cb-92C2-25804820EDAC}">
                        <c15:formulaRef>
                          <c15:sqref>Kazakhstan!$AW$10</c15:sqref>
                        </c15:formulaRef>
                      </c:ext>
                    </c:extLst>
                    <c:strCache>
                      <c:ptCount val="1"/>
                      <c:pt idx="0">
                        <c:v>50% spending optimized</c:v>
                      </c:pt>
                    </c:strCache>
                  </c:strRef>
                </c:tx>
                <c:spPr>
                  <a:solidFill>
                    <a:schemeClr val="accent2"/>
                  </a:solidFill>
                  <a:ln>
                    <a:noFill/>
                  </a:ln>
                  <a:effectLst/>
                </c:spPr>
                <c:invertIfNegative val="0"/>
                <c:dLbls>
                  <c:spPr>
                    <a:noFill/>
                    <a:ln>
                      <a:noFill/>
                    </a:ln>
                    <a:effectLst/>
                  </c:spPr>
                  <c:txPr>
                    <a:bodyPr wrap="square" lIns="38100" tIns="19050" rIns="38100" bIns="19050" anchor="ctr">
                      <a:spAutoFit/>
                    </a:bodyPr>
                    <a:lstStyle/>
                    <a:p>
                      <a:pPr>
                        <a:defRPr sz="900"/>
                      </a:pPr>
                      <a:endParaRPr lang="en-US"/>
                    </a:p>
                  </c:txPr>
                  <c:dLblPos val="inEnd"/>
                  <c:showLegendKey val="0"/>
                  <c:showVal val="1"/>
                  <c:showCatName val="0"/>
                  <c:showSerName val="0"/>
                  <c:showPercent val="0"/>
                  <c:showBubbleSize val="0"/>
                  <c:showLeaderLines val="0"/>
                  <c:extLst>
                    <c:ext uri="{CE6537A1-D6FC-4f65-9D91-7224C49458BB}">
                      <c15:showLeaderLines val="1"/>
                    </c:ext>
                  </c:extLst>
                </c:dLbls>
                <c:cat>
                  <c:strRef>
                    <c:extLst>
                      <c:ext uri="{02D57815-91ED-43cb-92C2-25804820EDAC}">
                        <c15:formulaRef>
                          <c15:sqref>Kazakhstan!$BA$8:$BC$8</c15:sqref>
                        </c15:formulaRef>
                      </c:ext>
                    </c:extLst>
                    <c:strCache>
                      <c:ptCount val="3"/>
                      <c:pt idx="0">
                        <c:v>People living with HIV diagnosed (%)</c:v>
                      </c:pt>
                      <c:pt idx="1">
                        <c:v>People living with HIV on treatment (%)</c:v>
                      </c:pt>
                      <c:pt idx="2">
                        <c:v>People living with HIV with viral suppression (%)</c:v>
                      </c:pt>
                    </c:strCache>
                  </c:strRef>
                </c:cat>
                <c:val>
                  <c:numRef>
                    <c:extLst>
                      <c:ext uri="{02D57815-91ED-43cb-92C2-25804820EDAC}">
                        <c15:formulaRef>
                          <c15:sqref>Kazakhstan!$BA$10:$BC$10</c15:sqref>
                        </c15:formulaRef>
                      </c:ext>
                    </c:extLst>
                    <c:numCache>
                      <c:formatCode>0%</c:formatCode>
                      <c:ptCount val="3"/>
                      <c:pt idx="0">
                        <c:v>0.48527477745360259</c:v>
                      </c:pt>
                      <c:pt idx="1">
                        <c:v>0.35638650435538755</c:v>
                      </c:pt>
                      <c:pt idx="2">
                        <c:v>0.32163129462659418</c:v>
                      </c:pt>
                    </c:numCache>
                  </c:numRef>
                </c:val>
                <c:extLst>
                  <c:ext xmlns:c16="http://schemas.microsoft.com/office/drawing/2014/chart" uri="{C3380CC4-5D6E-409C-BE32-E72D297353CC}">
                    <c16:uniqueId val="{00000006-4CA6-41AD-82B8-902EF7F27F41}"/>
                  </c:ext>
                </c:extLst>
              </c15:ser>
            </c15:filteredBarSeries>
            <c15:filteredBarSeries>
              <c15:ser>
                <c:idx val="5"/>
                <c:order val="4"/>
                <c:tx>
                  <c:strRef>
                    <c:extLst xmlns:c15="http://schemas.microsoft.com/office/drawing/2012/chart">
                      <c:ext xmlns:c15="http://schemas.microsoft.com/office/drawing/2012/chart" uri="{02D57815-91ED-43cb-92C2-25804820EDAC}">
                        <c15:formulaRef>
                          <c15:sqref>Kazakhstan!$AW$14</c15:sqref>
                        </c15:formulaRef>
                      </c:ext>
                    </c:extLst>
                    <c:strCache>
                      <c:ptCount val="1"/>
                      <c:pt idx="0">
                        <c:v>125% spending optimized</c:v>
                      </c:pt>
                    </c:strCache>
                  </c:strRef>
                </c:tx>
                <c:spPr>
                  <a:solidFill>
                    <a:schemeClr val="accent5"/>
                  </a:solidFill>
                  <a:ln>
                    <a:noFill/>
                  </a:ln>
                  <a:effectLst/>
                </c:spPr>
                <c:invertIfNegative val="0"/>
                <c:dLbls>
                  <c:spPr>
                    <a:noFill/>
                    <a:ln>
                      <a:noFill/>
                    </a:ln>
                    <a:effectLst/>
                  </c:spPr>
                  <c:txPr>
                    <a:bodyPr wrap="square" lIns="38100" tIns="19050" rIns="38100" bIns="19050" anchor="ctr">
                      <a:spAutoFit/>
                    </a:bodyPr>
                    <a:lstStyle/>
                    <a:p>
                      <a:pPr>
                        <a:defRPr sz="900"/>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extLst xmlns:c15="http://schemas.microsoft.com/office/drawing/2012/chart">
                      <c:ext xmlns:c15="http://schemas.microsoft.com/office/drawing/2012/chart" uri="{02D57815-91ED-43cb-92C2-25804820EDAC}">
                        <c15:formulaRef>
                          <c15:sqref>Kazakhstan!$BA$8:$BC$8</c15:sqref>
                        </c15:formulaRef>
                      </c:ext>
                    </c:extLst>
                    <c:strCache>
                      <c:ptCount val="3"/>
                      <c:pt idx="0">
                        <c:v>People living with HIV diagnosed (%)</c:v>
                      </c:pt>
                      <c:pt idx="1">
                        <c:v>People living with HIV on treatment (%)</c:v>
                      </c:pt>
                      <c:pt idx="2">
                        <c:v>People living with HIV with viral suppression (%)</c:v>
                      </c:pt>
                    </c:strCache>
                  </c:strRef>
                </c:cat>
                <c:val>
                  <c:numRef>
                    <c:extLst xmlns:c15="http://schemas.microsoft.com/office/drawing/2012/chart">
                      <c:ext xmlns:c15="http://schemas.microsoft.com/office/drawing/2012/chart" uri="{02D57815-91ED-43cb-92C2-25804820EDAC}">
                        <c15:formulaRef>
                          <c15:sqref>Kazakhstan!$BA$14:$BC$14</c15:sqref>
                        </c15:formulaRef>
                      </c:ext>
                    </c:extLst>
                    <c:numCache>
                      <c:formatCode>0%</c:formatCode>
                      <c:ptCount val="3"/>
                      <c:pt idx="0">
                        <c:v>0.83786406349855558</c:v>
                      </c:pt>
                      <c:pt idx="1">
                        <c:v>0.72525029083904902</c:v>
                      </c:pt>
                      <c:pt idx="2">
                        <c:v>0.65452307290027989</c:v>
                      </c:pt>
                    </c:numCache>
                  </c:numRef>
                </c:val>
                <c:extLst xmlns:c15="http://schemas.microsoft.com/office/drawing/2012/chart">
                  <c:ext xmlns:c16="http://schemas.microsoft.com/office/drawing/2014/chart" uri="{C3380CC4-5D6E-409C-BE32-E72D297353CC}">
                    <c16:uniqueId val="{00000007-4CA6-41AD-82B8-902EF7F27F41}"/>
                  </c:ext>
                </c:extLst>
              </c15:ser>
            </c15:filteredBarSeries>
          </c:ext>
        </c:extLst>
      </c:barChart>
      <c:scatterChart>
        <c:scatterStyle val="lineMarker"/>
        <c:varyColors val="0"/>
        <c:ser>
          <c:idx val="0"/>
          <c:order val="6"/>
          <c:tx>
            <c:strRef>
              <c:f>Kazakhstan!$AW$19</c:f>
              <c:strCache>
                <c:ptCount val="1"/>
                <c:pt idx="0">
                  <c:v>95-95-95 target</c:v>
                </c:pt>
              </c:strCache>
            </c:strRef>
          </c:tx>
          <c:spPr>
            <a:ln w="25400" cap="rnd">
              <a:noFill/>
              <a:round/>
            </a:ln>
            <a:effectLst/>
          </c:spPr>
          <c:marker>
            <c:symbol val="dash"/>
            <c:size val="3"/>
            <c:spPr>
              <a:solidFill>
                <a:schemeClr val="tx1"/>
              </a:solidFill>
              <a:ln w="9525">
                <a:noFill/>
              </a:ln>
              <a:effectLst/>
            </c:spPr>
          </c:marker>
          <c:dLbls>
            <c:spPr>
              <a:noFill/>
              <a:ln>
                <a:noFill/>
              </a:ln>
              <a:effectLst/>
            </c:spPr>
            <c:txPr>
              <a:bodyPr rot="0" vert="horz"/>
              <a:lstStyle/>
              <a:p>
                <a:pPr>
                  <a:defRPr sz="1200"/>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Dir val="x"/>
            <c:errBarType val="both"/>
            <c:errValType val="fixedVal"/>
            <c:noEndCap val="1"/>
            <c:val val="5.000000000000001E-2"/>
            <c:spPr>
              <a:noFill/>
              <a:ln w="15875" cap="flat" cmpd="sng" algn="ctr">
                <a:solidFill>
                  <a:schemeClr val="tx1"/>
                </a:solidFill>
                <a:prstDash val="solid"/>
                <a:round/>
              </a:ln>
              <a:effectLst/>
            </c:spPr>
          </c:errBars>
          <c:xVal>
            <c:strRef>
              <c:f>Kazakhstan!$BA$8:$BC$8</c:f>
              <c:strCache>
                <c:ptCount val="3"/>
                <c:pt idx="0">
                  <c:v>People living with HIV diagnosed (%)</c:v>
                </c:pt>
                <c:pt idx="1">
                  <c:v>People living with HIV on treatment (%)</c:v>
                </c:pt>
                <c:pt idx="2">
                  <c:v>People living with HIV with viral suppression (%)</c:v>
                </c:pt>
              </c:strCache>
            </c:strRef>
          </c:xVal>
          <c:yVal>
            <c:numRef>
              <c:f>Kazakhstan!$BA$19:$BC$19</c:f>
              <c:numCache>
                <c:formatCode>0%</c:formatCode>
                <c:ptCount val="3"/>
                <c:pt idx="0">
                  <c:v>0.95</c:v>
                </c:pt>
                <c:pt idx="1">
                  <c:v>0.90249999999999997</c:v>
                </c:pt>
                <c:pt idx="2">
                  <c:v>0.85737499999999989</c:v>
                </c:pt>
              </c:numCache>
            </c:numRef>
          </c:yVal>
          <c:smooth val="0"/>
          <c:extLst>
            <c:ext xmlns:c16="http://schemas.microsoft.com/office/drawing/2014/chart" uri="{C3380CC4-5D6E-409C-BE32-E72D297353CC}">
              <c16:uniqueId val="{00000004-4CA6-41AD-82B8-902EF7F27F41}"/>
            </c:ext>
          </c:extLst>
        </c:ser>
        <c:ser>
          <c:idx val="7"/>
          <c:order val="7"/>
          <c:tx>
            <c:strRef>
              <c:f>Kazakhstan!$AW$18</c:f>
              <c:strCache>
                <c:ptCount val="1"/>
                <c:pt idx="0">
                  <c:v>Baseline (2025)</c:v>
                </c:pt>
              </c:strCache>
            </c:strRef>
          </c:tx>
          <c:spPr>
            <a:ln w="19050">
              <a:noFill/>
            </a:ln>
          </c:spPr>
          <c:marker>
            <c:symbol val="diamond"/>
            <c:size val="9"/>
            <c:spPr>
              <a:solidFill>
                <a:srgbClr val="EBCA35"/>
              </a:solidFill>
              <a:ln>
                <a:solidFill>
                  <a:schemeClr val="tx1"/>
                </a:solidFill>
              </a:ln>
            </c:spPr>
          </c:marker>
          <c:dLbls>
            <c:delete val="1"/>
          </c:dLbls>
          <c:xVal>
            <c:strRef>
              <c:f>Kazakhstan!$BA$8:$BC$8</c:f>
              <c:strCache>
                <c:ptCount val="3"/>
                <c:pt idx="0">
                  <c:v>People living with HIV diagnosed (%)</c:v>
                </c:pt>
                <c:pt idx="1">
                  <c:v>People living with HIV on treatment (%)</c:v>
                </c:pt>
                <c:pt idx="2">
                  <c:v>People living with HIV with viral suppression (%)</c:v>
                </c:pt>
              </c:strCache>
            </c:strRef>
          </c:xVal>
          <c:yVal>
            <c:numRef>
              <c:f>Kazakhstan!$BA$18:$BC$18</c:f>
              <c:numCache>
                <c:formatCode>0%</c:formatCode>
                <c:ptCount val="3"/>
                <c:pt idx="0">
                  <c:v>0.76985728962877598</c:v>
                </c:pt>
                <c:pt idx="1">
                  <c:v>0.69089995698282314</c:v>
                </c:pt>
                <c:pt idx="2">
                  <c:v>0.62352262194600794</c:v>
                </c:pt>
              </c:numCache>
            </c:numRef>
          </c:yVal>
          <c:smooth val="0"/>
          <c:extLst>
            <c:ext xmlns:c16="http://schemas.microsoft.com/office/drawing/2014/chart" uri="{C3380CC4-5D6E-409C-BE32-E72D297353CC}">
              <c16:uniqueId val="{00000005-4CA6-41AD-82B8-902EF7F27F41}"/>
            </c:ext>
          </c:extLst>
        </c:ser>
        <c:dLbls>
          <c:showLegendKey val="0"/>
          <c:showVal val="1"/>
          <c:showCatName val="0"/>
          <c:showSerName val="0"/>
          <c:showPercent val="0"/>
          <c:showBubbleSize val="0"/>
        </c:dLbls>
        <c:axId val="589666319"/>
        <c:axId val="589653007"/>
      </c:scatterChart>
      <c:catAx>
        <c:axId val="5896663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589653007"/>
        <c:crosses val="autoZero"/>
        <c:auto val="1"/>
        <c:lblAlgn val="ctr"/>
        <c:lblOffset val="100"/>
        <c:noMultiLvlLbl val="0"/>
      </c:catAx>
      <c:valAx>
        <c:axId val="589653007"/>
        <c:scaling>
          <c:orientation val="minMax"/>
          <c:max val="1"/>
        </c:scaling>
        <c:delete val="1"/>
        <c:axPos val="l"/>
        <c:numFmt formatCode="0%" sourceLinked="1"/>
        <c:majorTickMark val="out"/>
        <c:minorTickMark val="none"/>
        <c:tickLblPos val="nextTo"/>
        <c:crossAx val="589666319"/>
        <c:crosses val="autoZero"/>
        <c:crossBetween val="between"/>
        <c:majorUnit val="0.2"/>
      </c:valAx>
      <c:spPr>
        <a:noFill/>
      </c:spPr>
    </c:plotArea>
    <c:legend>
      <c:legendPos val="b"/>
      <c:overlay val="0"/>
      <c:spPr>
        <a:noFill/>
        <a:ln>
          <a:noFill/>
        </a:ln>
        <a:effectLst/>
      </c:spPr>
      <c:txPr>
        <a:bodyPr rot="0" vert="horz"/>
        <a:lstStyle/>
        <a:p>
          <a:pPr>
            <a:defRPr sz="1200"/>
          </a:pPr>
          <a:endParaRPr lang="en-US"/>
        </a:p>
      </c:txPr>
    </c:legend>
    <c:plotVisOnly val="1"/>
    <c:dispBlanksAs val="gap"/>
    <c:showDLblsOverMax val="0"/>
  </c:chart>
  <c:spPr>
    <a:solidFill>
      <a:schemeClr val="bg1"/>
    </a:solidFill>
    <a:ln w="9525" cap="flat" cmpd="sng" algn="ctr">
      <a:noFill/>
      <a:round/>
    </a:ln>
    <a:effectLst/>
  </c:spPr>
  <c:txPr>
    <a:bodyPr/>
    <a:lstStyle/>
    <a:p>
      <a:pPr>
        <a:defRPr sz="1200">
          <a:solidFill>
            <a:sysClr val="windowText" lastClr="000000"/>
          </a:solidFill>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267825896762903"/>
          <c:y val="5.0925925925925923E-2"/>
          <c:w val="0.87232174103237092"/>
          <c:h val="0.65846456692913391"/>
        </c:manualLayout>
      </c:layout>
      <c:barChart>
        <c:barDir val="col"/>
        <c:grouping val="stacked"/>
        <c:varyColors val="0"/>
        <c:ser>
          <c:idx val="0"/>
          <c:order val="0"/>
          <c:tx>
            <c:strRef>
              <c:f>Expected!$A$11</c:f>
              <c:strCache>
                <c:ptCount val="1"/>
                <c:pt idx="0">
                  <c:v>Male</c:v>
                </c:pt>
              </c:strCache>
            </c:strRef>
          </c:tx>
          <c:spPr>
            <a:solidFill>
              <a:srgbClr val="9BBAE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Expected!$A$30:$C$31</c:f>
              <c:multiLvlStrCache>
                <c:ptCount val="3"/>
                <c:lvl>
                  <c:pt idx="0">
                    <c:v>New cases 2024</c:v>
                  </c:pt>
                  <c:pt idx="1">
                    <c:v>New diagnoses 2024</c:v>
                  </c:pt>
                  <c:pt idx="2">
                    <c:v>New infections 2024</c:v>
                  </c:pt>
                </c:lvl>
                <c:lvl>
                  <c:pt idx="0">
                    <c:v>National case reporting</c:v>
                  </c:pt>
                  <c:pt idx="1">
                    <c:v>Optima</c:v>
                  </c:pt>
                </c:lvl>
              </c:multiLvlStrCache>
            </c:multiLvlStrRef>
          </c:cat>
          <c:val>
            <c:numRef>
              <c:f>(Expected!$C$11,Expected!$G$11,Expected!$I$11)</c:f>
              <c:numCache>
                <c:formatCode>0%</c:formatCode>
                <c:ptCount val="3"/>
                <c:pt idx="0">
                  <c:v>0.5775676837129351</c:v>
                </c:pt>
                <c:pt idx="1">
                  <c:v>0.54159002640151233</c:v>
                </c:pt>
                <c:pt idx="2">
                  <c:v>0.49971453832016521</c:v>
                </c:pt>
              </c:numCache>
            </c:numRef>
          </c:val>
          <c:extLst>
            <c:ext xmlns:c16="http://schemas.microsoft.com/office/drawing/2014/chart" uri="{C3380CC4-5D6E-409C-BE32-E72D297353CC}">
              <c16:uniqueId val="{00000000-5BA1-4598-9EFD-5FBA62065C32}"/>
            </c:ext>
          </c:extLst>
        </c:ser>
        <c:ser>
          <c:idx val="1"/>
          <c:order val="1"/>
          <c:tx>
            <c:strRef>
              <c:f>Expected!$A$12</c:f>
              <c:strCache>
                <c:ptCount val="1"/>
                <c:pt idx="0">
                  <c:v>Female</c:v>
                </c:pt>
              </c:strCache>
            </c:strRef>
          </c:tx>
          <c:spPr>
            <a:solidFill>
              <a:srgbClr val="BD572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Expected!$A$30:$C$31</c:f>
              <c:multiLvlStrCache>
                <c:ptCount val="3"/>
                <c:lvl>
                  <c:pt idx="0">
                    <c:v>New cases 2024</c:v>
                  </c:pt>
                  <c:pt idx="1">
                    <c:v>New diagnoses 2024</c:v>
                  </c:pt>
                  <c:pt idx="2">
                    <c:v>New infections 2024</c:v>
                  </c:pt>
                </c:lvl>
                <c:lvl>
                  <c:pt idx="0">
                    <c:v>National case reporting</c:v>
                  </c:pt>
                  <c:pt idx="1">
                    <c:v>Optima</c:v>
                  </c:pt>
                </c:lvl>
              </c:multiLvlStrCache>
            </c:multiLvlStrRef>
          </c:cat>
          <c:val>
            <c:numRef>
              <c:f>(Expected!$C$12,Expected!$G$12,Expected!$I$12)</c:f>
              <c:numCache>
                <c:formatCode>0%</c:formatCode>
                <c:ptCount val="3"/>
                <c:pt idx="0">
                  <c:v>0.4224323162870649</c:v>
                </c:pt>
                <c:pt idx="1">
                  <c:v>0.45840997359865171</c:v>
                </c:pt>
                <c:pt idx="2">
                  <c:v>0.50028546168025634</c:v>
                </c:pt>
              </c:numCache>
            </c:numRef>
          </c:val>
          <c:extLst>
            <c:ext xmlns:c16="http://schemas.microsoft.com/office/drawing/2014/chart" uri="{C3380CC4-5D6E-409C-BE32-E72D297353CC}">
              <c16:uniqueId val="{00000001-5BA1-4598-9EFD-5FBA62065C32}"/>
            </c:ext>
          </c:extLst>
        </c:ser>
        <c:dLbls>
          <c:dLblPos val="inEnd"/>
          <c:showLegendKey val="0"/>
          <c:showVal val="1"/>
          <c:showCatName val="0"/>
          <c:showSerName val="0"/>
          <c:showPercent val="0"/>
          <c:showBubbleSize val="0"/>
        </c:dLbls>
        <c:gapWidth val="219"/>
        <c:overlap val="100"/>
        <c:axId val="2012169247"/>
        <c:axId val="2012171167"/>
      </c:barChart>
      <c:catAx>
        <c:axId val="2012169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12171167"/>
        <c:crosses val="autoZero"/>
        <c:auto val="1"/>
        <c:lblAlgn val="ctr"/>
        <c:lblOffset val="100"/>
        <c:noMultiLvlLbl val="0"/>
      </c:catAx>
      <c:valAx>
        <c:axId val="2012171167"/>
        <c:scaling>
          <c:orientation val="minMax"/>
          <c:max val="1"/>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12169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Region 1</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0-4BCC-4FA0-B2AD-B3CFC5C13EED}"/>
              </c:ext>
            </c:extLst>
          </c:dPt>
          <c:dPt>
            <c:idx val="1"/>
            <c:invertIfNegative val="0"/>
            <c:bubble3D val="0"/>
            <c:extLst>
              <c:ext xmlns:c16="http://schemas.microsoft.com/office/drawing/2014/chart" uri="{C3380CC4-5D6E-409C-BE32-E72D297353CC}">
                <c16:uniqueId val="{00000001-4BCC-4FA0-B2AD-B3CFC5C13EED}"/>
              </c:ext>
            </c:extLst>
          </c:dPt>
          <c:dPt>
            <c:idx val="2"/>
            <c:invertIfNegative val="0"/>
            <c:bubble3D val="0"/>
            <c:extLst>
              <c:ext xmlns:c16="http://schemas.microsoft.com/office/drawing/2014/chart" uri="{C3380CC4-5D6E-409C-BE32-E72D297353CC}">
                <c16:uniqueId val="{00000002-4BCC-4FA0-B2AD-B3CFC5C13EED}"/>
              </c:ext>
            </c:extLst>
          </c:dPt>
          <c:dPt>
            <c:idx val="3"/>
            <c:invertIfNegative val="0"/>
            <c:bubble3D val="0"/>
            <c:extLst>
              <c:ext xmlns:c16="http://schemas.microsoft.com/office/drawing/2014/chart" uri="{C3380CC4-5D6E-409C-BE32-E72D297353CC}">
                <c16:uniqueId val="{00000003-4BCC-4FA0-B2AD-B3CFC5C13EED}"/>
              </c:ext>
            </c:extLst>
          </c:dPt>
          <c:dPt>
            <c:idx val="4"/>
            <c:invertIfNegative val="0"/>
            <c:bubble3D val="0"/>
            <c:extLst>
              <c:ext xmlns:c16="http://schemas.microsoft.com/office/drawing/2014/chart" uri="{C3380CC4-5D6E-409C-BE32-E72D297353CC}">
                <c16:uniqueId val="{00000004-4BCC-4FA0-B2AD-B3CFC5C13EED}"/>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Consolas" panose="020B0609020204030204" pitchFamily="49"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Sheet1!$B$1:$F$1</c:f>
              <c:strCache>
                <c:ptCount val="5"/>
                <c:pt idx="0">
                  <c:v>April</c:v>
                </c:pt>
                <c:pt idx="1">
                  <c:v>May</c:v>
                </c:pt>
                <c:pt idx="2">
                  <c:v>June</c:v>
                </c:pt>
                <c:pt idx="3">
                  <c:v>July</c:v>
                </c:pt>
                <c:pt idx="4">
                  <c:v>August</c:v>
                </c:pt>
              </c:strCache>
            </c:strRef>
          </c:cat>
          <c:val>
            <c:numRef>
              <c:f>Sheet1!$B$2:$F$2</c:f>
              <c:numCache>
                <c:formatCode>General</c:formatCode>
                <c:ptCount val="5"/>
                <c:pt idx="0">
                  <c:v>13</c:v>
                </c:pt>
                <c:pt idx="1">
                  <c:v>17</c:v>
                </c:pt>
                <c:pt idx="2">
                  <c:v>26</c:v>
                </c:pt>
                <c:pt idx="3">
                  <c:v>53</c:v>
                </c:pt>
                <c:pt idx="4">
                  <c:v>120</c:v>
                </c:pt>
              </c:numCache>
            </c:numRef>
          </c:val>
          <c:extLst>
            <c:ext xmlns:c16="http://schemas.microsoft.com/office/drawing/2014/chart" uri="{C3380CC4-5D6E-409C-BE32-E72D297353CC}">
              <c16:uniqueId val="{00000005-4BCC-4FA0-B2AD-B3CFC5C13EED}"/>
            </c:ext>
          </c:extLst>
        </c:ser>
        <c:ser>
          <c:idx val="1"/>
          <c:order val="1"/>
          <c:tx>
            <c:strRef>
              <c:f>Sheet1!$A$3</c:f>
              <c:strCache>
                <c:ptCount val="1"/>
                <c:pt idx="0">
                  <c:v>Region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Consolas" panose="020B0609020204030204" pitchFamily="49"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Sheet1!$B$1:$F$1</c:f>
              <c:strCache>
                <c:ptCount val="5"/>
                <c:pt idx="0">
                  <c:v>April</c:v>
                </c:pt>
                <c:pt idx="1">
                  <c:v>May</c:v>
                </c:pt>
                <c:pt idx="2">
                  <c:v>June</c:v>
                </c:pt>
                <c:pt idx="3">
                  <c:v>July</c:v>
                </c:pt>
                <c:pt idx="4">
                  <c:v>August</c:v>
                </c:pt>
              </c:strCache>
            </c:strRef>
          </c:cat>
          <c:val>
            <c:numRef>
              <c:f>Sheet1!$B$3:$F$3</c:f>
              <c:numCache>
                <c:formatCode>General</c:formatCode>
                <c:ptCount val="5"/>
                <c:pt idx="0">
                  <c:v>10</c:v>
                </c:pt>
                <c:pt idx="1">
                  <c:v>20</c:v>
                </c:pt>
                <c:pt idx="2">
                  <c:v>35</c:v>
                </c:pt>
                <c:pt idx="3">
                  <c:v>40</c:v>
                </c:pt>
                <c:pt idx="4">
                  <c:v>130</c:v>
                </c:pt>
              </c:numCache>
            </c:numRef>
          </c:val>
          <c:extLst>
            <c:ext xmlns:c16="http://schemas.microsoft.com/office/drawing/2014/chart" uri="{C3380CC4-5D6E-409C-BE32-E72D297353CC}">
              <c16:uniqueId val="{00000006-4BCC-4FA0-B2AD-B3CFC5C13EED}"/>
            </c:ext>
          </c:extLst>
        </c:ser>
        <c:dLbls>
          <c:dLblPos val="outEnd"/>
          <c:showLegendKey val="0"/>
          <c:showVal val="1"/>
          <c:showCatName val="0"/>
          <c:showSerName val="0"/>
          <c:showPercent val="0"/>
          <c:showBubbleSize val="0"/>
        </c:dLbls>
        <c:gapWidth val="219"/>
        <c:axId val="-2103029232"/>
        <c:axId val="2124821568"/>
      </c:barChart>
      <c:catAx>
        <c:axId val="-2103029232"/>
        <c:scaling>
          <c:orientation val="minMax"/>
        </c:scaling>
        <c:delete val="0"/>
        <c:axPos val="b"/>
        <c:numFmt formatCode="General" sourceLinked="0"/>
        <c:majorTickMark val="out"/>
        <c:minorTickMark val="none"/>
        <c:tickLblPos val="nextTo"/>
        <c:spPr>
          <a:noFill/>
          <a:ln w="9525" cap="flat" cmpd="sng" algn="ctr">
            <a:solidFill>
              <a:schemeClr val="tx1">
                <a:lumMod val="15000"/>
                <a:lumOff val="85000"/>
              </a:schemeClr>
            </a:solidFill>
            <a:prstDash val="solid"/>
            <a:round/>
          </a:ln>
          <a:effectLst/>
        </c:spPr>
        <c:txPr>
          <a:bodyPr rot="0" spcFirstLastPara="1" vertOverflow="ellipsis" wrap="square" anchor="ctr" anchorCtr="1"/>
          <a:lstStyle/>
          <a:p>
            <a:pPr>
              <a:defRPr sz="1197" b="0" i="0" u="none" strike="noStrike" kern="1200" baseline="0">
                <a:solidFill>
                  <a:schemeClr val="accent6">
                    <a:lumMod val="50000"/>
                  </a:schemeClr>
                </a:solidFill>
                <a:latin typeface="+mn-lt"/>
                <a:ea typeface="+mn-ea"/>
                <a:cs typeface="+mn-cs"/>
              </a:defRPr>
            </a:pPr>
            <a:endParaRPr lang="en-US"/>
          </a:p>
        </c:txPr>
        <c:crossAx val="2124821568"/>
        <c:crosses val="autoZero"/>
        <c:auto val="1"/>
        <c:lblAlgn val="ctr"/>
        <c:lblOffset val="100"/>
        <c:noMultiLvlLbl val="1"/>
      </c:catAx>
      <c:valAx>
        <c:axId val="2124821568"/>
        <c:scaling>
          <c:orientation val="minMax"/>
        </c:scaling>
        <c:delete val="0"/>
        <c:axPos val="l"/>
        <c:majorGridlines>
          <c:spPr>
            <a:ln w="9525" cap="flat" cmpd="sng" algn="ctr">
              <a:solidFill>
                <a:schemeClr val="accent6"/>
              </a:solidFill>
              <a:prstDash val="solid"/>
              <a:round/>
            </a:ln>
            <a:effectLst/>
          </c:spPr>
        </c:majorGridlines>
        <c:title>
          <c:overlay val="0"/>
          <c:spPr>
            <a:noFill/>
            <a:ln>
              <a:noFill/>
            </a:ln>
            <a:effectLst/>
          </c:spPr>
          <c:txPr>
            <a:bodyPr rot="-5400000" spcFirstLastPara="1" vertOverflow="ellipsis" vert="horz" wrap="square" anchor="ctr" anchorCtr="1"/>
            <a:lstStyle/>
            <a:p>
              <a:pPr>
                <a:defRPr sz="1000" b="0" i="0" u="none" strike="noStrike" kern="1200" baseline="0">
                  <a:solidFill>
                    <a:schemeClr val="accent6">
                      <a:lumMod val="50000"/>
                    </a:schemeClr>
                  </a:solidFill>
                  <a:latin typeface="+mn-lt"/>
                  <a:ea typeface="+mn-ea"/>
                  <a:cs typeface="+mn-cs"/>
                </a:defRPr>
              </a:pPr>
              <a:endParaRPr lang="en-US"/>
            </a:p>
          </c:txPr>
        </c:title>
        <c:numFmt formatCode="General" sourceLinked="0"/>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1197" b="0" i="0" u="none" strike="noStrike" kern="1200" baseline="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defRPr>
            </a:pPr>
            <a:endParaRPr lang="en-US"/>
          </a:p>
        </c:txPr>
        <c:crossAx val="-2103029232"/>
        <c:crosses val="autoZero"/>
        <c:crossBetween val="between"/>
        <c:majorUnit val="30"/>
        <c:minorUnit val="15"/>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accent6">
                  <a:lumMod val="50000"/>
                </a:schemeClr>
              </a:solidFill>
              <a:latin typeface="+mn-lt"/>
              <a:ea typeface="+mn-ea"/>
              <a:cs typeface="+mn-cs"/>
            </a:defRPr>
          </a:pPr>
          <a:endParaRPr lang="en-US"/>
        </a:p>
      </c:txPr>
    </c:legend>
    <c:plotVisOnly val="1"/>
    <c:dispBlanksAs val="gap"/>
    <c:showDLblsOverMax val="1"/>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2CD-433C-8D64-6F982F9A43C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2CD-433C-8D64-6F982F9A43C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2CD-433C-8D64-6F982F9A43C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2CD-433C-8D64-6F982F9A43C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2CD-433C-8D64-6F982F9A43C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2CD-433C-8D64-6F982F9A43CC}"/>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1-22CD-433C-8D64-6F982F9A43CC}"/>
                </c:ext>
              </c:extLst>
            </c:dLbl>
            <c:dLbl>
              <c:idx val="1"/>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3-22CD-433C-8D64-6F982F9A43CC}"/>
                </c:ext>
              </c:extLst>
            </c:dLbl>
            <c:dLbl>
              <c:idx val="2"/>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5-22CD-433C-8D64-6F982F9A43CC}"/>
                </c:ext>
              </c:extLst>
            </c:dLbl>
            <c:dLbl>
              <c:idx val="3"/>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7-22CD-433C-8D64-6F982F9A43CC}"/>
                </c:ext>
              </c:extLst>
            </c:dLbl>
            <c:dLbl>
              <c:idx val="4"/>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9-22CD-433C-8D64-6F982F9A43C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5"/>
                <c:pt idx="0">
                  <c:v>Sample A</c:v>
                </c:pt>
                <c:pt idx="1">
                  <c:v>Sample B</c:v>
                </c:pt>
                <c:pt idx="2">
                  <c:v>Sample C</c:v>
                </c:pt>
                <c:pt idx="3">
                  <c:v>Sample D</c:v>
                </c:pt>
                <c:pt idx="4">
                  <c:v>Sample E</c:v>
                </c:pt>
              </c:strCache>
            </c:strRef>
          </c:cat>
          <c:val>
            <c:numRef>
              <c:f>Sheet1!$B$2:$B$7</c:f>
              <c:numCache>
                <c:formatCode>General</c:formatCode>
                <c:ptCount val="6"/>
                <c:pt idx="0">
                  <c:v>30</c:v>
                </c:pt>
                <c:pt idx="1">
                  <c:v>23</c:v>
                </c:pt>
                <c:pt idx="2">
                  <c:v>10</c:v>
                </c:pt>
                <c:pt idx="3">
                  <c:v>24</c:v>
                </c:pt>
                <c:pt idx="4">
                  <c:v>13</c:v>
                </c:pt>
              </c:numCache>
            </c:numRef>
          </c:val>
          <c:extLst>
            <c:ext xmlns:c16="http://schemas.microsoft.com/office/drawing/2014/chart" uri="{C3380CC4-5D6E-409C-BE32-E72D297353CC}">
              <c16:uniqueId val="{0000000C-22CD-433C-8D64-6F982F9A43CC}"/>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egendEntry>
        <c:idx val="5"/>
        <c:delete val="1"/>
      </c:legendEntry>
      <c:layout>
        <c:manualLayout>
          <c:xMode val="edge"/>
          <c:yMode val="edge"/>
          <c:x val="0.74197324163194711"/>
          <c:y val="0.33836521629697341"/>
          <c:w val="0.25736013764031812"/>
          <c:h val="0.2844225016320919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accent6">
                  <a:lumMod val="50000"/>
                </a:schemeClr>
              </a:solidFill>
              <a:latin typeface="+mn-lt"/>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Region 1</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0-4BCC-4FA0-B2AD-B3CFC5C13EED}"/>
              </c:ext>
            </c:extLst>
          </c:dPt>
          <c:dPt>
            <c:idx val="1"/>
            <c:invertIfNegative val="0"/>
            <c:bubble3D val="0"/>
            <c:extLst>
              <c:ext xmlns:c16="http://schemas.microsoft.com/office/drawing/2014/chart" uri="{C3380CC4-5D6E-409C-BE32-E72D297353CC}">
                <c16:uniqueId val="{00000001-4BCC-4FA0-B2AD-B3CFC5C13EED}"/>
              </c:ext>
            </c:extLst>
          </c:dPt>
          <c:dPt>
            <c:idx val="2"/>
            <c:invertIfNegative val="0"/>
            <c:bubble3D val="0"/>
            <c:extLst>
              <c:ext xmlns:c16="http://schemas.microsoft.com/office/drawing/2014/chart" uri="{C3380CC4-5D6E-409C-BE32-E72D297353CC}">
                <c16:uniqueId val="{00000002-4BCC-4FA0-B2AD-B3CFC5C13EED}"/>
              </c:ext>
            </c:extLst>
          </c:dPt>
          <c:dPt>
            <c:idx val="3"/>
            <c:invertIfNegative val="0"/>
            <c:bubble3D val="0"/>
            <c:extLst>
              <c:ext xmlns:c16="http://schemas.microsoft.com/office/drawing/2014/chart" uri="{C3380CC4-5D6E-409C-BE32-E72D297353CC}">
                <c16:uniqueId val="{00000003-4BCC-4FA0-B2AD-B3CFC5C13EED}"/>
              </c:ext>
            </c:extLst>
          </c:dPt>
          <c:dPt>
            <c:idx val="4"/>
            <c:invertIfNegative val="0"/>
            <c:bubble3D val="0"/>
            <c:extLst>
              <c:ext xmlns:c16="http://schemas.microsoft.com/office/drawing/2014/chart" uri="{C3380CC4-5D6E-409C-BE32-E72D297353CC}">
                <c16:uniqueId val="{00000004-4BCC-4FA0-B2AD-B3CFC5C13EED}"/>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Consolas" panose="020B0609020204030204" pitchFamily="49"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Sheet1!$B$1:$F$1</c:f>
              <c:strCache>
                <c:ptCount val="5"/>
                <c:pt idx="0">
                  <c:v>April</c:v>
                </c:pt>
                <c:pt idx="1">
                  <c:v>May</c:v>
                </c:pt>
                <c:pt idx="2">
                  <c:v>June</c:v>
                </c:pt>
                <c:pt idx="3">
                  <c:v>July</c:v>
                </c:pt>
                <c:pt idx="4">
                  <c:v>August</c:v>
                </c:pt>
              </c:strCache>
            </c:strRef>
          </c:cat>
          <c:val>
            <c:numRef>
              <c:f>Sheet1!$B$2:$F$2</c:f>
              <c:numCache>
                <c:formatCode>General</c:formatCode>
                <c:ptCount val="5"/>
                <c:pt idx="0">
                  <c:v>13</c:v>
                </c:pt>
                <c:pt idx="1">
                  <c:v>17</c:v>
                </c:pt>
                <c:pt idx="2">
                  <c:v>26</c:v>
                </c:pt>
                <c:pt idx="3">
                  <c:v>53</c:v>
                </c:pt>
                <c:pt idx="4">
                  <c:v>120</c:v>
                </c:pt>
              </c:numCache>
            </c:numRef>
          </c:val>
          <c:extLst>
            <c:ext xmlns:c16="http://schemas.microsoft.com/office/drawing/2014/chart" uri="{C3380CC4-5D6E-409C-BE32-E72D297353CC}">
              <c16:uniqueId val="{00000005-4BCC-4FA0-B2AD-B3CFC5C13EED}"/>
            </c:ext>
          </c:extLst>
        </c:ser>
        <c:ser>
          <c:idx val="1"/>
          <c:order val="1"/>
          <c:tx>
            <c:strRef>
              <c:f>Sheet1!$A$3</c:f>
              <c:strCache>
                <c:ptCount val="1"/>
                <c:pt idx="0">
                  <c:v>Region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Consolas" panose="020B0609020204030204" pitchFamily="49"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Sheet1!$B$1:$F$1</c:f>
              <c:strCache>
                <c:ptCount val="5"/>
                <c:pt idx="0">
                  <c:v>April</c:v>
                </c:pt>
                <c:pt idx="1">
                  <c:v>May</c:v>
                </c:pt>
                <c:pt idx="2">
                  <c:v>June</c:v>
                </c:pt>
                <c:pt idx="3">
                  <c:v>July</c:v>
                </c:pt>
                <c:pt idx="4">
                  <c:v>August</c:v>
                </c:pt>
              </c:strCache>
            </c:strRef>
          </c:cat>
          <c:val>
            <c:numRef>
              <c:f>Sheet1!$B$3:$F$3</c:f>
              <c:numCache>
                <c:formatCode>General</c:formatCode>
                <c:ptCount val="5"/>
                <c:pt idx="0">
                  <c:v>10</c:v>
                </c:pt>
                <c:pt idx="1">
                  <c:v>20</c:v>
                </c:pt>
                <c:pt idx="2">
                  <c:v>35</c:v>
                </c:pt>
                <c:pt idx="3">
                  <c:v>40</c:v>
                </c:pt>
                <c:pt idx="4">
                  <c:v>130</c:v>
                </c:pt>
              </c:numCache>
            </c:numRef>
          </c:val>
          <c:extLst>
            <c:ext xmlns:c16="http://schemas.microsoft.com/office/drawing/2014/chart" uri="{C3380CC4-5D6E-409C-BE32-E72D297353CC}">
              <c16:uniqueId val="{00000006-4BCC-4FA0-B2AD-B3CFC5C13EED}"/>
            </c:ext>
          </c:extLst>
        </c:ser>
        <c:dLbls>
          <c:dLblPos val="outEnd"/>
          <c:showLegendKey val="0"/>
          <c:showVal val="1"/>
          <c:showCatName val="0"/>
          <c:showSerName val="0"/>
          <c:showPercent val="0"/>
          <c:showBubbleSize val="0"/>
        </c:dLbls>
        <c:gapWidth val="219"/>
        <c:axId val="-2103029232"/>
        <c:axId val="2124821568"/>
      </c:barChart>
      <c:catAx>
        <c:axId val="-2103029232"/>
        <c:scaling>
          <c:orientation val="minMax"/>
        </c:scaling>
        <c:delete val="0"/>
        <c:axPos val="b"/>
        <c:numFmt formatCode="General" sourceLinked="0"/>
        <c:majorTickMark val="out"/>
        <c:minorTickMark val="none"/>
        <c:tickLblPos val="nextTo"/>
        <c:spPr>
          <a:noFill/>
          <a:ln w="9525" cap="flat" cmpd="sng" algn="ctr">
            <a:solidFill>
              <a:schemeClr val="tx1">
                <a:lumMod val="15000"/>
                <a:lumOff val="85000"/>
              </a:schemeClr>
            </a:solidFill>
            <a:prstDash val="solid"/>
            <a:round/>
          </a:ln>
          <a:effectLst/>
        </c:spPr>
        <c:txPr>
          <a:bodyPr rot="0" spcFirstLastPara="1" vertOverflow="ellipsis" wrap="square" anchor="ctr" anchorCtr="1"/>
          <a:lstStyle/>
          <a:p>
            <a:pPr>
              <a:defRPr sz="1197" b="0" i="0" u="none" strike="noStrike" kern="1200" baseline="0">
                <a:solidFill>
                  <a:schemeClr val="accent6">
                    <a:lumMod val="50000"/>
                  </a:schemeClr>
                </a:solidFill>
                <a:latin typeface="+mn-lt"/>
                <a:ea typeface="+mn-ea"/>
                <a:cs typeface="+mn-cs"/>
              </a:defRPr>
            </a:pPr>
            <a:endParaRPr lang="en-US"/>
          </a:p>
        </c:txPr>
        <c:crossAx val="2124821568"/>
        <c:crosses val="autoZero"/>
        <c:auto val="1"/>
        <c:lblAlgn val="ctr"/>
        <c:lblOffset val="100"/>
        <c:noMultiLvlLbl val="1"/>
      </c:catAx>
      <c:valAx>
        <c:axId val="2124821568"/>
        <c:scaling>
          <c:orientation val="minMax"/>
        </c:scaling>
        <c:delete val="0"/>
        <c:axPos val="l"/>
        <c:majorGridlines>
          <c:spPr>
            <a:ln w="9525" cap="flat" cmpd="sng" algn="ctr">
              <a:solidFill>
                <a:schemeClr val="accent6"/>
              </a:solidFill>
              <a:prstDash val="solid"/>
              <a:round/>
            </a:ln>
            <a:effectLst/>
          </c:spPr>
        </c:majorGridlines>
        <c:title>
          <c:overlay val="0"/>
          <c:spPr>
            <a:noFill/>
            <a:ln>
              <a:noFill/>
            </a:ln>
            <a:effectLst/>
          </c:spPr>
          <c:txPr>
            <a:bodyPr rot="-5400000" spcFirstLastPara="1" vertOverflow="ellipsis" vert="horz" wrap="square" anchor="ctr" anchorCtr="1"/>
            <a:lstStyle/>
            <a:p>
              <a:pPr>
                <a:defRPr sz="1000" b="0" i="0" u="none" strike="noStrike" kern="1200" baseline="0">
                  <a:solidFill>
                    <a:schemeClr val="accent6">
                      <a:lumMod val="50000"/>
                    </a:schemeClr>
                  </a:solidFill>
                  <a:latin typeface="+mn-lt"/>
                  <a:ea typeface="+mn-ea"/>
                  <a:cs typeface="+mn-cs"/>
                </a:defRPr>
              </a:pPr>
              <a:endParaRPr lang="en-US"/>
            </a:p>
          </c:txPr>
        </c:title>
        <c:numFmt formatCode="General" sourceLinked="0"/>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1197" b="0" i="0" u="none" strike="noStrike" kern="1200" baseline="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defRPr>
            </a:pPr>
            <a:endParaRPr lang="en-US"/>
          </a:p>
        </c:txPr>
        <c:crossAx val="-2103029232"/>
        <c:crosses val="autoZero"/>
        <c:crossBetween val="between"/>
        <c:majorUnit val="30"/>
        <c:minorUnit val="15"/>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accent6">
                  <a:lumMod val="50000"/>
                </a:schemeClr>
              </a:solidFill>
              <a:latin typeface="+mn-lt"/>
              <a:ea typeface="+mn-ea"/>
              <a:cs typeface="+mn-cs"/>
            </a:defRPr>
          </a:pPr>
          <a:endParaRPr lang="en-US"/>
        </a:p>
      </c:txPr>
    </c:legend>
    <c:plotVisOnly val="1"/>
    <c:dispBlanksAs val="gap"/>
    <c:showDLblsOverMax val="1"/>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Kazakhstan!$N$228</c:f>
          <c:strCache>
            <c:ptCount val="1"/>
            <c:pt idx="0">
              <c:v>Estimated number of people on treatment</c:v>
            </c:pt>
          </c:strCache>
        </c:strRef>
      </c:tx>
      <c:layout>
        <c:manualLayout>
          <c:xMode val="edge"/>
          <c:yMode val="edge"/>
          <c:x val="0.2873271051320378"/>
          <c:y val="0"/>
        </c:manualLayout>
      </c:layout>
      <c:overlay val="0"/>
      <c:spPr>
        <a:noFill/>
        <a:ln>
          <a:noFill/>
        </a:ln>
        <a:effectLst/>
      </c:spPr>
      <c:txPr>
        <a:bodyPr rot="0" spcFirstLastPara="1" vertOverflow="ellipsis" vert="horz" wrap="square" anchor="ctr" anchorCtr="1"/>
        <a:lstStyle/>
        <a:p>
          <a:pPr>
            <a:defRPr sz="1000" b="1" i="0" u="none" strike="noStrike" kern="1200" spc="0" baseline="0">
              <a:solidFill>
                <a:schemeClr val="tx2"/>
              </a:solidFill>
              <a:latin typeface="+mn-lt"/>
              <a:ea typeface="+mn-ea"/>
              <a:cs typeface="+mn-cs"/>
            </a:defRPr>
          </a:pPr>
          <a:endParaRPr lang="en-US"/>
        </a:p>
      </c:txPr>
    </c:title>
    <c:autoTitleDeleted val="0"/>
    <c:plotArea>
      <c:layout>
        <c:manualLayout>
          <c:layoutTarget val="inner"/>
          <c:xMode val="edge"/>
          <c:yMode val="edge"/>
          <c:x val="0.13478114283608447"/>
          <c:y val="0.1357451419489995"/>
          <c:w val="0.79404579043004253"/>
          <c:h val="0.72864000180680277"/>
        </c:manualLayout>
      </c:layout>
      <c:lineChart>
        <c:grouping val="standard"/>
        <c:varyColors val="0"/>
        <c:ser>
          <c:idx val="0"/>
          <c:order val="0"/>
          <c:tx>
            <c:strRef>
              <c:f>Kazakhstan!$BP$55</c:f>
              <c:strCache>
                <c:ptCount val="1"/>
                <c:pt idx="0">
                  <c:v>Status quo (2025 spending +$6.7M p.a. to meet treatment demand*)</c:v>
                </c:pt>
              </c:strCache>
            </c:strRef>
          </c:tx>
          <c:spPr>
            <a:ln w="25400" cap="rnd">
              <a:solidFill>
                <a:srgbClr val="959598"/>
              </a:solidFill>
              <a:round/>
            </a:ln>
            <a:effectLst/>
          </c:spPr>
          <c:marker>
            <c:symbol val="none"/>
          </c:marker>
          <c:dPt>
            <c:idx val="2"/>
            <c:bubble3D val="0"/>
            <c:spPr>
              <a:ln w="25400" cap="rnd">
                <a:solidFill>
                  <a:srgbClr val="959598">
                    <a:alpha val="97000"/>
                  </a:srgbClr>
                </a:solidFill>
                <a:round/>
              </a:ln>
              <a:effectLst/>
            </c:spPr>
            <c:extLst>
              <c:ext xmlns:c16="http://schemas.microsoft.com/office/drawing/2014/chart" uri="{C3380CC4-5D6E-409C-BE32-E72D297353CC}">
                <c16:uniqueId val="{00000001-E14B-4EEC-AACF-CFC306C37C68}"/>
              </c:ext>
            </c:extLst>
          </c:dPt>
          <c:dPt>
            <c:idx val="8"/>
            <c:bubble3D val="0"/>
            <c:extLst>
              <c:ext xmlns:c16="http://schemas.microsoft.com/office/drawing/2014/chart" uri="{C3380CC4-5D6E-409C-BE32-E72D297353CC}">
                <c16:uniqueId val="{00000002-E14B-4EEC-AACF-CFC306C37C68}"/>
              </c:ext>
            </c:extLst>
          </c:dPt>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Kazakhstan!$CC$55:$CK$55</c:f>
              <c:numCache>
                <c:formatCode>0</c:formatCode>
                <c:ptCount val="9"/>
                <c:pt idx="0">
                  <c:v>25317</c:v>
                </c:pt>
                <c:pt idx="1">
                  <c:v>28560</c:v>
                </c:pt>
                <c:pt idx="2">
                  <c:v>31614</c:v>
                </c:pt>
                <c:pt idx="3">
                  <c:v>32999.627180267416</c:v>
                </c:pt>
                <c:pt idx="4">
                  <c:v>34679.884070286607</c:v>
                </c:pt>
                <c:pt idx="5">
                  <c:v>36440.27020042466</c:v>
                </c:pt>
                <c:pt idx="6">
                  <c:v>38269.961544637619</c:v>
                </c:pt>
                <c:pt idx="7">
                  <c:v>40111.436377682177</c:v>
                </c:pt>
                <c:pt idx="8">
                  <c:v>41938.647834906697</c:v>
                </c:pt>
              </c:numCache>
            </c:numRef>
          </c:val>
          <c:smooth val="0"/>
          <c:extLst>
            <c:ext xmlns:c16="http://schemas.microsoft.com/office/drawing/2014/chart" uri="{C3380CC4-5D6E-409C-BE32-E72D297353CC}">
              <c16:uniqueId val="{00000003-E14B-4EEC-AACF-CFC306C37C68}"/>
            </c:ext>
          </c:extLst>
        </c:ser>
        <c:ser>
          <c:idx val="1"/>
          <c:order val="1"/>
          <c:tx>
            <c:strRef>
              <c:f>Kazakhstan!$BP$54</c:f>
              <c:strCache>
                <c:ptCount val="1"/>
                <c:pt idx="0">
                  <c:v>Counterfactual (fixed 2025 spending)</c:v>
                </c:pt>
              </c:strCache>
            </c:strRef>
          </c:tx>
          <c:spPr>
            <a:ln w="25400" cap="rnd">
              <a:solidFill>
                <a:sysClr val="windowText" lastClr="000000"/>
              </a:solidFill>
              <a:round/>
            </a:ln>
            <a:effectLst/>
          </c:spPr>
          <c:marker>
            <c:symbol val="none"/>
          </c:marker>
          <c:dPt>
            <c:idx val="2"/>
            <c:bubble3D val="0"/>
            <c:extLst>
              <c:ext xmlns:c16="http://schemas.microsoft.com/office/drawing/2014/chart" uri="{C3380CC4-5D6E-409C-BE32-E72D297353CC}">
                <c16:uniqueId val="{00000004-E14B-4EEC-AACF-CFC306C37C68}"/>
              </c:ext>
            </c:extLst>
          </c:dPt>
          <c:dPt>
            <c:idx val="8"/>
            <c:bubble3D val="0"/>
            <c:extLst>
              <c:ext xmlns:c16="http://schemas.microsoft.com/office/drawing/2014/chart" uri="{C3380CC4-5D6E-409C-BE32-E72D297353CC}">
                <c16:uniqueId val="{00000005-E14B-4EEC-AACF-CFC306C37C68}"/>
              </c:ext>
            </c:extLst>
          </c:dPt>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Kazakhstan!$CC$54:$CK$54</c:f>
              <c:numCache>
                <c:formatCode>0</c:formatCode>
                <c:ptCount val="9"/>
                <c:pt idx="0">
                  <c:v>25317</c:v>
                </c:pt>
                <c:pt idx="1">
                  <c:v>28560</c:v>
                </c:pt>
                <c:pt idx="2">
                  <c:v>31614</c:v>
                </c:pt>
                <c:pt idx="3">
                  <c:v>33174.699999999997</c:v>
                </c:pt>
                <c:pt idx="4">
                  <c:v>33174.648556250977</c:v>
                </c:pt>
                <c:pt idx="5">
                  <c:v>33174.648556250977</c:v>
                </c:pt>
                <c:pt idx="6">
                  <c:v>33174.648556250977</c:v>
                </c:pt>
                <c:pt idx="7">
                  <c:v>33174.648556250977</c:v>
                </c:pt>
                <c:pt idx="8">
                  <c:v>33174.648556250977</c:v>
                </c:pt>
              </c:numCache>
            </c:numRef>
          </c:val>
          <c:smooth val="0"/>
          <c:extLst>
            <c:ext xmlns:c16="http://schemas.microsoft.com/office/drawing/2014/chart" uri="{C3380CC4-5D6E-409C-BE32-E72D297353CC}">
              <c16:uniqueId val="{00000006-E14B-4EEC-AACF-CFC306C37C68}"/>
            </c:ext>
          </c:extLst>
        </c:ser>
        <c:dLbls>
          <c:showLegendKey val="0"/>
          <c:showVal val="0"/>
          <c:showCatName val="0"/>
          <c:showSerName val="0"/>
          <c:showPercent val="0"/>
          <c:showBubbleSize val="0"/>
        </c:dLbls>
        <c:smooth val="0"/>
        <c:axId val="1764449952"/>
        <c:axId val="1764450784"/>
      </c:lineChart>
      <c:catAx>
        <c:axId val="1764449952"/>
        <c:scaling>
          <c:orientation val="minMax"/>
        </c:scaling>
        <c:delete val="0"/>
        <c:axPos val="b"/>
        <c:numFmt formatCode="General" sourceLinked="1"/>
        <c:majorTickMark val="out"/>
        <c:minorTickMark val="none"/>
        <c:tickLblPos val="nextTo"/>
        <c:spPr>
          <a:noFill/>
          <a:ln w="9525" cap="flat" cmpd="sng" algn="ctr">
            <a:solidFill>
              <a:schemeClr val="bg2">
                <a:lumMod val="75000"/>
              </a:schemeClr>
            </a:solidFill>
            <a:round/>
          </a:ln>
          <a:effectLst/>
        </c:spPr>
        <c:txPr>
          <a:bodyPr rot="-60000000" spcFirstLastPara="1" vertOverflow="ellipsis" vert="horz" wrap="square" anchor="ctr" anchorCtr="1"/>
          <a:lstStyle/>
          <a:p>
            <a:pPr algn="ctr">
              <a:defRPr sz="1000" b="0" i="0" u="none" strike="noStrike" kern="1200" baseline="0">
                <a:solidFill>
                  <a:sysClr val="windowText" lastClr="000000"/>
                </a:solidFill>
                <a:latin typeface="+mn-lt"/>
                <a:ea typeface="+mn-ea"/>
                <a:cs typeface="+mn-cs"/>
              </a:defRPr>
            </a:pPr>
            <a:endParaRPr lang="en-US"/>
          </a:p>
        </c:txPr>
        <c:crossAx val="1764450784"/>
        <c:crosses val="autoZero"/>
        <c:auto val="1"/>
        <c:lblAlgn val="ctr"/>
        <c:lblOffset val="100"/>
        <c:tickLblSkip val="2"/>
        <c:noMultiLvlLbl val="0"/>
      </c:catAx>
      <c:valAx>
        <c:axId val="1764450784"/>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sz="1000" b="0" i="0" u="none" strike="noStrike" kern="1200" baseline="0">
                <a:solidFill>
                  <a:sysClr val="windowText" lastClr="000000"/>
                </a:solidFill>
                <a:latin typeface="+mn-lt"/>
                <a:ea typeface="+mn-ea"/>
                <a:cs typeface="+mn-cs"/>
              </a:defRPr>
            </a:pPr>
            <a:endParaRPr lang="en-US"/>
          </a:p>
        </c:txPr>
        <c:crossAx val="1764449952"/>
        <c:crosses val="autoZero"/>
        <c:crossBetween val="midCat"/>
        <c:majorUnit val="20000"/>
      </c:valAx>
    </c:plotArea>
    <c:legend>
      <c:legendPos val="b"/>
      <c:layout>
        <c:manualLayout>
          <c:xMode val="edge"/>
          <c:yMode val="edge"/>
          <c:x val="0.19113835421254105"/>
          <c:y val="0.53106503888848755"/>
          <c:w val="0.80440833333333328"/>
          <c:h val="0.32703074959666739"/>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chart>
  <c:spPr>
    <a:noFill/>
    <a:ln w="9525" cap="flat" cmpd="sng" algn="ctr">
      <a:noFill/>
      <a:round/>
    </a:ln>
    <a:effectLst/>
  </c:spPr>
  <c:txPr>
    <a:bodyPr/>
    <a:lstStyle/>
    <a:p>
      <a:pPr>
        <a:defRPr sz="1000">
          <a:solidFill>
            <a:sysClr val="windowText" lastClr="000000"/>
          </a:solidFill>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Kazakhstan!$O$284</c:f>
          <c:strCache>
            <c:ptCount val="1"/>
            <c:pt idx="0">
              <c:v>Projected care cascade in 2030</c:v>
            </c:pt>
          </c:strCache>
        </c:strRef>
      </c:tx>
      <c:layout>
        <c:manualLayout>
          <c:xMode val="edge"/>
          <c:yMode val="edge"/>
          <c:x val="0.32813211209837345"/>
          <c:y val="0"/>
        </c:manualLayout>
      </c:layout>
      <c:overlay val="0"/>
      <c:spPr>
        <a:noFill/>
        <a:ln>
          <a:noFill/>
        </a:ln>
        <a:effectLst/>
      </c:spPr>
      <c:txPr>
        <a:bodyPr rot="0" spcFirstLastPara="1" vertOverflow="ellipsis" vert="horz" wrap="square" anchor="ctr" anchorCtr="1"/>
        <a:lstStyle/>
        <a:p>
          <a:pPr>
            <a:defRPr sz="1000" b="1" i="0" u="none" strike="noStrike" kern="1200" spc="0" baseline="0">
              <a:solidFill>
                <a:schemeClr val="tx2"/>
              </a:solidFill>
              <a:latin typeface="+mn-lt"/>
              <a:ea typeface="+mn-ea"/>
              <a:cs typeface="+mn-cs"/>
            </a:defRPr>
          </a:pPr>
          <a:endParaRPr lang="en-US"/>
        </a:p>
      </c:txPr>
    </c:title>
    <c:autoTitleDeleted val="0"/>
    <c:plotArea>
      <c:layout>
        <c:manualLayout>
          <c:layoutTarget val="inner"/>
          <c:xMode val="edge"/>
          <c:yMode val="edge"/>
          <c:x val="0.13376527777777777"/>
          <c:y val="0.24592453466252501"/>
          <c:w val="0.98644247930547146"/>
          <c:h val="0.55678682366539045"/>
        </c:manualLayout>
      </c:layout>
      <c:barChart>
        <c:barDir val="col"/>
        <c:grouping val="clustered"/>
        <c:varyColors val="0"/>
        <c:ser>
          <c:idx val="2"/>
          <c:order val="0"/>
          <c:tx>
            <c:strRef>
              <c:f>Kazakhstan!$BP$63</c:f>
              <c:strCache>
                <c:ptCount val="1"/>
                <c:pt idx="0">
                  <c:v>Status quo (2025 spending +$6.7M p.a. to meet treatment demand*)</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Kazakhstan!$BA$8:$BC$8</c:f>
              <c:strCache>
                <c:ptCount val="3"/>
                <c:pt idx="0">
                  <c:v>People living with HIV diagnosed (%)</c:v>
                </c:pt>
                <c:pt idx="1">
                  <c:v>People living with HIV on treatment (%)</c:v>
                </c:pt>
                <c:pt idx="2">
                  <c:v>People living with HIV with viral suppression (%)</c:v>
                </c:pt>
              </c:strCache>
            </c:strRef>
          </c:cat>
          <c:val>
            <c:numRef>
              <c:f>Kazakhstan!$BA$21:$BC$21</c:f>
              <c:numCache>
                <c:formatCode>0%</c:formatCode>
                <c:ptCount val="3"/>
                <c:pt idx="0">
                  <c:v>0.77295964222505054</c:v>
                </c:pt>
                <c:pt idx="1">
                  <c:v>0.68992885912344937</c:v>
                </c:pt>
                <c:pt idx="2">
                  <c:v>0.62264622663388891</c:v>
                </c:pt>
              </c:numCache>
            </c:numRef>
          </c:val>
          <c:extLst xmlns:c15="http://schemas.microsoft.com/office/drawing/2012/chart">
            <c:ext xmlns:c16="http://schemas.microsoft.com/office/drawing/2014/chart" uri="{C3380CC4-5D6E-409C-BE32-E72D297353CC}">
              <c16:uniqueId val="{00000000-BB86-4404-9C70-A073B12040DB}"/>
            </c:ext>
          </c:extLst>
        </c:ser>
        <c:ser>
          <c:idx val="1"/>
          <c:order val="1"/>
          <c:tx>
            <c:strRef>
              <c:f>Kazakhstan!$BP$62</c:f>
              <c:strCache>
                <c:ptCount val="1"/>
                <c:pt idx="0">
                  <c:v>Counterfactual (fixed 2025 spending)</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Kazakhstan!$BA$8:$BC$8</c:f>
              <c:strCache>
                <c:ptCount val="3"/>
                <c:pt idx="0">
                  <c:v>People living with HIV diagnosed (%)</c:v>
                </c:pt>
                <c:pt idx="1">
                  <c:v>People living with HIV on treatment (%)</c:v>
                </c:pt>
                <c:pt idx="2">
                  <c:v>People living with HIV with viral suppression (%)</c:v>
                </c:pt>
              </c:strCache>
            </c:strRef>
          </c:cat>
          <c:val>
            <c:numRef>
              <c:f>Kazakhstan!$BA$12:$BC$12</c:f>
              <c:numCache>
                <c:formatCode>0%</c:formatCode>
                <c:ptCount val="3"/>
                <c:pt idx="0">
                  <c:v>0.75137614430064126</c:v>
                </c:pt>
                <c:pt idx="1">
                  <c:v>0.5325521440443346</c:v>
                </c:pt>
                <c:pt idx="2">
                  <c:v>0.48061706448441283</c:v>
                </c:pt>
              </c:numCache>
            </c:numRef>
          </c:val>
          <c:extLst xmlns:c15="http://schemas.microsoft.com/office/drawing/2012/chart">
            <c:ext xmlns:c16="http://schemas.microsoft.com/office/drawing/2014/chart" uri="{C3380CC4-5D6E-409C-BE32-E72D297353CC}">
              <c16:uniqueId val="{00000001-BB86-4404-9C70-A073B12040DB}"/>
            </c:ext>
          </c:extLst>
        </c:ser>
        <c:dLbls>
          <c:dLblPos val="inEnd"/>
          <c:showLegendKey val="0"/>
          <c:showVal val="1"/>
          <c:showCatName val="0"/>
          <c:showSerName val="0"/>
          <c:showPercent val="0"/>
          <c:showBubbleSize val="0"/>
        </c:dLbls>
        <c:gapWidth val="150"/>
        <c:axId val="589666319"/>
        <c:axId val="589653007"/>
        <c:extLst/>
      </c:barChart>
      <c:scatterChart>
        <c:scatterStyle val="lineMarker"/>
        <c:varyColors val="0"/>
        <c:ser>
          <c:idx val="0"/>
          <c:order val="2"/>
          <c:tx>
            <c:strRef>
              <c:f>Kazakhstan!$AW$19</c:f>
              <c:strCache>
                <c:ptCount val="1"/>
                <c:pt idx="0">
                  <c:v>95-95-95 target</c:v>
                </c:pt>
              </c:strCache>
            </c:strRef>
          </c:tx>
          <c:spPr>
            <a:ln w="25400" cap="rnd">
              <a:noFill/>
              <a:round/>
            </a:ln>
            <a:effectLst/>
          </c:spPr>
          <c:marker>
            <c:symbol val="dash"/>
            <c:size val="3"/>
            <c:spPr>
              <a:solidFill>
                <a:schemeClr val="tx1"/>
              </a:solidFill>
              <a:ln w="9525">
                <a:noFill/>
              </a:ln>
              <a:effectLst/>
            </c:spPr>
          </c:marker>
          <c:dLbls>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Dir val="x"/>
            <c:errBarType val="both"/>
            <c:errValType val="fixedVal"/>
            <c:noEndCap val="1"/>
            <c:val val="0.1"/>
            <c:spPr>
              <a:noFill/>
              <a:ln w="15875" cap="flat" cmpd="sng" algn="ctr">
                <a:solidFill>
                  <a:schemeClr val="tx1"/>
                </a:solidFill>
                <a:round/>
              </a:ln>
              <a:effectLst/>
            </c:spPr>
          </c:errBars>
          <c:xVal>
            <c:strRef>
              <c:f>Kazakhstan!$BA$8:$BC$8</c:f>
              <c:strCache>
                <c:ptCount val="3"/>
                <c:pt idx="0">
                  <c:v>People living with HIV diagnosed (%)</c:v>
                </c:pt>
                <c:pt idx="1">
                  <c:v>People living with HIV on treatment (%)</c:v>
                </c:pt>
                <c:pt idx="2">
                  <c:v>People living with HIV with viral suppression (%)</c:v>
                </c:pt>
              </c:strCache>
            </c:strRef>
          </c:xVal>
          <c:yVal>
            <c:numRef>
              <c:f>Kazakhstan!$BA$19:$BC$19</c:f>
              <c:numCache>
                <c:formatCode>0%</c:formatCode>
                <c:ptCount val="3"/>
                <c:pt idx="0">
                  <c:v>0.95</c:v>
                </c:pt>
                <c:pt idx="1">
                  <c:v>0.90249999999999997</c:v>
                </c:pt>
                <c:pt idx="2">
                  <c:v>0.85737499999999989</c:v>
                </c:pt>
              </c:numCache>
            </c:numRef>
          </c:yVal>
          <c:smooth val="0"/>
          <c:extLst>
            <c:ext xmlns:c16="http://schemas.microsoft.com/office/drawing/2014/chart" uri="{C3380CC4-5D6E-409C-BE32-E72D297353CC}">
              <c16:uniqueId val="{00000002-BB86-4404-9C70-A073B12040DB}"/>
            </c:ext>
          </c:extLst>
        </c:ser>
        <c:dLbls>
          <c:showLegendKey val="0"/>
          <c:showVal val="0"/>
          <c:showCatName val="0"/>
          <c:showSerName val="0"/>
          <c:showPercent val="0"/>
          <c:showBubbleSize val="0"/>
        </c:dLbls>
        <c:axId val="589666319"/>
        <c:axId val="589653007"/>
      </c:scatterChart>
      <c:catAx>
        <c:axId val="5896663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589653007"/>
        <c:crosses val="autoZero"/>
        <c:auto val="1"/>
        <c:lblAlgn val="ctr"/>
        <c:lblOffset val="100"/>
        <c:noMultiLvlLbl val="0"/>
      </c:catAx>
      <c:valAx>
        <c:axId val="589653007"/>
        <c:scaling>
          <c:orientation val="minMax"/>
          <c:max val="1"/>
        </c:scaling>
        <c:delete val="1"/>
        <c:axPos val="l"/>
        <c:numFmt formatCode="0%" sourceLinked="1"/>
        <c:majorTickMark val="none"/>
        <c:minorTickMark val="none"/>
        <c:tickLblPos val="nextTo"/>
        <c:crossAx val="589666319"/>
        <c:crosses val="autoZero"/>
        <c:crossBetween val="between"/>
        <c:majorUnit val="0.2"/>
      </c:valAx>
      <c:spPr>
        <a:solidFill>
          <a:schemeClr val="bg1"/>
        </a:solidFill>
        <a:ln>
          <a:noFill/>
        </a:ln>
        <a:effectLst/>
      </c:spPr>
    </c:plotArea>
    <c:legend>
      <c:legendPos val="t"/>
      <c:layout>
        <c:manualLayout>
          <c:xMode val="edge"/>
          <c:yMode val="edge"/>
          <c:x val="0"/>
          <c:y val="9.5671458498880299E-2"/>
          <c:w val="1"/>
          <c:h val="0.14360085723229554"/>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1000">
          <a:solidFill>
            <a:sysClr val="windowText" lastClr="000000"/>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686267921146953"/>
          <c:y val="1.7527455379326474E-2"/>
          <c:w val="0.75610439068100355"/>
          <c:h val="0.86821136363636353"/>
        </c:manualLayout>
      </c:layout>
      <c:barChart>
        <c:barDir val="bar"/>
        <c:grouping val="clustered"/>
        <c:varyColors val="0"/>
        <c:ser>
          <c:idx val="1"/>
          <c:order val="0"/>
          <c:tx>
            <c:strRef>
              <c:f>Kazakhstan!$Y$8</c:f>
              <c:strCache>
                <c:ptCount val="1"/>
                <c:pt idx="0">
                  <c:v>Optimized 2025 spending + $6.7M p.a. to meet treatment demand*</c:v>
                </c:pt>
              </c:strCache>
            </c:strRef>
          </c:tx>
          <c:spPr>
            <a:solidFill>
              <a:schemeClr val="accent4"/>
            </a:solidFill>
          </c:spPr>
          <c:invertIfNegative val="0"/>
          <c:dLbls>
            <c:dLbl>
              <c:idx val="0"/>
              <c:tx>
                <c:rich>
                  <a:bodyPr/>
                  <a:lstStyle/>
                  <a:p>
                    <a:fld id="{29EFB4C7-D26C-48D8-8985-E7674A09DED3}" type="CELLRANGE">
                      <a:rPr lang="en-US"/>
                      <a:pPr/>
                      <a:t>[CELLRANGE]</a:t>
                    </a:fld>
                    <a:endParaRPr lang="en-AU"/>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43AE-453F-BCAF-F9018DF86553}"/>
                </c:ext>
              </c:extLst>
            </c:dLbl>
            <c:dLbl>
              <c:idx val="1"/>
              <c:tx>
                <c:rich>
                  <a:bodyPr/>
                  <a:lstStyle/>
                  <a:p>
                    <a:fld id="{FB6E4A74-1694-4F8C-8B01-6C03A8F925DA}" type="CELLRANGE">
                      <a:rPr lang="en-AU"/>
                      <a:pPr/>
                      <a:t>[CELLRANGE]</a:t>
                    </a:fld>
                    <a:endParaRPr lang="en-AU"/>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43AE-453F-BCAF-F9018DF86553}"/>
                </c:ext>
              </c:extLst>
            </c:dLbl>
            <c:dLbl>
              <c:idx val="2"/>
              <c:tx>
                <c:rich>
                  <a:bodyPr/>
                  <a:lstStyle/>
                  <a:p>
                    <a:fld id="{DB301FC4-1CE0-468E-92E9-FE73941AD0A9}" type="CELLRANGE">
                      <a:rPr lang="en-AU"/>
                      <a:pPr/>
                      <a:t>[CELLRANGE]</a:t>
                    </a:fld>
                    <a:endParaRPr lang="en-AU"/>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43AE-453F-BCAF-F9018DF86553}"/>
                </c:ext>
              </c:extLst>
            </c:dLbl>
            <c:dLbl>
              <c:idx val="3"/>
              <c:tx>
                <c:rich>
                  <a:bodyPr/>
                  <a:lstStyle/>
                  <a:p>
                    <a:fld id="{E7F519D1-1A26-4704-A2C6-2134076A43CA}" type="CELLRANGE">
                      <a:rPr lang="en-AU"/>
                      <a:pPr/>
                      <a:t>[CELLRANGE]</a:t>
                    </a:fld>
                    <a:endParaRPr lang="en-AU"/>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43AE-453F-BCAF-F9018DF86553}"/>
                </c:ext>
              </c:extLst>
            </c:dLbl>
            <c:dLbl>
              <c:idx val="4"/>
              <c:tx>
                <c:rich>
                  <a:bodyPr/>
                  <a:lstStyle/>
                  <a:p>
                    <a:fld id="{AEEFA6AE-E046-4812-B5B9-85CAC4710D27}" type="CELLRANGE">
                      <a:rPr lang="en-AU"/>
                      <a:pPr/>
                      <a:t>[CELLRANGE]</a:t>
                    </a:fld>
                    <a:endParaRPr lang="en-AU"/>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43AE-453F-BCAF-F9018DF86553}"/>
                </c:ext>
              </c:extLst>
            </c:dLbl>
            <c:dLbl>
              <c:idx val="5"/>
              <c:tx>
                <c:rich>
                  <a:bodyPr/>
                  <a:lstStyle/>
                  <a:p>
                    <a:fld id="{CE271DB3-A0EF-4DB4-99DB-48949612D879}" type="CELLRANGE">
                      <a:rPr lang="en-AU"/>
                      <a:pPr/>
                      <a:t>[CELLRANGE]</a:t>
                    </a:fld>
                    <a:endParaRPr lang="en-AU"/>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43AE-453F-BCAF-F9018DF86553}"/>
                </c:ext>
              </c:extLst>
            </c:dLbl>
            <c:dLbl>
              <c:idx val="6"/>
              <c:tx>
                <c:rich>
                  <a:bodyPr/>
                  <a:lstStyle/>
                  <a:p>
                    <a:fld id="{F0B91CD1-7B03-4CE3-9850-7E615F719C73}" type="CELLRANGE">
                      <a:rPr lang="en-AU"/>
                      <a:pPr/>
                      <a:t>[CELLRANGE]</a:t>
                    </a:fld>
                    <a:endParaRPr lang="en-AU"/>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43AE-453F-BCAF-F9018DF86553}"/>
                </c:ext>
              </c:extLst>
            </c:dLbl>
            <c:dLbl>
              <c:idx val="7"/>
              <c:tx>
                <c:rich>
                  <a:bodyPr/>
                  <a:lstStyle/>
                  <a:p>
                    <a:fld id="{9B3DC8B4-98B0-445D-96BA-DAA7D6D4411A}" type="CELLRANGE">
                      <a:rPr lang="en-AU"/>
                      <a:pPr/>
                      <a:t>[CELLRANGE]</a:t>
                    </a:fld>
                    <a:endParaRPr lang="en-AU"/>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43AE-453F-BCAF-F9018DF86553}"/>
                </c:ext>
              </c:extLst>
            </c:dLbl>
            <c:dLbl>
              <c:idx val="8"/>
              <c:tx>
                <c:rich>
                  <a:bodyPr/>
                  <a:lstStyle/>
                  <a:p>
                    <a:fld id="{45D36A03-7E5D-4005-9234-F97C535ABC1B}" type="CELLRANGE">
                      <a:rPr lang="en-AU"/>
                      <a:pPr/>
                      <a:t>[CELLRANGE]</a:t>
                    </a:fld>
                    <a:endParaRPr lang="en-AU"/>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43AE-453F-BCAF-F9018DF86553}"/>
                </c:ext>
              </c:extLst>
            </c:dLbl>
            <c:dLbl>
              <c:idx val="9"/>
              <c:tx>
                <c:rich>
                  <a:bodyPr/>
                  <a:lstStyle/>
                  <a:p>
                    <a:fld id="{19B2A407-157B-41AF-898B-57F6E38528E5}" type="CELLRANGE">
                      <a:rPr lang="en-AU"/>
                      <a:pPr/>
                      <a:t>[CELLRANGE]</a:t>
                    </a:fld>
                    <a:endParaRPr lang="en-AU"/>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43AE-453F-BCAF-F9018DF86553}"/>
                </c:ext>
              </c:extLst>
            </c:dLbl>
            <c:dLbl>
              <c:idx val="10"/>
              <c:tx>
                <c:rich>
                  <a:bodyPr/>
                  <a:lstStyle/>
                  <a:p>
                    <a:fld id="{2CEC863E-DC97-4AD0-8DE0-EBDFAE7751F3}" type="CELLRANGE">
                      <a:rPr lang="en-AU"/>
                      <a:pPr/>
                      <a:t>[CELLRANGE]</a:t>
                    </a:fld>
                    <a:endParaRPr lang="en-AU"/>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43AE-453F-BCAF-F9018DF86553}"/>
                </c:ext>
              </c:extLst>
            </c:dLbl>
            <c:spPr>
              <a:noFill/>
              <a:ln>
                <a:noFill/>
              </a:ln>
              <a:effectLst/>
            </c:sp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Kazakhstan!$P$9:$P$19</c:f>
              <c:strCache>
                <c:ptCount val="11"/>
                <c:pt idx="0">
                  <c:v> PrEP FSW </c:v>
                </c:pt>
                <c:pt idx="1">
                  <c:v> PrEP MSM </c:v>
                </c:pt>
                <c:pt idx="2">
                  <c:v> PrEP PWID </c:v>
                </c:pt>
                <c:pt idx="3">
                  <c:v> PMTCT </c:v>
                </c:pt>
                <c:pt idx="4">
                  <c:v> FSW programs </c:v>
                </c:pt>
                <c:pt idx="5">
                  <c:v> OST </c:v>
                </c:pt>
                <c:pt idx="6">
                  <c:v> Condoms </c:v>
                </c:pt>
                <c:pt idx="7">
                  <c:v> MSM programs </c:v>
                </c:pt>
                <c:pt idx="8">
                  <c:v> PWID programs </c:v>
                </c:pt>
                <c:pt idx="9">
                  <c:v> HTS </c:v>
                </c:pt>
                <c:pt idx="10">
                  <c:v> ART </c:v>
                </c:pt>
              </c:strCache>
            </c:strRef>
          </c:cat>
          <c:val>
            <c:numRef>
              <c:f>Kazakhstan!$Y$9:$Y$19</c:f>
              <c:numCache>
                <c:formatCode>"$"#,##0_);\("$"#,##0\)</c:formatCode>
                <c:ptCount val="11"/>
                <c:pt idx="0">
                  <c:v>63486.632004490013</c:v>
                </c:pt>
                <c:pt idx="1">
                  <c:v>517746.89210356743</c:v>
                </c:pt>
                <c:pt idx="2">
                  <c:v>212448.51623905051</c:v>
                </c:pt>
                <c:pt idx="3">
                  <c:v>461627.69411601417</c:v>
                </c:pt>
                <c:pt idx="4">
                  <c:v>243603.5065122472</c:v>
                </c:pt>
                <c:pt idx="5">
                  <c:v>530390.10281287297</c:v>
                </c:pt>
                <c:pt idx="6">
                  <c:v>375681.78113581327</c:v>
                </c:pt>
                <c:pt idx="7">
                  <c:v>2836058.7386202081</c:v>
                </c:pt>
                <c:pt idx="8">
                  <c:v>1948197.3809990471</c:v>
                </c:pt>
                <c:pt idx="9">
                  <c:v>7410363.279162229</c:v>
                </c:pt>
                <c:pt idx="10">
                  <c:v>30717636.62171185</c:v>
                </c:pt>
              </c:numCache>
            </c:numRef>
          </c:val>
          <c:extLst>
            <c:ext xmlns:c15="http://schemas.microsoft.com/office/drawing/2012/chart" uri="{02D57815-91ED-43cb-92C2-25804820EDAC}">
              <c15:datalabelsRange>
                <c15:f>Kazakhstan!$AC$9:$AC$20</c15:f>
                <c15:dlblRangeCache>
                  <c:ptCount val="12"/>
                  <c:pt idx="0">
                    <c:v>-50%</c:v>
                  </c:pt>
                  <c:pt idx="1">
                    <c:v>+253%</c:v>
                  </c:pt>
                  <c:pt idx="2">
                    <c:v>-6%</c:v>
                  </c:pt>
                  <c:pt idx="3">
                    <c:v>+21%</c:v>
                  </c:pt>
                  <c:pt idx="4">
                    <c:v>-50%</c:v>
                  </c:pt>
                  <c:pt idx="5">
                    <c:v>+0%</c:v>
                  </c:pt>
                  <c:pt idx="6">
                    <c:v>-50%</c:v>
                  </c:pt>
                  <c:pt idx="7">
                    <c:v>+110%</c:v>
                  </c:pt>
                  <c:pt idx="8">
                    <c:v>+33%</c:v>
                  </c:pt>
                  <c:pt idx="9">
                    <c:v>-6%</c:v>
                  </c:pt>
                  <c:pt idx="10">
                    <c:v>+22%</c:v>
                  </c:pt>
                  <c:pt idx="11">
                    <c:v>+17%</c:v>
                  </c:pt>
                </c15:dlblRangeCache>
              </c15:datalabelsRange>
            </c:ext>
            <c:ext xmlns:c16="http://schemas.microsoft.com/office/drawing/2014/chart" uri="{C3380CC4-5D6E-409C-BE32-E72D297353CC}">
              <c16:uniqueId val="{0000000B-43AE-453F-BCAF-F9018DF86553}"/>
            </c:ext>
          </c:extLst>
        </c:ser>
        <c:ser>
          <c:idx val="0"/>
          <c:order val="1"/>
          <c:tx>
            <c:v>2025 spending</c:v>
          </c:tx>
          <c:spPr>
            <a:noFill/>
            <a:ln>
              <a:solidFill>
                <a:sysClr val="windowText" lastClr="000000"/>
              </a:solidFill>
            </a:ln>
          </c:spPr>
          <c:invertIfNegative val="0"/>
          <c:cat>
            <c:strRef>
              <c:f>Kazakhstan!$P$9:$P$19</c:f>
              <c:strCache>
                <c:ptCount val="11"/>
                <c:pt idx="0">
                  <c:v> PrEP FSW </c:v>
                </c:pt>
                <c:pt idx="1">
                  <c:v> PrEP MSM </c:v>
                </c:pt>
                <c:pt idx="2">
                  <c:v> PrEP PWID </c:v>
                </c:pt>
                <c:pt idx="3">
                  <c:v> PMTCT </c:v>
                </c:pt>
                <c:pt idx="4">
                  <c:v> FSW programs </c:v>
                </c:pt>
                <c:pt idx="5">
                  <c:v> OST </c:v>
                </c:pt>
                <c:pt idx="6">
                  <c:v> Condoms </c:v>
                </c:pt>
                <c:pt idx="7">
                  <c:v> MSM programs </c:v>
                </c:pt>
                <c:pt idx="8">
                  <c:v> PWID programs </c:v>
                </c:pt>
                <c:pt idx="9">
                  <c:v> HTS </c:v>
                </c:pt>
                <c:pt idx="10">
                  <c:v> ART </c:v>
                </c:pt>
              </c:strCache>
            </c:strRef>
          </c:cat>
          <c:val>
            <c:numRef>
              <c:f>Kazakhstan!$T$9:$T$19</c:f>
              <c:numCache>
                <c:formatCode>"$"#,##0_);\("$"#,##0\)</c:formatCode>
                <c:ptCount val="11"/>
                <c:pt idx="0">
                  <c:v>126973</c:v>
                </c:pt>
                <c:pt idx="1">
                  <c:v>146610</c:v>
                </c:pt>
                <c:pt idx="2">
                  <c:v>225817</c:v>
                </c:pt>
                <c:pt idx="3">
                  <c:v>381267</c:v>
                </c:pt>
                <c:pt idx="4">
                  <c:v>487206</c:v>
                </c:pt>
                <c:pt idx="5">
                  <c:v>530389</c:v>
                </c:pt>
                <c:pt idx="6">
                  <c:v>751362</c:v>
                </c:pt>
                <c:pt idx="7">
                  <c:v>1348601</c:v>
                </c:pt>
                <c:pt idx="8">
                  <c:v>1466809</c:v>
                </c:pt>
                <c:pt idx="9">
                  <c:v>7876666</c:v>
                </c:pt>
                <c:pt idx="10">
                  <c:v>25229983.719999999</c:v>
                </c:pt>
              </c:numCache>
            </c:numRef>
          </c:val>
          <c:extLst>
            <c:ext xmlns:c16="http://schemas.microsoft.com/office/drawing/2014/chart" uri="{C3380CC4-5D6E-409C-BE32-E72D297353CC}">
              <c16:uniqueId val="{0000000C-43AE-453F-BCAF-F9018DF86553}"/>
            </c:ext>
          </c:extLst>
        </c:ser>
        <c:dLbls>
          <c:showLegendKey val="0"/>
          <c:showVal val="0"/>
          <c:showCatName val="0"/>
          <c:showSerName val="0"/>
          <c:showPercent val="0"/>
          <c:showBubbleSize val="0"/>
        </c:dLbls>
        <c:gapWidth val="67"/>
        <c:overlap val="100"/>
        <c:axId val="1788258272"/>
        <c:axId val="1788268832"/>
      </c:barChart>
      <c:catAx>
        <c:axId val="17882582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lgn="r">
              <a:defRPr/>
            </a:pPr>
            <a:endParaRPr lang="en-US"/>
          </a:p>
        </c:txPr>
        <c:crossAx val="1788268832"/>
        <c:crosses val="autoZero"/>
        <c:auto val="1"/>
        <c:lblAlgn val="ctr"/>
        <c:lblOffset val="100"/>
        <c:noMultiLvlLbl val="0"/>
      </c:catAx>
      <c:valAx>
        <c:axId val="1788268832"/>
        <c:scaling>
          <c:orientation val="minMax"/>
        </c:scaling>
        <c:delete val="0"/>
        <c:axPos val="b"/>
        <c:title>
          <c:tx>
            <c:strRef>
              <c:f>Kazakhstan!$H$32</c:f>
              <c:strCache>
                <c:ptCount val="1"/>
                <c:pt idx="0">
                  <c:v>Annual spending (million US$)</c:v>
                </c:pt>
              </c:strCache>
            </c:strRef>
          </c:tx>
          <c:layout>
            <c:manualLayout>
              <c:xMode val="edge"/>
              <c:yMode val="edge"/>
              <c:x val="0.34474014336917563"/>
              <c:y val="0.94622373737373733"/>
            </c:manualLayout>
          </c:layout>
          <c:overlay val="0"/>
          <c:spPr>
            <a:noFill/>
            <a:ln>
              <a:noFill/>
            </a:ln>
            <a:effectLst/>
          </c:spPr>
          <c:txPr>
            <a:bodyPr rot="0" vert="horz"/>
            <a:lstStyle/>
            <a:p>
              <a:pPr>
                <a:defRPr b="0"/>
              </a:pPr>
              <a:endParaRPr lang="en-AU"/>
            </a:p>
          </c:txPr>
        </c:title>
        <c:numFmt formatCode="&quot;$&quot;#,##0,," sourceLinked="0"/>
        <c:majorTickMark val="none"/>
        <c:minorTickMark val="none"/>
        <c:tickLblPos val="nextTo"/>
        <c:spPr>
          <a:noFill/>
          <a:ln>
            <a:noFill/>
          </a:ln>
          <a:effectLst/>
        </c:spPr>
        <c:txPr>
          <a:bodyPr rot="-60000000" vert="horz"/>
          <a:lstStyle/>
          <a:p>
            <a:pPr>
              <a:defRPr/>
            </a:pPr>
            <a:endParaRPr lang="en-US"/>
          </a:p>
        </c:txPr>
        <c:crossAx val="1788258272"/>
        <c:crosses val="autoZero"/>
        <c:crossBetween val="between"/>
      </c:valAx>
      <c:spPr>
        <a:noFill/>
        <a:ln>
          <a:noFill/>
        </a:ln>
        <a:effectLst/>
      </c:spPr>
    </c:plotArea>
    <c:legend>
      <c:legendPos val="t"/>
      <c:layout>
        <c:manualLayout>
          <c:xMode val="edge"/>
          <c:yMode val="edge"/>
          <c:x val="0.59363724644643412"/>
          <c:y val="0.48368394138966775"/>
          <c:w val="0.40636275355356594"/>
          <c:h val="0.1765999043037651"/>
        </c:manualLayout>
      </c:layout>
      <c:overlay val="0"/>
      <c:spPr>
        <a:noFill/>
        <a:ln>
          <a:noFill/>
        </a:ln>
        <a:effectLst/>
      </c:spPr>
      <c:txPr>
        <a:bodyPr rot="0" vert="horz"/>
        <a:lstStyle/>
        <a:p>
          <a:pPr>
            <a:defRPr/>
          </a:pPr>
          <a:endParaRPr lang="en-US"/>
        </a:p>
      </c:txPr>
    </c:legend>
    <c:plotVisOnly val="1"/>
    <c:dispBlanksAs val="gap"/>
    <c:showDLblsOverMax val="0"/>
    <c:extLst/>
  </c:chart>
  <c:spPr>
    <a:solidFill>
      <a:schemeClr val="bg1"/>
    </a:solidFill>
    <a:ln w="9525" cap="flat" cmpd="sng" algn="ctr">
      <a:noFill/>
      <a:round/>
    </a:ln>
    <a:effectLst/>
  </c:spPr>
  <c:txPr>
    <a:bodyPr/>
    <a:lstStyle/>
    <a:p>
      <a:pPr>
        <a:defRPr sz="1100">
          <a:solidFill>
            <a:sysClr val="windowText" lastClr="000000"/>
          </a:solidFill>
          <a:latin typeface="+mn-lt"/>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strRef>
          <c:f>Kazakhstan!$I$126</c:f>
          <c:strCache>
            <c:ptCount val="1"/>
            <c:pt idx="0">
              <c:v>Annual new HIV infections</c:v>
            </c:pt>
          </c:strCache>
        </c:strRef>
      </c:tx>
      <c:layout>
        <c:manualLayout>
          <c:xMode val="edge"/>
          <c:yMode val="edge"/>
          <c:x val="0.28087392170441233"/>
          <c:y val="0"/>
        </c:manualLayout>
      </c:layout>
      <c:overlay val="1"/>
      <c:txPr>
        <a:bodyPr/>
        <a:lstStyle/>
        <a:p>
          <a:pPr>
            <a:defRPr sz="1200"/>
          </a:pPr>
          <a:endParaRPr lang="en-US"/>
        </a:p>
      </c:txPr>
    </c:title>
    <c:autoTitleDeleted val="0"/>
    <c:plotArea>
      <c:layout>
        <c:manualLayout>
          <c:layoutTarget val="inner"/>
          <c:xMode val="edge"/>
          <c:yMode val="edge"/>
          <c:x val="9.8115194884027132E-2"/>
          <c:y val="4.1418689880907383E-2"/>
          <c:w val="0.73421221370130041"/>
          <c:h val="0.60543230480472965"/>
        </c:manualLayout>
      </c:layout>
      <c:lineChart>
        <c:grouping val="standard"/>
        <c:varyColors val="0"/>
        <c:ser>
          <c:idx val="0"/>
          <c:order val="0"/>
          <c:tx>
            <c:strRef>
              <c:f>Kazakhstan!$BP$4</c:f>
              <c:strCache>
                <c:ptCount val="1"/>
                <c:pt idx="0">
                  <c:v>HIV prevention and testing removed from 2026**</c:v>
                </c:pt>
              </c:strCache>
            </c:strRef>
          </c:tx>
          <c:spPr>
            <a:ln w="25400" cap="rnd">
              <a:solidFill>
                <a:schemeClr val="tx2"/>
              </a:solidFill>
              <a:prstDash val="sysDash"/>
              <a:round/>
            </a:ln>
            <a:effectLst/>
          </c:spPr>
          <c:marker>
            <c:symbol val="none"/>
          </c:marker>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Kazakhstan!$CC$4:$CK$4</c:f>
              <c:numCache>
                <c:formatCode>0</c:formatCode>
                <c:ptCount val="9"/>
                <c:pt idx="0">
                  <c:v>1911.031303255169</c:v>
                </c:pt>
                <c:pt idx="1">
                  <c:v>1751.9768794296081</c:v>
                </c:pt>
                <c:pt idx="2">
                  <c:v>1527.814934219427</c:v>
                </c:pt>
                <c:pt idx="3">
                  <c:v>1556.209997253349</c:v>
                </c:pt>
                <c:pt idx="4">
                  <c:v>1850.936853905122</c:v>
                </c:pt>
                <c:pt idx="5">
                  <c:v>2218.7823436452059</c:v>
                </c:pt>
                <c:pt idx="6">
                  <c:v>2568.0259998086021</c:v>
                </c:pt>
                <c:pt idx="7">
                  <c:v>2907.101988102952</c:v>
                </c:pt>
                <c:pt idx="8">
                  <c:v>3296.4174979656341</c:v>
                </c:pt>
              </c:numCache>
            </c:numRef>
          </c:val>
          <c:smooth val="1"/>
          <c:extLst>
            <c:ext xmlns:c16="http://schemas.microsoft.com/office/drawing/2014/chart" uri="{C3380CC4-5D6E-409C-BE32-E72D297353CC}">
              <c16:uniqueId val="{00000000-C551-429A-9944-D4C6E7A271AF}"/>
            </c:ext>
          </c:extLst>
        </c:ser>
        <c:ser>
          <c:idx val="6"/>
          <c:order val="2"/>
          <c:tx>
            <c:strRef>
              <c:f>Kazakhstan!$BP$12</c:f>
              <c:strCache>
                <c:ptCount val="1"/>
                <c:pt idx="0">
                  <c:v>Optimized 2025 spending + $6.7M p.a. to meet treatment demand*</c:v>
                </c:pt>
              </c:strCache>
            </c:strRef>
          </c:tx>
          <c:spPr>
            <a:ln w="25400" cap="rnd">
              <a:solidFill>
                <a:schemeClr val="accent4">
                  <a:lumMod val="75000"/>
                </a:schemeClr>
              </a:solidFill>
              <a:round/>
            </a:ln>
            <a:effectLst/>
          </c:spPr>
          <c:marker>
            <c:symbol val="none"/>
          </c:marker>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Kazakhstan!$CC$12:$CK$12</c:f>
              <c:numCache>
                <c:formatCode>0</c:formatCode>
                <c:ptCount val="9"/>
                <c:pt idx="0">
                  <c:v>1911.031303255169</c:v>
                </c:pt>
                <c:pt idx="1">
                  <c:v>1751.9768794296081</c:v>
                </c:pt>
                <c:pt idx="2">
                  <c:v>1527.814934219427</c:v>
                </c:pt>
                <c:pt idx="3">
                  <c:v>1556.209997253349</c:v>
                </c:pt>
                <c:pt idx="4">
                  <c:v>1482.931372063837</c:v>
                </c:pt>
                <c:pt idx="5">
                  <c:v>1431.4703658983919</c:v>
                </c:pt>
                <c:pt idx="6">
                  <c:v>1454.842109131692</c:v>
                </c:pt>
                <c:pt idx="7">
                  <c:v>1489.5607549768411</c:v>
                </c:pt>
                <c:pt idx="8">
                  <c:v>1692.6013343347479</c:v>
                </c:pt>
              </c:numCache>
            </c:numRef>
          </c:val>
          <c:smooth val="1"/>
          <c:extLst>
            <c:ext xmlns:c16="http://schemas.microsoft.com/office/drawing/2014/chart" uri="{C3380CC4-5D6E-409C-BE32-E72D297353CC}">
              <c16:uniqueId val="{00000001-C551-429A-9944-D4C6E7A271AF}"/>
            </c:ext>
          </c:extLst>
        </c:ser>
        <c:ser>
          <c:idx val="2"/>
          <c:order val="3"/>
          <c:tx>
            <c:strRef>
              <c:f>Kazakhstan!$BP$13</c:f>
              <c:strCache>
                <c:ptCount val="1"/>
                <c:pt idx="0">
                  <c:v>Status quo (2025 spending +$6.7M p.a. to meet treatment demand*)</c:v>
                </c:pt>
              </c:strCache>
            </c:strRef>
          </c:tx>
          <c:spPr>
            <a:ln w="25400" cap="rnd">
              <a:solidFill>
                <a:schemeClr val="accent6"/>
              </a:solidFill>
              <a:prstDash val="solid"/>
              <a:round/>
            </a:ln>
            <a:effectLst/>
          </c:spPr>
          <c:marker>
            <c:symbol val="none"/>
          </c:marker>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Kazakhstan!$CC$13:$CK$13</c:f>
              <c:numCache>
                <c:formatCode>0</c:formatCode>
                <c:ptCount val="9"/>
                <c:pt idx="0">
                  <c:v>1911.031303255169</c:v>
                </c:pt>
                <c:pt idx="1">
                  <c:v>1751.9768794296081</c:v>
                </c:pt>
                <c:pt idx="2">
                  <c:v>1527.814934219427</c:v>
                </c:pt>
                <c:pt idx="3">
                  <c:v>1574.926064015935</c:v>
                </c:pt>
                <c:pt idx="4">
                  <c:v>1629.855642101345</c:v>
                </c:pt>
                <c:pt idx="5">
                  <c:v>1680.0297509252091</c:v>
                </c:pt>
                <c:pt idx="6">
                  <c:v>1719.794614907102</c:v>
                </c:pt>
                <c:pt idx="7">
                  <c:v>1753.3021134595269</c:v>
                </c:pt>
                <c:pt idx="8">
                  <c:v>1782.7094948778019</c:v>
                </c:pt>
              </c:numCache>
            </c:numRef>
          </c:val>
          <c:smooth val="0"/>
          <c:extLst>
            <c:ext xmlns:c16="http://schemas.microsoft.com/office/drawing/2014/chart" uri="{C3380CC4-5D6E-409C-BE32-E72D297353CC}">
              <c16:uniqueId val="{00000002-C551-429A-9944-D4C6E7A271AF}"/>
            </c:ext>
          </c:extLst>
        </c:ser>
        <c:dLbls>
          <c:showLegendKey val="0"/>
          <c:showVal val="0"/>
          <c:showCatName val="0"/>
          <c:showSerName val="0"/>
          <c:showPercent val="0"/>
          <c:showBubbleSize val="0"/>
        </c:dLbls>
        <c:smooth val="0"/>
        <c:axId val="1995147295"/>
        <c:axId val="1995142303"/>
        <c:extLst>
          <c:ext xmlns:c15="http://schemas.microsoft.com/office/drawing/2012/chart" uri="{02D57815-91ED-43cb-92C2-25804820EDAC}">
            <c15:filteredLineSeries>
              <c15:ser>
                <c:idx val="1"/>
                <c:order val="1"/>
                <c:tx>
                  <c:strRef>
                    <c:extLst>
                      <c:ext uri="{02D57815-91ED-43cb-92C2-25804820EDAC}">
                        <c15:formulaRef>
                          <c15:sqref>Kazakhstan!$BP$7</c15:sqref>
                        </c15:formulaRef>
                      </c:ext>
                    </c:extLst>
                    <c:strCache>
                      <c:ptCount val="1"/>
                      <c:pt idx="0">
                        <c:v>Counterfactual (100% spending)</c:v>
                      </c:pt>
                    </c:strCache>
                  </c:strRef>
                </c:tx>
                <c:spPr>
                  <a:ln w="25400" cap="rnd">
                    <a:solidFill>
                      <a:schemeClr val="accent4">
                        <a:lumMod val="75000"/>
                      </a:schemeClr>
                    </a:solidFill>
                    <a:round/>
                  </a:ln>
                  <a:effectLst/>
                </c:spPr>
                <c:marker>
                  <c:symbol val="none"/>
                </c:marker>
                <c:cat>
                  <c:numRef>
                    <c:extLst>
                      <c:ext uri="{02D57815-91ED-43cb-92C2-25804820EDAC}">
                        <c15:formulaRef>
                          <c15:sqref>Kazakhstan!$CC$3:$CK$3</c15:sqref>
                        </c15:formulaRef>
                      </c:ext>
                    </c:extLst>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extLst>
                      <c:ext uri="{02D57815-91ED-43cb-92C2-25804820EDAC}">
                        <c15:formulaRef>
                          <c15:sqref>Kazakhstan!$CC$7:$CK$7</c15:sqref>
                        </c15:formulaRef>
                      </c:ext>
                    </c:extLst>
                    <c:numCache>
                      <c:formatCode>0</c:formatCode>
                      <c:ptCount val="9"/>
                      <c:pt idx="0">
                        <c:v>1911.031303255169</c:v>
                      </c:pt>
                      <c:pt idx="1">
                        <c:v>1751.9768794296081</c:v>
                      </c:pt>
                      <c:pt idx="2">
                        <c:v>1527.814934219427</c:v>
                      </c:pt>
                      <c:pt idx="3">
                        <c:v>1556.209997253349</c:v>
                      </c:pt>
                      <c:pt idx="4">
                        <c:v>1816.062615268283</c:v>
                      </c:pt>
                      <c:pt idx="5">
                        <c:v>2107.4568801962259</c:v>
                      </c:pt>
                      <c:pt idx="6">
                        <c:v>2413.604817344562</c:v>
                      </c:pt>
                      <c:pt idx="7">
                        <c:v>2732.1823875021428</c:v>
                      </c:pt>
                      <c:pt idx="8">
                        <c:v>3061.6295795395049</c:v>
                      </c:pt>
                    </c:numCache>
                  </c:numRef>
                </c:val>
                <c:smooth val="1"/>
                <c:extLst>
                  <c:ext xmlns:c16="http://schemas.microsoft.com/office/drawing/2014/chart" uri="{C3380CC4-5D6E-409C-BE32-E72D297353CC}">
                    <c16:uniqueId val="{00000003-C551-429A-9944-D4C6E7A271AF}"/>
                  </c:ext>
                </c:extLst>
              </c15:ser>
            </c15:filteredLineSeries>
          </c:ext>
        </c:extLst>
      </c:lineChart>
      <c:catAx>
        <c:axId val="1995147295"/>
        <c:scaling>
          <c:orientation val="minMax"/>
        </c:scaling>
        <c:delete val="0"/>
        <c:axPos val="b"/>
        <c:numFmt formatCode="General" sourceLinked="1"/>
        <c:majorTickMark val="out"/>
        <c:minorTickMark val="none"/>
        <c:tickLblPos val="nextTo"/>
        <c:spPr>
          <a:noFill/>
          <a:ln w="9525" cap="flat" cmpd="sng" algn="ctr">
            <a:solidFill>
              <a:schemeClr val="bg2">
                <a:lumMod val="7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1995142303"/>
        <c:crosses val="autoZero"/>
        <c:auto val="1"/>
        <c:lblAlgn val="ctr"/>
        <c:lblOffset val="100"/>
        <c:tickLblSkip val="2"/>
        <c:noMultiLvlLbl val="0"/>
      </c:catAx>
      <c:valAx>
        <c:axId val="1995142303"/>
        <c:scaling>
          <c:orientation val="minMax"/>
        </c:scaling>
        <c:delete val="0"/>
        <c:axPos val="l"/>
        <c:numFmt formatCode="#,##0" sourceLinked="0"/>
        <c:majorTickMark val="none"/>
        <c:minorTickMark val="none"/>
        <c:tickLblPos val="nextTo"/>
        <c:spPr>
          <a:solidFill>
            <a:sysClr val="window" lastClr="FFFFFF"/>
          </a:solid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1995147295"/>
        <c:crosses val="autoZero"/>
        <c:crossBetween val="midCat"/>
      </c:valAx>
    </c:plotArea>
    <c:legend>
      <c:legendPos val="l"/>
      <c:layout>
        <c:manualLayout>
          <c:xMode val="edge"/>
          <c:yMode val="edge"/>
          <c:x val="3.5286121475251613E-2"/>
          <c:y val="0.75456880051962394"/>
          <c:w val="0.94512417693211481"/>
          <c:h val="0.24244257247845605"/>
        </c:manualLayout>
      </c:layout>
      <c:overlay val="1"/>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chart>
  <c:spPr>
    <a:solidFill>
      <a:schemeClr val="bg1"/>
    </a:solidFill>
    <a:ln w="9525" cap="flat" cmpd="sng" algn="ctr">
      <a:noFill/>
      <a:round/>
    </a:ln>
    <a:effectLst/>
  </c:spPr>
  <c:txPr>
    <a:bodyPr/>
    <a:lstStyle/>
    <a:p>
      <a:pPr>
        <a:defRPr/>
      </a:pPr>
      <a:endParaRPr lang="en-US"/>
    </a:p>
  </c:txPr>
  <c:externalData r:id="rId2">
    <c:autoUpdate val="0"/>
  </c:externalData>
  <c:userShapes r:id="rId3"/>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855303614101458"/>
          <c:y val="2.7846575224292607E-2"/>
          <c:w val="0.88116619573593624"/>
          <c:h val="0.63549097848298153"/>
        </c:manualLayout>
      </c:layout>
      <c:barChart>
        <c:barDir val="col"/>
        <c:grouping val="stacked"/>
        <c:varyColors val="0"/>
        <c:ser>
          <c:idx val="0"/>
          <c:order val="0"/>
          <c:tx>
            <c:strRef>
              <c:f>Kazakhstan!$A$9</c:f>
              <c:strCache>
                <c:ptCount val="1"/>
                <c:pt idx="0">
                  <c:v>ART</c:v>
                </c:pt>
              </c:strCache>
            </c:strRef>
          </c:tx>
          <c:spPr>
            <a:solidFill>
              <a:srgbClr val="43955F"/>
            </a:solidFill>
            <a:ln>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(Kazakhstan!$D$9:$F$9,Kazakhstan!$H$9)</c:f>
              <c:numCache>
                <c:formatCode>"$"#,##0_);\("$"#,##0\)</c:formatCode>
                <c:ptCount val="4"/>
                <c:pt idx="0">
                  <c:v>22557092.58722138</c:v>
                </c:pt>
                <c:pt idx="1">
                  <c:v>25229983.719999999</c:v>
                </c:pt>
                <c:pt idx="2">
                  <c:v>28772414.922045249</c:v>
                </c:pt>
                <c:pt idx="3">
                  <c:v>32899756.150049079</c:v>
                </c:pt>
              </c:numCache>
              <c:extLst/>
            </c:numRef>
          </c:val>
          <c:extLst>
            <c:ext xmlns:c16="http://schemas.microsoft.com/office/drawing/2014/chart" uri="{C3380CC4-5D6E-409C-BE32-E72D297353CC}">
              <c16:uniqueId val="{00000000-298A-4A51-9422-1377BBB63F6B}"/>
            </c:ext>
          </c:extLst>
        </c:ser>
        <c:ser>
          <c:idx val="7"/>
          <c:order val="1"/>
          <c:tx>
            <c:strRef>
              <c:f>Kazakhstan!$A$15</c:f>
              <c:strCache>
                <c:ptCount val="1"/>
                <c:pt idx="0">
                  <c:v>PMTCT</c:v>
                </c:pt>
              </c:strCache>
            </c:strRef>
          </c:tx>
          <c:spPr>
            <a:solidFill>
              <a:srgbClr val="ACDEBF"/>
            </a:solidFill>
            <a:ln w="6350">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(Kazakhstan!$D$15:$F$15,Kazakhstan!$H$15)</c:f>
              <c:numCache>
                <c:formatCode>"$"#,##0_);\("$"#,##0\)</c:formatCode>
                <c:ptCount val="4"/>
                <c:pt idx="0">
                  <c:v>340875.17118113051</c:v>
                </c:pt>
                <c:pt idx="1">
                  <c:v>381267</c:v>
                </c:pt>
                <c:pt idx="2">
                  <c:v>461624.69574663951</c:v>
                </c:pt>
                <c:pt idx="3">
                  <c:v>461627.18658960529</c:v>
                </c:pt>
              </c:numCache>
              <c:extLst/>
            </c:numRef>
          </c:val>
          <c:extLst>
            <c:ext xmlns:c16="http://schemas.microsoft.com/office/drawing/2014/chart" uri="{C3380CC4-5D6E-409C-BE32-E72D297353CC}">
              <c16:uniqueId val="{00000001-298A-4A51-9422-1377BBB63F6B}"/>
            </c:ext>
          </c:extLst>
        </c:ser>
        <c:ser>
          <c:idx val="2"/>
          <c:order val="2"/>
          <c:tx>
            <c:strRef>
              <c:f>Kazakhstan!$A$14</c:f>
              <c:strCache>
                <c:ptCount val="1"/>
                <c:pt idx="0">
                  <c:v>OST</c:v>
                </c:pt>
              </c:strCache>
            </c:strRef>
          </c:tx>
          <c:spPr>
            <a:solidFill>
              <a:srgbClr val="002060"/>
            </a:solidFill>
            <a:ln w="6350">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(Kazakhstan!$D$14:$F$14,Kazakhstan!$H$14)</c:f>
              <c:numCache>
                <c:formatCode>"$"#,##0_);\("$"#,##0\)</c:formatCode>
                <c:ptCount val="4"/>
                <c:pt idx="0">
                  <c:v>474199.02894189273</c:v>
                </c:pt>
                <c:pt idx="1">
                  <c:v>530389</c:v>
                </c:pt>
                <c:pt idx="2">
                  <c:v>530389</c:v>
                </c:pt>
                <c:pt idx="3">
                  <c:v>530389</c:v>
                </c:pt>
              </c:numCache>
              <c:extLst/>
            </c:numRef>
          </c:val>
          <c:extLst>
            <c:ext xmlns:c16="http://schemas.microsoft.com/office/drawing/2014/chart" uri="{C3380CC4-5D6E-409C-BE32-E72D297353CC}">
              <c16:uniqueId val="{00000002-298A-4A51-9422-1377BBB63F6B}"/>
            </c:ext>
          </c:extLst>
        </c:ser>
        <c:ser>
          <c:idx val="10"/>
          <c:order val="3"/>
          <c:tx>
            <c:strRef>
              <c:f>Kazakhstan!$A$10</c:f>
              <c:strCache>
                <c:ptCount val="1"/>
                <c:pt idx="0">
                  <c:v>Condoms</c:v>
                </c:pt>
              </c:strCache>
            </c:strRef>
          </c:tx>
          <c:spPr>
            <a:solidFill>
              <a:srgbClr val="EBCA35"/>
            </a:solidFill>
            <a:ln>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(Kazakhstan!$D$10:$F$10,Kazakhstan!$H$10)</c:f>
              <c:numCache>
                <c:formatCode>"$"#,##0_);\("$"#,##0\)</c:formatCode>
                <c:ptCount val="4"/>
                <c:pt idx="0">
                  <c:v>335880.9579231831</c:v>
                </c:pt>
                <c:pt idx="1">
                  <c:v>751362</c:v>
                </c:pt>
                <c:pt idx="2">
                  <c:v>375681</c:v>
                </c:pt>
                <c:pt idx="3">
                  <c:v>375681</c:v>
                </c:pt>
              </c:numCache>
              <c:extLst/>
            </c:numRef>
          </c:val>
          <c:extLst>
            <c:ext xmlns:c16="http://schemas.microsoft.com/office/drawing/2014/chart" uri="{C3380CC4-5D6E-409C-BE32-E72D297353CC}">
              <c16:uniqueId val="{00000003-298A-4A51-9422-1377BBB63F6B}"/>
            </c:ext>
          </c:extLst>
        </c:ser>
        <c:ser>
          <c:idx val="3"/>
          <c:order val="4"/>
          <c:tx>
            <c:strRef>
              <c:f>Kazakhstan!$A$12</c:f>
              <c:strCache>
                <c:ptCount val="1"/>
                <c:pt idx="0">
                  <c:v>HTS</c:v>
                </c:pt>
              </c:strCache>
            </c:strRef>
          </c:tx>
          <c:spPr>
            <a:solidFill>
              <a:srgbClr val="BD8EBC"/>
            </a:solidFill>
            <a:ln>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(Kazakhstan!$D$12:$F$12,Kazakhstan!$H$12)</c:f>
              <c:numCache>
                <c:formatCode>"$"#,##0_);\("$"#,##0\)</c:formatCode>
                <c:ptCount val="4"/>
                <c:pt idx="0">
                  <c:v>3521101.8408183628</c:v>
                </c:pt>
                <c:pt idx="1">
                  <c:v>7876666</c:v>
                </c:pt>
                <c:pt idx="2">
                  <c:v>3938333</c:v>
                </c:pt>
                <c:pt idx="3">
                  <c:v>15834655.57191468</c:v>
                </c:pt>
              </c:numCache>
              <c:extLst/>
            </c:numRef>
          </c:val>
          <c:extLst>
            <c:ext xmlns:c16="http://schemas.microsoft.com/office/drawing/2014/chart" uri="{C3380CC4-5D6E-409C-BE32-E72D297353CC}">
              <c16:uniqueId val="{00000004-298A-4A51-9422-1377BBB63F6B}"/>
            </c:ext>
          </c:extLst>
        </c:ser>
        <c:ser>
          <c:idx val="4"/>
          <c:order val="5"/>
          <c:tx>
            <c:strRef>
              <c:f>Kazakhstan!$A$11</c:f>
              <c:strCache>
                <c:ptCount val="1"/>
                <c:pt idx="0">
                  <c:v>FSW programs</c:v>
                </c:pt>
              </c:strCache>
            </c:strRef>
          </c:tx>
          <c:spPr>
            <a:solidFill>
              <a:srgbClr val="85CBFC"/>
            </a:solidFill>
            <a:ln>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(Kazakhstan!$D$11:$F$11,Kazakhstan!$H$11)</c:f>
              <c:numCache>
                <c:formatCode>"$"#,##0_);\("$"#,##0\)</c:formatCode>
                <c:ptCount val="4"/>
                <c:pt idx="0">
                  <c:v>217795.44079408111</c:v>
                </c:pt>
                <c:pt idx="1">
                  <c:v>487206</c:v>
                </c:pt>
                <c:pt idx="2">
                  <c:v>243603</c:v>
                </c:pt>
                <c:pt idx="3">
                  <c:v>785318.53363489476</c:v>
                </c:pt>
              </c:numCache>
              <c:extLst/>
            </c:numRef>
          </c:val>
          <c:extLst>
            <c:ext xmlns:c16="http://schemas.microsoft.com/office/drawing/2014/chart" uri="{C3380CC4-5D6E-409C-BE32-E72D297353CC}">
              <c16:uniqueId val="{00000005-298A-4A51-9422-1377BBB63F6B}"/>
            </c:ext>
          </c:extLst>
        </c:ser>
        <c:ser>
          <c:idx val="1"/>
          <c:order val="6"/>
          <c:tx>
            <c:strRef>
              <c:f>Kazakhstan!$A$13</c:f>
              <c:strCache>
                <c:ptCount val="1"/>
                <c:pt idx="0">
                  <c:v>MSM programs</c:v>
                </c:pt>
              </c:strCache>
            </c:strRef>
          </c:tx>
          <c:spPr>
            <a:solidFill>
              <a:schemeClr val="accent4">
                <a:lumMod val="50000"/>
              </a:schemeClr>
            </a:solidFill>
            <a:ln>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(Kazakhstan!$D$13:$F$13,Kazakhstan!$H$13)</c:f>
              <c:numCache>
                <c:formatCode>"$"#,##0_);\("$"#,##0\)</c:formatCode>
                <c:ptCount val="4"/>
                <c:pt idx="0">
                  <c:v>602864.39257796202</c:v>
                </c:pt>
                <c:pt idx="1">
                  <c:v>1348601</c:v>
                </c:pt>
                <c:pt idx="2">
                  <c:v>1908199.8814372839</c:v>
                </c:pt>
                <c:pt idx="3">
                  <c:v>3614834.387872518</c:v>
                </c:pt>
              </c:numCache>
              <c:extLst/>
            </c:numRef>
          </c:val>
          <c:extLst>
            <c:ext xmlns:c16="http://schemas.microsoft.com/office/drawing/2014/chart" uri="{C3380CC4-5D6E-409C-BE32-E72D297353CC}">
              <c16:uniqueId val="{00000006-298A-4A51-9422-1377BBB63F6B}"/>
            </c:ext>
          </c:extLst>
        </c:ser>
        <c:ser>
          <c:idx val="11"/>
          <c:order val="7"/>
          <c:tx>
            <c:strRef>
              <c:f>Kazakhstan!$A$16</c:f>
              <c:strCache>
                <c:ptCount val="1"/>
                <c:pt idx="0">
                  <c:v>PWID programs</c:v>
                </c:pt>
              </c:strCache>
            </c:strRef>
          </c:tx>
          <c:spPr>
            <a:solidFill>
              <a:schemeClr val="accent2"/>
            </a:solidFill>
            <a:ln w="3175">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(Kazakhstan!$D$16:$F$16,Kazakhstan!$H$16)</c:f>
              <c:numCache>
                <c:formatCode>"$"#,##0_);\("$"#,##0\)</c:formatCode>
                <c:ptCount val="4"/>
                <c:pt idx="0">
                  <c:v>655706.85236989136</c:v>
                </c:pt>
                <c:pt idx="1">
                  <c:v>1466809</c:v>
                </c:pt>
                <c:pt idx="2">
                  <c:v>1652105.885776883</c:v>
                </c:pt>
                <c:pt idx="3">
                  <c:v>2231495.7517729308</c:v>
                </c:pt>
              </c:numCache>
              <c:extLst/>
            </c:numRef>
          </c:val>
          <c:extLst>
            <c:ext xmlns:c16="http://schemas.microsoft.com/office/drawing/2014/chart" uri="{C3380CC4-5D6E-409C-BE32-E72D297353CC}">
              <c16:uniqueId val="{00000007-298A-4A51-9422-1377BBB63F6B}"/>
            </c:ext>
          </c:extLst>
        </c:ser>
        <c:ser>
          <c:idx val="12"/>
          <c:order val="8"/>
          <c:tx>
            <c:strRef>
              <c:f>Kazakhstan!$A$17</c:f>
              <c:strCache>
                <c:ptCount val="1"/>
                <c:pt idx="0">
                  <c:v>PrEP FSW</c:v>
                </c:pt>
              </c:strCache>
            </c:strRef>
          </c:tx>
          <c:spPr>
            <a:pattFill prst="pct60">
              <a:fgClr>
                <a:srgbClr val="E3F1A5"/>
              </a:fgClr>
              <a:bgClr>
                <a:schemeClr val="bg1"/>
              </a:bgClr>
            </a:pattFill>
            <a:ln>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(Kazakhstan!$D$17:$F$17,Kazakhstan!$H$17)</c:f>
              <c:numCache>
                <c:formatCode>"$"#,##0_);\("$"#,##0\)</c:formatCode>
                <c:ptCount val="4"/>
                <c:pt idx="0">
                  <c:v>56760.673111470009</c:v>
                </c:pt>
                <c:pt idx="1">
                  <c:v>126973</c:v>
                </c:pt>
                <c:pt idx="2">
                  <c:v>63486.5</c:v>
                </c:pt>
                <c:pt idx="3">
                  <c:v>63486.5</c:v>
                </c:pt>
              </c:numCache>
              <c:extLst/>
            </c:numRef>
          </c:val>
          <c:extLst>
            <c:ext xmlns:c16="http://schemas.microsoft.com/office/drawing/2014/chart" uri="{C3380CC4-5D6E-409C-BE32-E72D297353CC}">
              <c16:uniqueId val="{00000008-298A-4A51-9422-1377BBB63F6B}"/>
            </c:ext>
          </c:extLst>
        </c:ser>
        <c:ser>
          <c:idx val="8"/>
          <c:order val="9"/>
          <c:tx>
            <c:strRef>
              <c:f>Kazakhstan!$A$18</c:f>
              <c:strCache>
                <c:ptCount val="1"/>
                <c:pt idx="0">
                  <c:v>PrEP MSM</c:v>
                </c:pt>
              </c:strCache>
            </c:strRef>
          </c:tx>
          <c:spPr>
            <a:solidFill>
              <a:srgbClr val="E3F1A5"/>
            </a:solidFill>
            <a:ln>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(Kazakhstan!$D$18:$F$18,Kazakhstan!$H$18)</c:f>
              <c:numCache>
                <c:formatCode>"$"#,##0_);\("$"#,##0\)</c:formatCode>
                <c:ptCount val="4"/>
                <c:pt idx="0">
                  <c:v>65538.990847444875</c:v>
                </c:pt>
                <c:pt idx="1">
                  <c:v>146610</c:v>
                </c:pt>
                <c:pt idx="2">
                  <c:v>512937.3363587776</c:v>
                </c:pt>
                <c:pt idx="3">
                  <c:v>520430.66392693412</c:v>
                </c:pt>
              </c:numCache>
              <c:extLst/>
            </c:numRef>
          </c:val>
          <c:extLst>
            <c:ext xmlns:c16="http://schemas.microsoft.com/office/drawing/2014/chart" uri="{C3380CC4-5D6E-409C-BE32-E72D297353CC}">
              <c16:uniqueId val="{00000009-298A-4A51-9422-1377BBB63F6B}"/>
            </c:ext>
          </c:extLst>
        </c:ser>
        <c:ser>
          <c:idx val="5"/>
          <c:order val="10"/>
          <c:tx>
            <c:strRef>
              <c:f>Kazakhstan!$A$19</c:f>
              <c:strCache>
                <c:ptCount val="1"/>
                <c:pt idx="0">
                  <c:v>PrEP PWID</c:v>
                </c:pt>
              </c:strCache>
            </c:strRef>
          </c:tx>
          <c:spPr>
            <a:pattFill prst="dkUpDiag">
              <a:fgClr>
                <a:srgbClr val="E3F1A5"/>
              </a:fgClr>
              <a:bgClr>
                <a:schemeClr val="bg1"/>
              </a:bgClr>
            </a:pattFill>
            <a:ln>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(Kazakhstan!$D$19:$F$19,Kazakhstan!$H$19)</c:f>
              <c:numCache>
                <c:formatCode>"$"#,##0_);\("$"#,##0\)</c:formatCode>
                <c:ptCount val="4"/>
                <c:pt idx="0">
                  <c:v>100946.8542132014</c:v>
                </c:pt>
                <c:pt idx="1">
                  <c:v>225817</c:v>
                </c:pt>
                <c:pt idx="2">
                  <c:v>112908.5</c:v>
                </c:pt>
                <c:pt idx="3">
                  <c:v>539850.83440693258</c:v>
                </c:pt>
              </c:numCache>
              <c:extLst/>
            </c:numRef>
          </c:val>
          <c:extLst>
            <c:ext xmlns:c16="http://schemas.microsoft.com/office/drawing/2014/chart" uri="{C3380CC4-5D6E-409C-BE32-E72D297353CC}">
              <c16:uniqueId val="{0000000A-298A-4A51-9422-1377BBB63F6B}"/>
            </c:ext>
          </c:extLst>
        </c:ser>
        <c:dLbls>
          <c:showLegendKey val="0"/>
          <c:showVal val="0"/>
          <c:showCatName val="0"/>
          <c:showSerName val="0"/>
          <c:showPercent val="0"/>
          <c:showBubbleSize val="0"/>
        </c:dLbls>
        <c:gapWidth val="50"/>
        <c:overlap val="100"/>
        <c:axId val="2025708767"/>
        <c:axId val="2025701279"/>
        <c:extLst/>
      </c:barChart>
      <c:catAx>
        <c:axId val="20257087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2025701279"/>
        <c:crosses val="autoZero"/>
        <c:auto val="1"/>
        <c:lblAlgn val="ctr"/>
        <c:lblOffset val="100"/>
        <c:noMultiLvlLbl val="0"/>
      </c:catAx>
      <c:valAx>
        <c:axId val="2025701279"/>
        <c:scaling>
          <c:orientation val="minMax"/>
          <c:max val="60000000"/>
          <c:min val="0"/>
        </c:scaling>
        <c:delete val="0"/>
        <c:axPos val="l"/>
        <c:title>
          <c:tx>
            <c:strRef>
              <c:f>Kazakhstan!$H$32</c:f>
              <c:strCache>
                <c:ptCount val="1"/>
                <c:pt idx="0">
                  <c:v>Annual spending (million US$)</c:v>
                </c:pt>
              </c:strCache>
            </c:strRef>
          </c:tx>
          <c:layout>
            <c:manualLayout>
              <c:xMode val="edge"/>
              <c:yMode val="edge"/>
              <c:x val="6.7870069822291773E-3"/>
              <c:y val="0.1373452669590567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2025708767"/>
        <c:crosses val="autoZero"/>
        <c:crossBetween val="between"/>
        <c:dispUnits>
          <c:builtInUnit val="millions"/>
        </c:dispUnits>
      </c:valAx>
      <c:spPr>
        <a:noFill/>
        <a:ln>
          <a:noFill/>
        </a:ln>
        <a:effectLst/>
      </c:spPr>
    </c:plotArea>
    <c:legend>
      <c:legendPos val="b"/>
      <c:layout>
        <c:manualLayout>
          <c:xMode val="edge"/>
          <c:yMode val="edge"/>
          <c:x val="2.5821310349134964E-2"/>
          <c:y val="0.81920095755693578"/>
          <c:w val="0.94042533258384875"/>
          <c:h val="0.1643652950310559"/>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1200">
          <a:solidFill>
            <a:sysClr val="windowText" lastClr="000000"/>
          </a:solidFill>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0.8558</cdr:x>
      <cdr:y>0.07115</cdr:y>
    </cdr:from>
    <cdr:to>
      <cdr:x>0.85752</cdr:x>
      <cdr:y>0.31873</cdr:y>
    </cdr:to>
    <cdr:cxnSp macro="">
      <cdr:nvCxnSpPr>
        <cdr:cNvPr id="2" name="Straight Arrow Connector 1">
          <a:extLst xmlns:a="http://schemas.openxmlformats.org/drawingml/2006/main">
            <a:ext uri="{FF2B5EF4-FFF2-40B4-BE49-F238E27FC236}">
              <a16:creationId xmlns:a16="http://schemas.microsoft.com/office/drawing/2014/main" id="{8EEC4BBE-19B1-5DC4-C5F0-2E14248DB7C3}"/>
            </a:ext>
          </a:extLst>
        </cdr:cNvPr>
        <cdr:cNvCxnSpPr/>
      </cdr:nvCxnSpPr>
      <cdr:spPr>
        <a:xfrm xmlns:a="http://schemas.openxmlformats.org/drawingml/2006/main" flipV="1">
          <a:off x="5002300" y="248298"/>
          <a:ext cx="10054" cy="864000"/>
        </a:xfrm>
        <a:prstGeom xmlns:a="http://schemas.openxmlformats.org/drawingml/2006/main" prst="straightConnector1">
          <a:avLst/>
        </a:prstGeom>
        <a:ln xmlns:a="http://schemas.openxmlformats.org/drawingml/2006/main" w="38100">
          <a:solidFill>
            <a:srgbClr val="ED6E3B">
              <a:alpha val="60000"/>
            </a:srgb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0.85636</cdr:x>
      <cdr:y>0.32881</cdr:y>
    </cdr:from>
    <cdr:to>
      <cdr:x>0.85697</cdr:x>
      <cdr:y>0.3907</cdr:y>
    </cdr:to>
    <cdr:cxnSp macro="">
      <cdr:nvCxnSpPr>
        <cdr:cNvPr id="3" name="Straight Arrow Connector 2">
          <a:extLst xmlns:a="http://schemas.openxmlformats.org/drawingml/2006/main">
            <a:ext uri="{FF2B5EF4-FFF2-40B4-BE49-F238E27FC236}">
              <a16:creationId xmlns:a16="http://schemas.microsoft.com/office/drawing/2014/main" id="{8EEC4BBE-19B1-5DC4-C5F0-2E14248DB7C3}"/>
            </a:ext>
          </a:extLst>
        </cdr:cNvPr>
        <cdr:cNvCxnSpPr/>
      </cdr:nvCxnSpPr>
      <cdr:spPr>
        <a:xfrm xmlns:a="http://schemas.openxmlformats.org/drawingml/2006/main">
          <a:off x="5005573" y="1147470"/>
          <a:ext cx="3566" cy="216000"/>
        </a:xfrm>
        <a:prstGeom xmlns:a="http://schemas.openxmlformats.org/drawingml/2006/main" prst="straightConnector1">
          <a:avLst/>
        </a:prstGeom>
        <a:ln xmlns:a="http://schemas.openxmlformats.org/drawingml/2006/main" w="38100">
          <a:solidFill>
            <a:srgbClr val="4F85D1">
              <a:alpha val="60000"/>
            </a:srgb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0.86872</cdr:x>
      <cdr:y>0.16875</cdr:y>
    </cdr:from>
    <cdr:to>
      <cdr:x>0.97193</cdr:x>
      <cdr:y>0.27759</cdr:y>
    </cdr:to>
    <cdr:sp macro="" textlink="">
      <cdr:nvSpPr>
        <cdr:cNvPr id="4" name="TextBox 3">
          <a:extLst xmlns:a="http://schemas.openxmlformats.org/drawingml/2006/main">
            <a:ext uri="{FF2B5EF4-FFF2-40B4-BE49-F238E27FC236}">
              <a16:creationId xmlns:a16="http://schemas.microsoft.com/office/drawing/2014/main" id="{71F1F2CA-31F4-00C1-58CA-B9EAD6B63F90}"/>
            </a:ext>
          </a:extLst>
        </cdr:cNvPr>
        <cdr:cNvSpPr txBox="1"/>
      </cdr:nvSpPr>
      <cdr:spPr>
        <a:xfrm xmlns:a="http://schemas.openxmlformats.org/drawingml/2006/main">
          <a:off x="5077042" y="576667"/>
          <a:ext cx="603187" cy="37192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C35C53D1-9744-4175-9367-4FF35881CDB2}" type="TxLink">
            <a:rPr lang="en-US" sz="1400" b="1" i="0" u="none" strike="noStrike" kern="1200">
              <a:solidFill>
                <a:schemeClr val="tx2"/>
              </a:solidFill>
              <a:latin typeface="Aptos Narrow"/>
            </a:rPr>
            <a:pPr/>
            <a:t>50%</a:t>
          </a:fld>
          <a:endParaRPr lang="en-AU" sz="1400" b="1" kern="1200">
            <a:solidFill>
              <a:schemeClr val="tx2"/>
            </a:solidFill>
          </a:endParaRPr>
        </a:p>
      </cdr:txBody>
    </cdr:sp>
  </cdr:relSizeAnchor>
  <cdr:relSizeAnchor xmlns:cdr="http://schemas.openxmlformats.org/drawingml/2006/chartDrawing">
    <cdr:from>
      <cdr:x>0.86562</cdr:x>
      <cdr:y>0.31377</cdr:y>
    </cdr:from>
    <cdr:to>
      <cdr:x>0.96883</cdr:x>
      <cdr:y>0.42262</cdr:y>
    </cdr:to>
    <cdr:sp macro="" textlink="">
      <cdr:nvSpPr>
        <cdr:cNvPr id="5" name="TextBox 1">
          <a:extLst xmlns:a="http://schemas.openxmlformats.org/drawingml/2006/main">
            <a:ext uri="{FF2B5EF4-FFF2-40B4-BE49-F238E27FC236}">
              <a16:creationId xmlns:a16="http://schemas.microsoft.com/office/drawing/2014/main" id="{EE07AA45-9CC0-AB98-03D7-9B112DB0096F}"/>
            </a:ext>
          </a:extLst>
        </cdr:cNvPr>
        <cdr:cNvSpPr txBox="1"/>
      </cdr:nvSpPr>
      <cdr:spPr>
        <a:xfrm xmlns:a="http://schemas.openxmlformats.org/drawingml/2006/main">
          <a:off x="5059676" y="1094981"/>
          <a:ext cx="603280" cy="37986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13CCF72E-BCDD-454D-A6B7-680133127AD2}" type="TxLink">
            <a:rPr lang="en-US" sz="1400" b="1" i="0" u="none" strike="noStrike" kern="1200">
              <a:solidFill>
                <a:schemeClr val="accent4">
                  <a:lumMod val="75000"/>
                </a:schemeClr>
              </a:solidFill>
              <a:latin typeface="Aptos Narrow"/>
            </a:rPr>
            <a:pPr/>
            <a:t>-12%</a:t>
          </a:fld>
          <a:endParaRPr lang="en-AU" sz="1400" b="1" kern="1200">
            <a:solidFill>
              <a:schemeClr val="accent4">
                <a:lumMod val="75000"/>
              </a:schemeClr>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0.93316</cdr:x>
      <cdr:y>0.15192</cdr:y>
    </cdr:from>
    <cdr:to>
      <cdr:x>0.95773</cdr:x>
      <cdr:y>0.33876</cdr:y>
    </cdr:to>
    <cdr:sp macro="" textlink="">
      <cdr:nvSpPr>
        <cdr:cNvPr id="3" name="Up Arrow 2">
          <a:extLst xmlns:a="http://schemas.openxmlformats.org/drawingml/2006/main">
            <a:ext uri="{FF2B5EF4-FFF2-40B4-BE49-F238E27FC236}">
              <a16:creationId xmlns:a16="http://schemas.microsoft.com/office/drawing/2014/main" id="{90B7355E-C0CA-A9E4-5899-AFF33F11CD7F}"/>
            </a:ext>
          </a:extLst>
        </cdr:cNvPr>
        <cdr:cNvSpPr/>
      </cdr:nvSpPr>
      <cdr:spPr>
        <a:xfrm xmlns:a="http://schemas.openxmlformats.org/drawingml/2006/main" flipH="1">
          <a:off x="5451512" y="504043"/>
          <a:ext cx="143538" cy="619912"/>
        </a:xfrm>
        <a:prstGeom xmlns:a="http://schemas.openxmlformats.org/drawingml/2006/main" prst="upArrow">
          <a:avLst/>
        </a:prstGeom>
        <a:solidFill xmlns:a="http://schemas.openxmlformats.org/drawingml/2006/main">
          <a:srgbClr val="CC9EDE"/>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GB" kern="1200"/>
        </a:p>
      </cdr:txBody>
    </cdr:sp>
  </cdr:relSizeAnchor>
  <cdr:relSizeAnchor xmlns:cdr="http://schemas.openxmlformats.org/drawingml/2006/chartDrawing">
    <cdr:from>
      <cdr:x>0.88488</cdr:x>
      <cdr:y>0.36238</cdr:y>
    </cdr:from>
    <cdr:to>
      <cdr:x>0.90945</cdr:x>
      <cdr:y>0.58463</cdr:y>
    </cdr:to>
    <cdr:sp macro="" textlink="">
      <cdr:nvSpPr>
        <cdr:cNvPr id="4" name="Down Arrow 3">
          <a:extLst xmlns:a="http://schemas.openxmlformats.org/drawingml/2006/main">
            <a:ext uri="{FF2B5EF4-FFF2-40B4-BE49-F238E27FC236}">
              <a16:creationId xmlns:a16="http://schemas.microsoft.com/office/drawing/2014/main" id="{F51B3C40-5ABD-246F-6308-3F69F03B13A2}"/>
            </a:ext>
          </a:extLst>
        </cdr:cNvPr>
        <cdr:cNvSpPr/>
      </cdr:nvSpPr>
      <cdr:spPr>
        <a:xfrm xmlns:a="http://schemas.openxmlformats.org/drawingml/2006/main" flipH="1">
          <a:off x="5169496" y="1202341"/>
          <a:ext cx="143538" cy="737398"/>
        </a:xfrm>
        <a:prstGeom xmlns:a="http://schemas.openxmlformats.org/drawingml/2006/main" prst="downArrow">
          <a:avLst/>
        </a:prstGeom>
        <a:solidFill xmlns:a="http://schemas.openxmlformats.org/drawingml/2006/main">
          <a:schemeClr val="accent4"/>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GB" kern="1200"/>
        </a:p>
      </cdr:txBody>
    </cdr:sp>
  </cdr:relSizeAnchor>
  <cdr:relSizeAnchor xmlns:cdr="http://schemas.openxmlformats.org/drawingml/2006/chartDrawing">
    <cdr:from>
      <cdr:x>0.93421</cdr:x>
      <cdr:y>0.36238</cdr:y>
    </cdr:from>
    <cdr:to>
      <cdr:x>0.95878</cdr:x>
      <cdr:y>0.6845</cdr:y>
    </cdr:to>
    <cdr:sp macro="" textlink="">
      <cdr:nvSpPr>
        <cdr:cNvPr id="6" name="Down Arrow 5">
          <a:extLst xmlns:a="http://schemas.openxmlformats.org/drawingml/2006/main">
            <a:ext uri="{FF2B5EF4-FFF2-40B4-BE49-F238E27FC236}">
              <a16:creationId xmlns:a16="http://schemas.microsoft.com/office/drawing/2014/main" id="{21A32D3D-67FC-394C-E2D0-249D758B91A9}"/>
            </a:ext>
          </a:extLst>
        </cdr:cNvPr>
        <cdr:cNvSpPr/>
      </cdr:nvSpPr>
      <cdr:spPr>
        <a:xfrm xmlns:a="http://schemas.openxmlformats.org/drawingml/2006/main" flipH="1">
          <a:off x="5457682" y="1202341"/>
          <a:ext cx="143538" cy="1068754"/>
        </a:xfrm>
        <a:prstGeom xmlns:a="http://schemas.openxmlformats.org/drawingml/2006/main" prst="downArrow">
          <a:avLst/>
        </a:prstGeom>
        <a:solidFill xmlns:a="http://schemas.openxmlformats.org/drawingml/2006/main">
          <a:schemeClr val="accent5"/>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GB" kern="1200"/>
        </a:p>
      </cdr:txBody>
    </cdr:sp>
  </cdr:relSizeAnchor>
  <cdr:relSizeAnchor xmlns:cdr="http://schemas.openxmlformats.org/drawingml/2006/chartDrawing">
    <cdr:from>
      <cdr:x>0.77493</cdr:x>
      <cdr:y>0.45128</cdr:y>
    </cdr:from>
    <cdr:to>
      <cdr:x>0.88128</cdr:x>
      <cdr:y>0.54381</cdr:y>
    </cdr:to>
    <cdr:sp macro="" textlink="">
      <cdr:nvSpPr>
        <cdr:cNvPr id="12" name="TextBox 1">
          <a:extLst xmlns:a="http://schemas.openxmlformats.org/drawingml/2006/main">
            <a:ext uri="{FF2B5EF4-FFF2-40B4-BE49-F238E27FC236}">
              <a16:creationId xmlns:a16="http://schemas.microsoft.com/office/drawing/2014/main" id="{C8CAAEF5-2AFA-6786-6191-EECDA1A8B22E}"/>
            </a:ext>
          </a:extLst>
        </cdr:cNvPr>
        <cdr:cNvSpPr txBox="1"/>
      </cdr:nvSpPr>
      <cdr:spPr>
        <a:xfrm xmlns:a="http://schemas.openxmlformats.org/drawingml/2006/main">
          <a:off x="4541907" y="1513042"/>
          <a:ext cx="623322" cy="31023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fld id="{73F86F69-6C7D-41AD-B7B4-A1757951ED98}" type="TxLink">
            <a:rPr lang="en-US" sz="1400" b="0" i="0" u="none" strike="noStrike" kern="1200">
              <a:solidFill>
                <a:schemeClr val="accent4"/>
              </a:solidFill>
              <a:latin typeface="Aptos Narrow"/>
            </a:rPr>
            <a:pPr algn="r"/>
            <a:t>-30%</a:t>
          </a:fld>
          <a:endParaRPr lang="en-AU" sz="1400" b="1" kern="1200">
            <a:solidFill>
              <a:schemeClr val="accent4"/>
            </a:solidFill>
          </a:endParaRPr>
        </a:p>
      </cdr:txBody>
    </cdr:sp>
  </cdr:relSizeAnchor>
  <cdr:relSizeAnchor xmlns:cdr="http://schemas.openxmlformats.org/drawingml/2006/chartDrawing">
    <cdr:from>
      <cdr:x>0.83029</cdr:x>
      <cdr:y>0.60195</cdr:y>
    </cdr:from>
    <cdr:to>
      <cdr:x>0.93664</cdr:x>
      <cdr:y>0.69448</cdr:y>
    </cdr:to>
    <cdr:sp macro="" textlink="">
      <cdr:nvSpPr>
        <cdr:cNvPr id="13" name="TextBox 1">
          <a:extLst xmlns:a="http://schemas.openxmlformats.org/drawingml/2006/main">
            <a:ext uri="{FF2B5EF4-FFF2-40B4-BE49-F238E27FC236}">
              <a16:creationId xmlns:a16="http://schemas.microsoft.com/office/drawing/2014/main" id="{B3EFEAA5-D6C3-6855-7E36-57CD71D01AE0}"/>
            </a:ext>
          </a:extLst>
        </cdr:cNvPr>
        <cdr:cNvSpPr txBox="1"/>
      </cdr:nvSpPr>
      <cdr:spPr>
        <a:xfrm xmlns:a="http://schemas.openxmlformats.org/drawingml/2006/main">
          <a:off x="4866363" y="2018203"/>
          <a:ext cx="623323" cy="31023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fld id="{9DAD567B-4351-43DA-9121-EDB3172F3217}" type="TxLink">
            <a:rPr lang="en-US" sz="1400" b="0" i="0" u="none" strike="noStrike" kern="1200">
              <a:solidFill>
                <a:schemeClr val="accent5"/>
              </a:solidFill>
              <a:latin typeface="Aptos Narrow"/>
            </a:rPr>
            <a:pPr algn="r"/>
            <a:t>-44%</a:t>
          </a:fld>
          <a:endParaRPr lang="en-AU" sz="1400" b="1" kern="1200">
            <a:solidFill>
              <a:schemeClr val="accent5"/>
            </a:solidFill>
          </a:endParaRPr>
        </a:p>
      </cdr:txBody>
    </cdr:sp>
  </cdr:relSizeAnchor>
  <cdr:relSizeAnchor xmlns:cdr="http://schemas.openxmlformats.org/drawingml/2006/chartDrawing">
    <cdr:from>
      <cdr:x>0.83046</cdr:x>
      <cdr:y>0.21491</cdr:y>
    </cdr:from>
    <cdr:to>
      <cdr:x>0.93681</cdr:x>
      <cdr:y>0.30744</cdr:y>
    </cdr:to>
    <cdr:sp macro="" textlink="">
      <cdr:nvSpPr>
        <cdr:cNvPr id="14" name="TextBox 1">
          <a:extLst xmlns:a="http://schemas.openxmlformats.org/drawingml/2006/main">
            <a:ext uri="{FF2B5EF4-FFF2-40B4-BE49-F238E27FC236}">
              <a16:creationId xmlns:a16="http://schemas.microsoft.com/office/drawing/2014/main" id="{86856ECE-CCD8-6898-6C75-D0A2E49B5DE6}"/>
            </a:ext>
          </a:extLst>
        </cdr:cNvPr>
        <cdr:cNvSpPr txBox="1"/>
      </cdr:nvSpPr>
      <cdr:spPr>
        <a:xfrm xmlns:a="http://schemas.openxmlformats.org/drawingml/2006/main">
          <a:off x="4851531" y="713044"/>
          <a:ext cx="621297" cy="30700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fld id="{668A615A-89BA-40CB-93B0-F764EA9EA2CC}" type="TxLink">
            <a:rPr lang="en-US" sz="1400" b="0" i="0" u="none" strike="noStrike" kern="1200">
              <a:solidFill>
                <a:schemeClr val="accent3"/>
              </a:solidFill>
              <a:latin typeface="Aptos Narrow"/>
            </a:rPr>
            <a:pPr algn="r"/>
            <a:t>36%</a:t>
          </a:fld>
          <a:endParaRPr lang="en-AU" sz="1400" b="1" kern="1200">
            <a:solidFill>
              <a:schemeClr val="accent3"/>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B46BE4-5DEE-402B-B8C1-88726D500C2E}" type="datetimeFigureOut">
              <a:rPr lang="en-AU" smtClean="0"/>
              <a:t>9/04/2026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9BDF6E-02EE-475F-A7D5-7E32377A0C2C}" type="slidenum">
              <a:rPr lang="en-AU" smtClean="0"/>
              <a:t>‹#›</a:t>
            </a:fld>
            <a:endParaRPr lang="en-AU"/>
          </a:p>
        </p:txBody>
      </p:sp>
    </p:spTree>
    <p:extLst>
      <p:ext uri="{BB962C8B-B14F-4D97-AF65-F5344CB8AC3E}">
        <p14:creationId xmlns:p14="http://schemas.microsoft.com/office/powerpoint/2010/main" val="1568419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286F761-3BC5-4D48-B012-DE6E764C0387}" type="slidenum">
              <a:rPr lang="en-US" smtClean="0"/>
              <a:t>4</a:t>
            </a:fld>
            <a:endParaRPr lang="en-US"/>
          </a:p>
        </p:txBody>
      </p:sp>
    </p:spTree>
    <p:extLst>
      <p:ext uri="{BB962C8B-B14F-4D97-AF65-F5344CB8AC3E}">
        <p14:creationId xmlns:p14="http://schemas.microsoft.com/office/powerpoint/2010/main" val="3622865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B9BDF6E-02EE-475F-A7D5-7E32377A0C2C}" type="slidenum">
              <a:rPr lang="en-AU" smtClean="0"/>
              <a:t>8</a:t>
            </a:fld>
            <a:endParaRPr lang="en-AU"/>
          </a:p>
        </p:txBody>
      </p:sp>
    </p:spTree>
    <p:extLst>
      <p:ext uri="{BB962C8B-B14F-4D97-AF65-F5344CB8AC3E}">
        <p14:creationId xmlns:p14="http://schemas.microsoft.com/office/powerpoint/2010/main" val="710332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B9BDF6E-02EE-475F-A7D5-7E32377A0C2C}" type="slidenum">
              <a:rPr lang="en-AU" smtClean="0"/>
              <a:t>9</a:t>
            </a:fld>
            <a:endParaRPr lang="en-AU"/>
          </a:p>
        </p:txBody>
      </p:sp>
    </p:spTree>
    <p:extLst>
      <p:ext uri="{BB962C8B-B14F-4D97-AF65-F5344CB8AC3E}">
        <p14:creationId xmlns:p14="http://schemas.microsoft.com/office/powerpoint/2010/main" val="3003092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B9BDF6E-02EE-475F-A7D5-7E32377A0C2C}" type="slidenum">
              <a:rPr lang="en-AU" smtClean="0"/>
              <a:t>11</a:t>
            </a:fld>
            <a:endParaRPr lang="en-AU"/>
          </a:p>
        </p:txBody>
      </p:sp>
    </p:spTree>
    <p:extLst>
      <p:ext uri="{BB962C8B-B14F-4D97-AF65-F5344CB8AC3E}">
        <p14:creationId xmlns:p14="http://schemas.microsoft.com/office/powerpoint/2010/main" val="3807380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B9BDF6E-02EE-475F-A7D5-7E32377A0C2C}" type="slidenum">
              <a:rPr lang="en-AU" smtClean="0"/>
              <a:t>13</a:t>
            </a:fld>
            <a:endParaRPr lang="en-AU"/>
          </a:p>
        </p:txBody>
      </p:sp>
    </p:spTree>
    <p:extLst>
      <p:ext uri="{BB962C8B-B14F-4D97-AF65-F5344CB8AC3E}">
        <p14:creationId xmlns:p14="http://schemas.microsoft.com/office/powerpoint/2010/main" val="918171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B9BDF6E-02EE-475F-A7D5-7E32377A0C2C}" type="slidenum">
              <a:rPr lang="en-AU" smtClean="0"/>
              <a:t>14</a:t>
            </a:fld>
            <a:endParaRPr lang="en-AU"/>
          </a:p>
        </p:txBody>
      </p:sp>
    </p:spTree>
    <p:extLst>
      <p:ext uri="{BB962C8B-B14F-4D97-AF65-F5344CB8AC3E}">
        <p14:creationId xmlns:p14="http://schemas.microsoft.com/office/powerpoint/2010/main" val="2407068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B9BDF6E-02EE-475F-A7D5-7E32377A0C2C}" type="slidenum">
              <a:rPr lang="en-AU" smtClean="0"/>
              <a:t>15</a:t>
            </a:fld>
            <a:endParaRPr lang="en-AU"/>
          </a:p>
        </p:txBody>
      </p:sp>
    </p:spTree>
    <p:extLst>
      <p:ext uri="{BB962C8B-B14F-4D97-AF65-F5344CB8AC3E}">
        <p14:creationId xmlns:p14="http://schemas.microsoft.com/office/powerpoint/2010/main" val="1687875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B9BDF6E-02EE-475F-A7D5-7E32377A0C2C}" type="slidenum">
              <a:rPr lang="en-AU" smtClean="0"/>
              <a:t>16</a:t>
            </a:fld>
            <a:endParaRPr lang="en-AU"/>
          </a:p>
        </p:txBody>
      </p:sp>
    </p:spTree>
    <p:extLst>
      <p:ext uri="{BB962C8B-B14F-4D97-AF65-F5344CB8AC3E}">
        <p14:creationId xmlns:p14="http://schemas.microsoft.com/office/powerpoint/2010/main" val="32569658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B9BDF6E-02EE-475F-A7D5-7E32377A0C2C}" type="slidenum">
              <a:rPr lang="en-AU" smtClean="0"/>
              <a:t>18</a:t>
            </a:fld>
            <a:endParaRPr lang="en-AU"/>
          </a:p>
        </p:txBody>
      </p:sp>
    </p:spTree>
    <p:extLst>
      <p:ext uri="{BB962C8B-B14F-4D97-AF65-F5344CB8AC3E}">
        <p14:creationId xmlns:p14="http://schemas.microsoft.com/office/powerpoint/2010/main" val="26480587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chart" Target="../charts/chart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hyperlink" Target="https://www.burnet.edu.au/" TargetMode="External"/><Relationship Id="rId1" Type="http://schemas.openxmlformats.org/officeDocument/2006/relationships/slideMaster" Target="../slideMasters/slideMaster1.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hyperlink" Target="https://www.burnet.edu.au/" TargetMode="External"/><Relationship Id="rId1" Type="http://schemas.openxmlformats.org/officeDocument/2006/relationships/slideMaster" Target="../slideMasters/slideMaster1.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hyperlink" Target="https://www.burnet.edu.au/" TargetMode="External"/><Relationship Id="rId7" Type="http://schemas.openxmlformats.org/officeDocument/2006/relationships/image" Target="../media/image20.sv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chart" Target="../charts/chart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hyperlink" Target="https://www.burnet.edu.au/" TargetMode="External"/><Relationship Id="rId1" Type="http://schemas.openxmlformats.org/officeDocument/2006/relationships/slideMaster" Target="../slideMasters/slideMaster2.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hyperlink" Target="https://www.burnet.edu.au/" TargetMode="External"/><Relationship Id="rId1" Type="http://schemas.openxmlformats.org/officeDocument/2006/relationships/slideMaster" Target="../slideMasters/slideMaster2.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hyperlink" Target="https://www.burnet.edu.au/" TargetMode="External"/><Relationship Id="rId7" Type="http://schemas.openxmlformats.org/officeDocument/2006/relationships/image" Target="../media/image20.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3.png"/></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Holding Slide Option 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AD175D-EB5A-06D8-8A7A-52D457AEB678}"/>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con&#10;&#10;Description automatically generated">
            <a:extLst>
              <a:ext uri="{FF2B5EF4-FFF2-40B4-BE49-F238E27FC236}">
                <a16:creationId xmlns:a16="http://schemas.microsoft.com/office/drawing/2014/main" id="{42FC297E-4B3A-DD35-3B77-AC3DFE0B37D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391212" y="1404941"/>
            <a:ext cx="3409576" cy="4048118"/>
          </a:xfrm>
          <a:prstGeom prst="rect">
            <a:avLst/>
          </a:prstGeom>
        </p:spPr>
      </p:pic>
    </p:spTree>
    <p:extLst>
      <p:ext uri="{BB962C8B-B14F-4D97-AF65-F5344CB8AC3E}">
        <p14:creationId xmlns:p14="http://schemas.microsoft.com/office/powerpoint/2010/main" val="194720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Option C">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D820FA-68F1-AA5A-48B3-BE857114696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4" y="2840535"/>
            <a:ext cx="6412297" cy="623248"/>
          </a:xfrm>
          <a:prstGeom prst="rect">
            <a:avLst/>
          </a:prstGeom>
        </p:spPr>
        <p:txBody>
          <a:bodyPr wrap="square" lIns="0" tIns="0" rIns="0" bIns="0" anchor="b">
            <a:spAutoFit/>
          </a:bodyPr>
          <a:lstStyle>
            <a:lvl1pPr algn="l">
              <a:defRPr sz="4500" spc="100" baseline="0">
                <a:solidFill>
                  <a:schemeClr val="bg1"/>
                </a:solidFill>
                <a:latin typeface="+mj-lt"/>
              </a:defRPr>
            </a:lvl1pPr>
          </a:lstStyle>
          <a:p>
            <a:r>
              <a:rPr lang="en-GB"/>
              <a:t>Click to edit Section title</a:t>
            </a:r>
            <a:endParaRPr lang="en-US"/>
          </a:p>
        </p:txBody>
      </p:sp>
      <p:cxnSp>
        <p:nvCxnSpPr>
          <p:cNvPr id="16" name="Straight Connector 15">
            <a:extLst>
              <a:ext uri="{FF2B5EF4-FFF2-40B4-BE49-F238E27FC236}">
                <a16:creationId xmlns:a16="http://schemas.microsoft.com/office/drawing/2014/main" id="{07788DA6-C683-27A3-659E-E6AB1438BE0A}"/>
              </a:ext>
            </a:extLst>
          </p:cNvPr>
          <p:cNvCxnSpPr>
            <a:cxnSpLocks/>
          </p:cNvCxnSpPr>
          <p:nvPr/>
        </p:nvCxnSpPr>
        <p:spPr>
          <a:xfrm>
            <a:off x="1246290" y="3610466"/>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sp>
        <p:nvSpPr>
          <p:cNvPr id="18" name="Text Placeholder 17">
            <a:extLst>
              <a:ext uri="{FF2B5EF4-FFF2-40B4-BE49-F238E27FC236}">
                <a16:creationId xmlns:a16="http://schemas.microsoft.com/office/drawing/2014/main" id="{F0F51EDA-A0F8-01A5-87ED-B8D24B415624}"/>
              </a:ext>
            </a:extLst>
          </p:cNvPr>
          <p:cNvSpPr>
            <a:spLocks noGrp="1"/>
          </p:cNvSpPr>
          <p:nvPr>
            <p:ph type="body" sz="quarter" idx="10" hasCustomPrompt="1"/>
          </p:nvPr>
        </p:nvSpPr>
        <p:spPr>
          <a:xfrm>
            <a:off x="1233992" y="3835889"/>
            <a:ext cx="6422947" cy="257635"/>
          </a:xfrm>
          <a:prstGeom prst="rect">
            <a:avLst/>
          </a:prstGeom>
        </p:spPr>
        <p:txBody>
          <a:bodyPr wrap="square" lIns="0" tIns="0" rIns="0" bIns="0">
            <a:spAutoFit/>
          </a:bodyPr>
          <a:lstStyle>
            <a:lvl1pPr marL="0" indent="0">
              <a:lnSpc>
                <a:spcPct val="120000"/>
              </a:lnSpc>
              <a:buFontTx/>
              <a:buNone/>
              <a:defRPr sz="1500" b="0" i="0" cap="all"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endParaRPr lang="en-US"/>
          </a:p>
        </p:txBody>
      </p: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pic>
        <p:nvPicPr>
          <p:cNvPr id="2" name="Picture 1" descr="Shape&#10;&#10;Description automatically generated">
            <a:extLst>
              <a:ext uri="{FF2B5EF4-FFF2-40B4-BE49-F238E27FC236}">
                <a16:creationId xmlns:a16="http://schemas.microsoft.com/office/drawing/2014/main" id="{2B0E2288-ABCA-B8EC-C165-42A87AD8AAF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6200000" flipH="1">
            <a:off x="9215847" y="3881847"/>
            <a:ext cx="2644218" cy="3308088"/>
          </a:xfrm>
          <a:prstGeom prst="rect">
            <a:avLst/>
          </a:prstGeom>
        </p:spPr>
      </p:pic>
    </p:spTree>
    <p:extLst>
      <p:ext uri="{BB962C8B-B14F-4D97-AF65-F5344CB8AC3E}">
        <p14:creationId xmlns:p14="http://schemas.microsoft.com/office/powerpoint/2010/main" val="914989743"/>
      </p:ext>
    </p:extLst>
  </p:cSld>
  <p:clrMapOvr>
    <a:masterClrMapping/>
  </p:clrMapOvr>
  <p:extLst>
    <p:ext uri="{DCECCB84-F9BA-43D5-87BE-67443E8EF086}">
      <p15:sldGuideLst xmlns:p15="http://schemas.microsoft.com/office/powerpoint/2012/main">
        <p15:guide id="1" orient="horz" pos="2092">
          <p15:clr>
            <a:srgbClr val="FBAE40"/>
          </p15:clr>
        </p15:guide>
        <p15:guide id="2" pos="778">
          <p15:clr>
            <a:srgbClr val="FBAE40"/>
          </p15:clr>
        </p15:guide>
        <p15:guide id="3" orient="horz" pos="2455">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line headline/2col text+subheads">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3116" b="5594"/>
          <a:stretch/>
        </p:blipFill>
        <p:spPr>
          <a:xfrm>
            <a:off x="9135508"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2" y="868542"/>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 requiring only one line</a:t>
            </a:r>
            <a:endParaRPr lang="en-US"/>
          </a:p>
        </p:txBody>
      </p:sp>
      <p:sp>
        <p:nvSpPr>
          <p:cNvPr id="5" name="Text Placeholder 4">
            <a:extLst>
              <a:ext uri="{FF2B5EF4-FFF2-40B4-BE49-F238E27FC236}">
                <a16:creationId xmlns:a16="http://schemas.microsoft.com/office/drawing/2014/main" id="{F9098BCD-5478-D97D-C908-B808F94B029A}"/>
              </a:ext>
            </a:extLst>
          </p:cNvPr>
          <p:cNvSpPr>
            <a:spLocks noGrp="1"/>
          </p:cNvSpPr>
          <p:nvPr>
            <p:ph type="body" sz="quarter" idx="19" hasCustomPrompt="1"/>
          </p:nvPr>
        </p:nvSpPr>
        <p:spPr>
          <a:xfrm>
            <a:off x="1246915" y="1569002"/>
            <a:ext cx="3408218" cy="430887"/>
          </a:xfrm>
          <a:prstGeom prst="rect">
            <a:avLst/>
          </a:prstGeom>
        </p:spPr>
        <p:txBody>
          <a:bodyPr lIns="0" tIns="0" rIns="0" bIns="0">
            <a:noAutofit/>
          </a:bodyPr>
          <a:lstStyle>
            <a:lvl1pPr>
              <a:lnSpc>
                <a:spcPct val="10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4" name="Text Placeholder 4">
            <a:extLst>
              <a:ext uri="{FF2B5EF4-FFF2-40B4-BE49-F238E27FC236}">
                <a16:creationId xmlns:a16="http://schemas.microsoft.com/office/drawing/2014/main" id="{26CFCEC5-A5B4-3F99-8D8F-55E884815F25}"/>
              </a:ext>
            </a:extLst>
          </p:cNvPr>
          <p:cNvSpPr>
            <a:spLocks noGrp="1"/>
          </p:cNvSpPr>
          <p:nvPr>
            <p:ph type="body" sz="quarter" idx="20" hasCustomPrompt="1"/>
          </p:nvPr>
        </p:nvSpPr>
        <p:spPr>
          <a:xfrm>
            <a:off x="5033469" y="1569002"/>
            <a:ext cx="3408218" cy="430887"/>
          </a:xfrm>
          <a:prstGeom prst="rect">
            <a:avLst/>
          </a:prstGeom>
        </p:spPr>
        <p:txBody>
          <a:bodyPr lIns="0" tIns="0" rIns="0" bIns="0">
            <a:noAutofit/>
          </a:bodyPr>
          <a:lstStyle>
            <a:lvl1pPr>
              <a:lnSpc>
                <a:spcPct val="10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8" name="Content Placeholder 4">
            <a:extLst>
              <a:ext uri="{FF2B5EF4-FFF2-40B4-BE49-F238E27FC236}">
                <a16:creationId xmlns:a16="http://schemas.microsoft.com/office/drawing/2014/main" id="{DB05EBE9-FCAE-6D8F-406E-5574BBFD9330}"/>
              </a:ext>
            </a:extLst>
          </p:cNvPr>
          <p:cNvSpPr>
            <a:spLocks noGrp="1"/>
          </p:cNvSpPr>
          <p:nvPr>
            <p:ph sz="quarter" idx="26"/>
          </p:nvPr>
        </p:nvSpPr>
        <p:spPr>
          <a:xfrm>
            <a:off x="1237672" y="2120348"/>
            <a:ext cx="3408217" cy="415171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Content Placeholder 4">
            <a:extLst>
              <a:ext uri="{FF2B5EF4-FFF2-40B4-BE49-F238E27FC236}">
                <a16:creationId xmlns:a16="http://schemas.microsoft.com/office/drawing/2014/main" id="{FEA457E3-53A1-5B08-3793-F4AFDD26B37F}"/>
              </a:ext>
            </a:extLst>
          </p:cNvPr>
          <p:cNvSpPr>
            <a:spLocks noGrp="1"/>
          </p:cNvSpPr>
          <p:nvPr>
            <p:ph sz="quarter" idx="27"/>
          </p:nvPr>
        </p:nvSpPr>
        <p:spPr>
          <a:xfrm>
            <a:off x="5033470" y="2116621"/>
            <a:ext cx="3408217" cy="415171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733479675"/>
      </p:ext>
    </p:extLst>
  </p:cSld>
  <p:clrMapOvr>
    <a:masterClrMapping/>
  </p:clrMapOvr>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line headline/2col text+subheads">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3116" b="5594"/>
          <a:stretch/>
        </p:blipFill>
        <p:spPr>
          <a:xfrm>
            <a:off x="9135508"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3" y="868542"/>
            <a:ext cx="7204014"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Longer headlines that require </a:t>
            </a:r>
            <a:br>
              <a:rPr lang="en-GB"/>
            </a:br>
            <a:r>
              <a:rPr lang="en-GB"/>
              <a:t>two lines to fit the text </a:t>
            </a:r>
            <a:endParaRPr lang="en-US"/>
          </a:p>
        </p:txBody>
      </p:sp>
      <p:sp>
        <p:nvSpPr>
          <p:cNvPr id="12" name="Text Placeholder 4">
            <a:extLst>
              <a:ext uri="{FF2B5EF4-FFF2-40B4-BE49-F238E27FC236}">
                <a16:creationId xmlns:a16="http://schemas.microsoft.com/office/drawing/2014/main" id="{DF8E36EB-31DF-B496-BAC4-517E5436C79E}"/>
              </a:ext>
            </a:extLst>
          </p:cNvPr>
          <p:cNvSpPr>
            <a:spLocks noGrp="1"/>
          </p:cNvSpPr>
          <p:nvPr>
            <p:ph type="body" sz="quarter" idx="22" hasCustomPrompt="1"/>
          </p:nvPr>
        </p:nvSpPr>
        <p:spPr>
          <a:xfrm>
            <a:off x="1246915" y="1927590"/>
            <a:ext cx="3408218" cy="430887"/>
          </a:xfrm>
          <a:prstGeom prst="rect">
            <a:avLst/>
          </a:prstGeom>
        </p:spPr>
        <p:txBody>
          <a:bodyPr lIns="0" tIns="0" rIns="0" bIns="0">
            <a:noAutofit/>
          </a:bodyPr>
          <a:lstStyle>
            <a:lvl1pPr>
              <a:lnSpc>
                <a:spcPct val="10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13" name="Text Placeholder 4">
            <a:extLst>
              <a:ext uri="{FF2B5EF4-FFF2-40B4-BE49-F238E27FC236}">
                <a16:creationId xmlns:a16="http://schemas.microsoft.com/office/drawing/2014/main" id="{AF6C556A-CD47-BE02-2074-B7362BF49D42}"/>
              </a:ext>
            </a:extLst>
          </p:cNvPr>
          <p:cNvSpPr>
            <a:spLocks noGrp="1"/>
          </p:cNvSpPr>
          <p:nvPr>
            <p:ph type="body" sz="quarter" idx="23" hasCustomPrompt="1"/>
          </p:nvPr>
        </p:nvSpPr>
        <p:spPr>
          <a:xfrm>
            <a:off x="5033469" y="1927590"/>
            <a:ext cx="3408218" cy="430887"/>
          </a:xfrm>
          <a:prstGeom prst="rect">
            <a:avLst/>
          </a:prstGeom>
        </p:spPr>
        <p:txBody>
          <a:bodyPr lIns="0" tIns="0" rIns="0" bIns="0">
            <a:noAutofit/>
          </a:bodyPr>
          <a:lstStyle>
            <a:lvl1pPr>
              <a:lnSpc>
                <a:spcPct val="10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4" name="Content Placeholder 4">
            <a:extLst>
              <a:ext uri="{FF2B5EF4-FFF2-40B4-BE49-F238E27FC236}">
                <a16:creationId xmlns:a16="http://schemas.microsoft.com/office/drawing/2014/main" id="{03BFFC5E-3677-B034-A27D-F84888B78452}"/>
              </a:ext>
            </a:extLst>
          </p:cNvPr>
          <p:cNvSpPr>
            <a:spLocks noGrp="1"/>
          </p:cNvSpPr>
          <p:nvPr>
            <p:ph sz="quarter" idx="26"/>
          </p:nvPr>
        </p:nvSpPr>
        <p:spPr>
          <a:xfrm>
            <a:off x="1235062" y="2478936"/>
            <a:ext cx="3408217" cy="415171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Content Placeholder 4">
            <a:extLst>
              <a:ext uri="{FF2B5EF4-FFF2-40B4-BE49-F238E27FC236}">
                <a16:creationId xmlns:a16="http://schemas.microsoft.com/office/drawing/2014/main" id="{15926749-2EBC-B7BD-42A0-BCF679682FC3}"/>
              </a:ext>
            </a:extLst>
          </p:cNvPr>
          <p:cNvSpPr>
            <a:spLocks noGrp="1"/>
          </p:cNvSpPr>
          <p:nvPr>
            <p:ph sz="quarter" idx="27"/>
          </p:nvPr>
        </p:nvSpPr>
        <p:spPr>
          <a:xfrm>
            <a:off x="5033470" y="2478936"/>
            <a:ext cx="3408217" cy="415171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318855980"/>
      </p:ext>
    </p:extLst>
  </p:cSld>
  <p:clrMapOvr>
    <a:masterClrMapping/>
  </p:clrMapOvr>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lineHeadline_1colText_1">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2" y="868542"/>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 requiring only one line</a:t>
            </a:r>
            <a:endParaRPr lang="en-US"/>
          </a:p>
        </p:txBody>
      </p:sp>
      <p:pic>
        <p:nvPicPr>
          <p:cNvPr id="6" name="Picture 5" descr="A picture containing shape&#10;&#10;Description automatically generated">
            <a:extLst>
              <a:ext uri="{FF2B5EF4-FFF2-40B4-BE49-F238E27FC236}">
                <a16:creationId xmlns:a16="http://schemas.microsoft.com/office/drawing/2014/main" id="{FF8772F0-B84C-B130-36CD-AC7BF55EE3E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1"/>
            <a:ext cx="1803400" cy="1687809"/>
          </a:xfrm>
          <a:prstGeom prst="rect">
            <a:avLst/>
          </a:prstGeom>
        </p:spPr>
      </p:pic>
      <p:sp>
        <p:nvSpPr>
          <p:cNvPr id="5" name="Content Placeholder 4">
            <a:extLst>
              <a:ext uri="{FF2B5EF4-FFF2-40B4-BE49-F238E27FC236}">
                <a16:creationId xmlns:a16="http://schemas.microsoft.com/office/drawing/2014/main" id="{1C16A75D-B4EA-CEA1-E4FF-EAB6210B6F98}"/>
              </a:ext>
            </a:extLst>
          </p:cNvPr>
          <p:cNvSpPr>
            <a:spLocks noGrp="1"/>
          </p:cNvSpPr>
          <p:nvPr>
            <p:ph sz="quarter" idx="23"/>
          </p:nvPr>
        </p:nvSpPr>
        <p:spPr>
          <a:xfrm>
            <a:off x="1237672" y="1628775"/>
            <a:ext cx="7194550" cy="46008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116008499"/>
      </p:ext>
    </p:extLst>
  </p:cSld>
  <p:clrMapOvr>
    <a:masterClrMapping/>
  </p:clrMapOvr>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FullWidthHeadline_1colTex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2" y="868542"/>
            <a:ext cx="8742669"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Full width headline and multi-content box</a:t>
            </a:r>
            <a:endParaRPr lang="en-US"/>
          </a:p>
        </p:txBody>
      </p:sp>
      <p:pic>
        <p:nvPicPr>
          <p:cNvPr id="6" name="Picture 5" descr="A picture containing shape&#10;&#10;Description automatically generated">
            <a:extLst>
              <a:ext uri="{FF2B5EF4-FFF2-40B4-BE49-F238E27FC236}">
                <a16:creationId xmlns:a16="http://schemas.microsoft.com/office/drawing/2014/main" id="{FF8772F0-B84C-B130-36CD-AC7BF55EE3E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1"/>
            <a:ext cx="1803400" cy="1687809"/>
          </a:xfrm>
          <a:prstGeom prst="rect">
            <a:avLst/>
          </a:prstGeom>
        </p:spPr>
      </p:pic>
      <p:sp>
        <p:nvSpPr>
          <p:cNvPr id="5" name="Content Placeholder 4">
            <a:extLst>
              <a:ext uri="{FF2B5EF4-FFF2-40B4-BE49-F238E27FC236}">
                <a16:creationId xmlns:a16="http://schemas.microsoft.com/office/drawing/2014/main" id="{1C16A75D-B4EA-CEA1-E4FF-EAB6210B6F98}"/>
              </a:ext>
            </a:extLst>
          </p:cNvPr>
          <p:cNvSpPr>
            <a:spLocks noGrp="1"/>
          </p:cNvSpPr>
          <p:nvPr>
            <p:ph sz="quarter" idx="23"/>
          </p:nvPr>
        </p:nvSpPr>
        <p:spPr>
          <a:xfrm>
            <a:off x="1237671" y="1628775"/>
            <a:ext cx="8742669" cy="46008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943253452"/>
      </p:ext>
    </p:extLst>
  </p:cSld>
  <p:clrMapOvr>
    <a:masterClrMapping/>
  </p:clrMapOvr>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lineHeadline_2colText_1">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2" y="868542"/>
            <a:ext cx="7195123"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 one line, with columns</a:t>
            </a:r>
            <a:endParaRPr lang="en-US"/>
          </a:p>
        </p:txBody>
      </p:sp>
      <p:pic>
        <p:nvPicPr>
          <p:cNvPr id="6" name="Picture 5" descr="A picture containing shape&#10;&#10;Description automatically generated">
            <a:extLst>
              <a:ext uri="{FF2B5EF4-FFF2-40B4-BE49-F238E27FC236}">
                <a16:creationId xmlns:a16="http://schemas.microsoft.com/office/drawing/2014/main" id="{FF8772F0-B84C-B130-36CD-AC7BF55EE3E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1"/>
            <a:ext cx="1803400" cy="1687809"/>
          </a:xfrm>
          <a:prstGeom prst="rect">
            <a:avLst/>
          </a:prstGeom>
        </p:spPr>
      </p:pic>
      <p:sp>
        <p:nvSpPr>
          <p:cNvPr id="7" name="Content Placeholder 4">
            <a:extLst>
              <a:ext uri="{FF2B5EF4-FFF2-40B4-BE49-F238E27FC236}">
                <a16:creationId xmlns:a16="http://schemas.microsoft.com/office/drawing/2014/main" id="{ED4FF6B6-0F27-6F62-58E9-FEF47BE5C774}"/>
              </a:ext>
            </a:extLst>
          </p:cNvPr>
          <p:cNvSpPr>
            <a:spLocks noGrp="1"/>
          </p:cNvSpPr>
          <p:nvPr>
            <p:ph sz="quarter" idx="23"/>
          </p:nvPr>
        </p:nvSpPr>
        <p:spPr>
          <a:xfrm>
            <a:off x="1237672" y="1628775"/>
            <a:ext cx="7194550" cy="4600800"/>
          </a:xfrm>
        </p:spPr>
        <p:txBody>
          <a:bodyPr numCol="2"/>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901886457"/>
      </p:ext>
    </p:extLst>
  </p:cSld>
  <p:clrMapOvr>
    <a:masterClrMapping/>
  </p:clrMapOvr>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2lineHeadline_1colTex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3" y="868542"/>
            <a:ext cx="5401666"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Longer headlines that require two lines to fit the text </a:t>
            </a:r>
            <a:endParaRPr lang="en-US"/>
          </a:p>
        </p:txBody>
      </p:sp>
      <p:pic>
        <p:nvPicPr>
          <p:cNvPr id="8" name="Picture 7" descr="A picture containing shape&#10;&#10;Description automatically generated">
            <a:extLst>
              <a:ext uri="{FF2B5EF4-FFF2-40B4-BE49-F238E27FC236}">
                <a16:creationId xmlns:a16="http://schemas.microsoft.com/office/drawing/2014/main" id="{D878AACE-57B4-A497-8563-273F8C058ED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1"/>
            <a:ext cx="1803400" cy="1687809"/>
          </a:xfrm>
          <a:prstGeom prst="rect">
            <a:avLst/>
          </a:prstGeom>
        </p:spPr>
      </p:pic>
      <p:sp>
        <p:nvSpPr>
          <p:cNvPr id="4" name="Content Placeholder 4">
            <a:extLst>
              <a:ext uri="{FF2B5EF4-FFF2-40B4-BE49-F238E27FC236}">
                <a16:creationId xmlns:a16="http://schemas.microsoft.com/office/drawing/2014/main" id="{316D346D-B098-7865-F736-5D5E197B89FE}"/>
              </a:ext>
            </a:extLst>
          </p:cNvPr>
          <p:cNvSpPr>
            <a:spLocks noGrp="1"/>
          </p:cNvSpPr>
          <p:nvPr>
            <p:ph sz="quarter" idx="23"/>
          </p:nvPr>
        </p:nvSpPr>
        <p:spPr>
          <a:xfrm>
            <a:off x="1237673" y="1989138"/>
            <a:ext cx="7194550" cy="4279140"/>
          </a:xfrm>
        </p:spPr>
        <p:txBody>
          <a:bodyPr/>
          <a:lstStyle>
            <a:lvl1pPr>
              <a:defRPr sz="1800"/>
            </a:lvl1pPr>
            <a:lvl2pPr>
              <a:buClr>
                <a:schemeClr val="accent1"/>
              </a:buClr>
              <a:defRPr sz="1800"/>
            </a:lvl2pPr>
            <a:lvl3pPr>
              <a:buClr>
                <a:schemeClr val="accent1"/>
              </a:buClr>
              <a:buFont typeface="Calibri Light" panose="020F0302020204030204" pitchFamily="34" charset="0"/>
              <a:buChar char="‐"/>
              <a:defRPr sz="1800"/>
            </a:lvl3pPr>
            <a:lvl4pPr>
              <a:buClr>
                <a:schemeClr val="accent1"/>
              </a:buClr>
              <a:defRPr sz="1600"/>
            </a:lvl4pPr>
            <a:lvl5pPr>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606209220"/>
      </p:ext>
    </p:extLst>
  </p:cSld>
  <p:clrMapOvr>
    <a:masterClrMapping/>
  </p:clrMapOvr>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lineHeadline_1colText">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3116" b="5594"/>
          <a:stretch/>
        </p:blipFill>
        <p:spPr>
          <a:xfrm>
            <a:off x="9135508"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3418466"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One line headline</a:t>
            </a:r>
            <a:endParaRPr lang="en-US"/>
          </a:p>
        </p:txBody>
      </p:sp>
      <p:sp>
        <p:nvSpPr>
          <p:cNvPr id="4" name="Content Placeholder 4">
            <a:extLst>
              <a:ext uri="{FF2B5EF4-FFF2-40B4-BE49-F238E27FC236}">
                <a16:creationId xmlns:a16="http://schemas.microsoft.com/office/drawing/2014/main" id="{0083583A-8A58-9306-DBB3-B114EECA08F9}"/>
              </a:ext>
            </a:extLst>
          </p:cNvPr>
          <p:cNvSpPr>
            <a:spLocks noGrp="1"/>
          </p:cNvSpPr>
          <p:nvPr>
            <p:ph sz="quarter" idx="23"/>
          </p:nvPr>
        </p:nvSpPr>
        <p:spPr>
          <a:xfrm>
            <a:off x="1250925" y="1628775"/>
            <a:ext cx="3405256" cy="4679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10301723"/>
      </p:ext>
    </p:extLst>
  </p:cSld>
  <p:clrMapOvr>
    <a:masterClrMapping/>
  </p:clrMapOvr>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lineHeadline_1colText">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3116" b="5594"/>
          <a:stretch/>
        </p:blipFill>
        <p:spPr>
          <a:xfrm>
            <a:off x="9135508"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3405257" cy="1191673"/>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three lines to fit the text </a:t>
            </a:r>
            <a:endParaRPr lang="en-US"/>
          </a:p>
        </p:txBody>
      </p:sp>
      <p:sp>
        <p:nvSpPr>
          <p:cNvPr id="5" name="Content Placeholder 4">
            <a:extLst>
              <a:ext uri="{FF2B5EF4-FFF2-40B4-BE49-F238E27FC236}">
                <a16:creationId xmlns:a16="http://schemas.microsoft.com/office/drawing/2014/main" id="{BF8B978B-A28C-2538-D869-43F44449F20E}"/>
              </a:ext>
            </a:extLst>
          </p:cNvPr>
          <p:cNvSpPr>
            <a:spLocks noGrp="1"/>
          </p:cNvSpPr>
          <p:nvPr>
            <p:ph sz="quarter" idx="23"/>
          </p:nvPr>
        </p:nvSpPr>
        <p:spPr>
          <a:xfrm>
            <a:off x="1250925" y="2385390"/>
            <a:ext cx="3405256" cy="4029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52419644"/>
      </p:ext>
    </p:extLst>
  </p:cSld>
  <p:clrMapOvr>
    <a:masterClrMapping/>
  </p:clrMapOvr>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lineHeadline_1colText al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6073886" y="868542"/>
            <a:ext cx="3418466"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One line headline</a:t>
            </a:r>
            <a:endParaRPr lang="en-US"/>
          </a:p>
        </p:txBody>
      </p:sp>
      <p:pic>
        <p:nvPicPr>
          <p:cNvPr id="13" name="Picture 12" descr="Shape, rectangle&#10;&#10;Description automatically generated">
            <a:extLst>
              <a:ext uri="{FF2B5EF4-FFF2-40B4-BE49-F238E27FC236}">
                <a16:creationId xmlns:a16="http://schemas.microsoft.com/office/drawing/2014/main" id="{0FAD7712-151B-43ED-9807-B824E57CB82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13116" b="5594"/>
          <a:stretch/>
        </p:blipFill>
        <p:spPr>
          <a:xfrm flipH="1">
            <a:off x="0" y="3429000"/>
            <a:ext cx="3056492" cy="3429000"/>
          </a:xfrm>
          <a:prstGeom prst="rect">
            <a:avLst/>
          </a:prstGeom>
        </p:spPr>
      </p:pic>
      <p:sp>
        <p:nvSpPr>
          <p:cNvPr id="4" name="Content Placeholder 4">
            <a:extLst>
              <a:ext uri="{FF2B5EF4-FFF2-40B4-BE49-F238E27FC236}">
                <a16:creationId xmlns:a16="http://schemas.microsoft.com/office/drawing/2014/main" id="{A39FE7B1-746A-9A15-F0DE-11DBA1AF2DBE}"/>
              </a:ext>
            </a:extLst>
          </p:cNvPr>
          <p:cNvSpPr>
            <a:spLocks noGrp="1"/>
          </p:cNvSpPr>
          <p:nvPr>
            <p:ph sz="quarter" idx="23"/>
          </p:nvPr>
        </p:nvSpPr>
        <p:spPr>
          <a:xfrm>
            <a:off x="6073886" y="1628774"/>
            <a:ext cx="3405258" cy="4666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041167094"/>
      </p:ext>
    </p:extLst>
  </p:cSld>
  <p:clrMapOvr>
    <a:masterClrMapping/>
  </p:clrMapOvr>
  <p:extLst>
    <p:ext uri="{DCECCB84-F9BA-43D5-87BE-67443E8EF086}">
      <p15:sldGuideLst xmlns:p15="http://schemas.microsoft.com/office/powerpoint/2012/main">
        <p15:guide id="1" orient="horz" pos="3974">
          <p15:clr>
            <a:srgbClr val="FBAE40"/>
          </p15:clr>
        </p15:guide>
        <p15:guide id="2" pos="5995">
          <p15:clr>
            <a:srgbClr val="FBAE40"/>
          </p15:clr>
        </p15:guide>
        <p15:guide id="3" pos="3817">
          <p15:clr>
            <a:srgbClr val="FBAE40"/>
          </p15:clr>
        </p15:guide>
        <p15:guide id="5" pos="6244">
          <p15:clr>
            <a:srgbClr val="FBAE40"/>
          </p15:clr>
        </p15:guide>
        <p15:guide id="6" orient="horz" pos="1026">
          <p15:clr>
            <a:srgbClr val="FBAE40"/>
          </p15:clr>
        </p15:guide>
        <p15:guide id="7" orient="horz" pos="57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olding Slide Option B">
    <p:spTree>
      <p:nvGrpSpPr>
        <p:cNvPr id="1" name=""/>
        <p:cNvGrpSpPr/>
        <p:nvPr/>
      </p:nvGrpSpPr>
      <p:grpSpPr>
        <a:xfrm>
          <a:off x="0" y="0"/>
          <a:ext cx="0" cy="0"/>
          <a:chOff x="0" y="0"/>
          <a:chExt cx="0" cy="0"/>
        </a:xfrm>
      </p:grpSpPr>
      <p:pic>
        <p:nvPicPr>
          <p:cNvPr id="5" name="Picture 4" descr="Logo&#10;&#10;Description automatically generated with medium confidence">
            <a:extLst>
              <a:ext uri="{FF2B5EF4-FFF2-40B4-BE49-F238E27FC236}">
                <a16:creationId xmlns:a16="http://schemas.microsoft.com/office/drawing/2014/main" id="{1F0740EA-4A0A-6B71-6466-154B52C3745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391212" y="1404940"/>
            <a:ext cx="3409576" cy="4048119"/>
          </a:xfrm>
          <a:prstGeom prst="rect">
            <a:avLst/>
          </a:prstGeom>
        </p:spPr>
      </p:pic>
    </p:spTree>
    <p:extLst>
      <p:ext uri="{BB962C8B-B14F-4D97-AF65-F5344CB8AC3E}">
        <p14:creationId xmlns:p14="http://schemas.microsoft.com/office/powerpoint/2010/main" val="3312493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lineHeadline_1colText al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pic>
        <p:nvPicPr>
          <p:cNvPr id="13" name="Picture 12" descr="Shape, rectangle&#10;&#10;Description automatically generated">
            <a:extLst>
              <a:ext uri="{FF2B5EF4-FFF2-40B4-BE49-F238E27FC236}">
                <a16:creationId xmlns:a16="http://schemas.microsoft.com/office/drawing/2014/main" id="{0FAD7712-151B-43ED-9807-B824E57CB82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13116" b="5594"/>
          <a:stretch/>
        </p:blipFill>
        <p:spPr>
          <a:xfrm flipH="1">
            <a:off x="0" y="3429000"/>
            <a:ext cx="3056492" cy="3429000"/>
          </a:xfrm>
          <a:prstGeom prst="rect">
            <a:avLst/>
          </a:prstGeom>
        </p:spPr>
      </p:pic>
      <p:sp>
        <p:nvSpPr>
          <p:cNvPr id="2" name="Text Placeholder 16">
            <a:extLst>
              <a:ext uri="{FF2B5EF4-FFF2-40B4-BE49-F238E27FC236}">
                <a16:creationId xmlns:a16="http://schemas.microsoft.com/office/drawing/2014/main" id="{F744C5BE-6CBC-C63F-7611-86011E0773B5}"/>
              </a:ext>
            </a:extLst>
          </p:cNvPr>
          <p:cNvSpPr>
            <a:spLocks noGrp="1"/>
          </p:cNvSpPr>
          <p:nvPr>
            <p:ph type="body" sz="quarter" idx="10" hasCustomPrompt="1"/>
          </p:nvPr>
        </p:nvSpPr>
        <p:spPr>
          <a:xfrm>
            <a:off x="6069496" y="868542"/>
            <a:ext cx="3419061" cy="1191673"/>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three lines to fit the text </a:t>
            </a:r>
            <a:endParaRPr lang="en-US"/>
          </a:p>
        </p:txBody>
      </p:sp>
      <p:sp>
        <p:nvSpPr>
          <p:cNvPr id="4" name="Content Placeholder 4">
            <a:extLst>
              <a:ext uri="{FF2B5EF4-FFF2-40B4-BE49-F238E27FC236}">
                <a16:creationId xmlns:a16="http://schemas.microsoft.com/office/drawing/2014/main" id="{D40EB2BF-1264-0210-4706-05C95BF4C68E}"/>
              </a:ext>
            </a:extLst>
          </p:cNvPr>
          <p:cNvSpPr>
            <a:spLocks noGrp="1"/>
          </p:cNvSpPr>
          <p:nvPr>
            <p:ph sz="quarter" idx="23"/>
          </p:nvPr>
        </p:nvSpPr>
        <p:spPr>
          <a:xfrm>
            <a:off x="6069495" y="2385391"/>
            <a:ext cx="3419061" cy="4029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503032602"/>
      </p:ext>
    </p:extLst>
  </p:cSld>
  <p:clrMapOvr>
    <a:masterClrMapping/>
  </p:clrMapOvr>
  <p:extLst>
    <p:ext uri="{DCECCB84-F9BA-43D5-87BE-67443E8EF086}">
      <p15:sldGuideLst xmlns:p15="http://schemas.microsoft.com/office/powerpoint/2012/main">
        <p15:guide id="1" orient="horz" pos="3974">
          <p15:clr>
            <a:srgbClr val="FBAE40"/>
          </p15:clr>
        </p15:guide>
        <p15:guide id="2" pos="5995">
          <p15:clr>
            <a:srgbClr val="FBAE40"/>
          </p15:clr>
        </p15:guide>
        <p15:guide id="3" pos="3817">
          <p15:clr>
            <a:srgbClr val="FBAE40"/>
          </p15:clr>
        </p15:guide>
        <p15:guide id="5" pos="6244">
          <p15:clr>
            <a:srgbClr val="FBAE40"/>
          </p15:clr>
        </p15:guide>
        <p15:guide id="6" orient="horz" pos="1253">
          <p15:clr>
            <a:srgbClr val="FBAE40"/>
          </p15:clr>
        </p15:guide>
        <p15:guide id="7" orient="horz" pos="57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lineHeadline_2conten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328240"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4" name="Text Placeholder 4">
            <a:extLst>
              <a:ext uri="{FF2B5EF4-FFF2-40B4-BE49-F238E27FC236}">
                <a16:creationId xmlns:a16="http://schemas.microsoft.com/office/drawing/2014/main" id="{308B72AE-0A4F-AD59-C038-3202FD97F6DF}"/>
              </a:ext>
            </a:extLst>
          </p:cNvPr>
          <p:cNvSpPr>
            <a:spLocks noGrp="1"/>
          </p:cNvSpPr>
          <p:nvPr>
            <p:ph type="body" sz="quarter" idx="19" hasCustomPrompt="1"/>
          </p:nvPr>
        </p:nvSpPr>
        <p:spPr>
          <a:xfrm>
            <a:off x="1246914" y="1926186"/>
            <a:ext cx="4665687" cy="222946"/>
          </a:xfrm>
          <a:prstGeom prst="rect">
            <a:avLst/>
          </a:prstGeom>
        </p:spPr>
        <p:txBody>
          <a:bodyPr wrap="square" lIns="0" tIns="0" rIns="0" bIns="0">
            <a:spAutoFit/>
          </a:bodyPr>
          <a:lstStyle>
            <a:lvl1pPr>
              <a:lnSpc>
                <a:spcPct val="12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TEXT STYLES</a:t>
            </a:r>
            <a:endParaRPr lang="en-US"/>
          </a:p>
        </p:txBody>
      </p:sp>
      <p:sp>
        <p:nvSpPr>
          <p:cNvPr id="9" name="Text Placeholder 11">
            <a:extLst>
              <a:ext uri="{FF2B5EF4-FFF2-40B4-BE49-F238E27FC236}">
                <a16:creationId xmlns:a16="http://schemas.microsoft.com/office/drawing/2014/main" id="{9CE0728B-C103-EEF9-E922-F20353780326}"/>
              </a:ext>
            </a:extLst>
          </p:cNvPr>
          <p:cNvSpPr>
            <a:spLocks noGrp="1"/>
          </p:cNvSpPr>
          <p:nvPr>
            <p:ph type="body" sz="quarter" idx="11" hasCustomPrompt="1"/>
          </p:nvPr>
        </p:nvSpPr>
        <p:spPr>
          <a:xfrm>
            <a:off x="5997389" y="6549649"/>
            <a:ext cx="5962872"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5" name="Content Placeholder 4">
            <a:extLst>
              <a:ext uri="{FF2B5EF4-FFF2-40B4-BE49-F238E27FC236}">
                <a16:creationId xmlns:a16="http://schemas.microsoft.com/office/drawing/2014/main" id="{5530B484-086D-B35E-BC7C-D1F2BADFCD8B}"/>
              </a:ext>
            </a:extLst>
          </p:cNvPr>
          <p:cNvSpPr>
            <a:spLocks noGrp="1"/>
          </p:cNvSpPr>
          <p:nvPr>
            <p:ph sz="quarter" idx="23" hasCustomPrompt="1"/>
          </p:nvPr>
        </p:nvSpPr>
        <p:spPr>
          <a:xfrm>
            <a:off x="6275387" y="908049"/>
            <a:ext cx="5114271" cy="5400675"/>
          </a:xfrm>
        </p:spPr>
        <p:txBody>
          <a:bodyPr/>
          <a:lstStyle>
            <a:lvl1pPr>
              <a:defRPr/>
            </a:lvl1pPr>
          </a:lstStyle>
          <a:p>
            <a:pPr lvl="0"/>
            <a:r>
              <a:rPr lang="en-US"/>
              <a:t>For image/graph</a:t>
            </a:r>
          </a:p>
        </p:txBody>
      </p:sp>
      <p:sp>
        <p:nvSpPr>
          <p:cNvPr id="6" name="Content Placeholder 4">
            <a:extLst>
              <a:ext uri="{FF2B5EF4-FFF2-40B4-BE49-F238E27FC236}">
                <a16:creationId xmlns:a16="http://schemas.microsoft.com/office/drawing/2014/main" id="{F1531016-1BCF-C069-6030-DAC2247A354B}"/>
              </a:ext>
            </a:extLst>
          </p:cNvPr>
          <p:cNvSpPr>
            <a:spLocks noGrp="1"/>
          </p:cNvSpPr>
          <p:nvPr>
            <p:ph sz="quarter" idx="24"/>
          </p:nvPr>
        </p:nvSpPr>
        <p:spPr>
          <a:xfrm>
            <a:off x="1246914" y="2293939"/>
            <a:ext cx="4665687" cy="4014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8255676"/>
      </p:ext>
    </p:extLst>
  </p:cSld>
  <p:clrMapOvr>
    <a:masterClrMapping/>
  </p:clrMapOvr>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2lineHeadline+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513771"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9" name="Text Placeholder 11">
            <a:extLst>
              <a:ext uri="{FF2B5EF4-FFF2-40B4-BE49-F238E27FC236}">
                <a16:creationId xmlns:a16="http://schemas.microsoft.com/office/drawing/2014/main" id="{9CE0728B-C103-EEF9-E922-F20353780326}"/>
              </a:ext>
            </a:extLst>
          </p:cNvPr>
          <p:cNvSpPr>
            <a:spLocks noGrp="1"/>
          </p:cNvSpPr>
          <p:nvPr>
            <p:ph type="body" sz="quarter" idx="11" hasCustomPrompt="1"/>
          </p:nvPr>
        </p:nvSpPr>
        <p:spPr>
          <a:xfrm>
            <a:off x="5997389" y="6549649"/>
            <a:ext cx="5962872"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2" name="Content Placeholder 4">
            <a:extLst>
              <a:ext uri="{FF2B5EF4-FFF2-40B4-BE49-F238E27FC236}">
                <a16:creationId xmlns:a16="http://schemas.microsoft.com/office/drawing/2014/main" id="{CF5250C4-D736-625F-439F-12F0053F23FC}"/>
              </a:ext>
            </a:extLst>
          </p:cNvPr>
          <p:cNvSpPr>
            <a:spLocks noGrp="1"/>
          </p:cNvSpPr>
          <p:nvPr>
            <p:ph sz="quarter" idx="23" hasCustomPrompt="1"/>
          </p:nvPr>
        </p:nvSpPr>
        <p:spPr>
          <a:xfrm>
            <a:off x="1250925" y="2024063"/>
            <a:ext cx="10138734" cy="4281952"/>
          </a:xfrm>
        </p:spPr>
        <p:txBody>
          <a:bodyPr/>
          <a:lstStyle>
            <a:lvl1pPr>
              <a:defRPr/>
            </a:lvl1pPr>
          </a:lstStyle>
          <a:p>
            <a:pPr lvl="0"/>
            <a:r>
              <a:rPr lang="en-US"/>
              <a:t>For image/graph</a:t>
            </a:r>
          </a:p>
        </p:txBody>
      </p:sp>
    </p:spTree>
    <p:extLst>
      <p:ext uri="{BB962C8B-B14F-4D97-AF65-F5344CB8AC3E}">
        <p14:creationId xmlns:p14="http://schemas.microsoft.com/office/powerpoint/2010/main" val="4244188861"/>
      </p:ext>
    </p:extLst>
  </p:cSld>
  <p:clrMapOvr>
    <a:masterClrMapping/>
  </p:clrMapOvr>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colText+2Pictur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55352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4" name="Content Placeholder 4">
            <a:extLst>
              <a:ext uri="{FF2B5EF4-FFF2-40B4-BE49-F238E27FC236}">
                <a16:creationId xmlns:a16="http://schemas.microsoft.com/office/drawing/2014/main" id="{EE03F38E-7678-ACF3-E2C3-FF347D375DDB}"/>
              </a:ext>
            </a:extLst>
          </p:cNvPr>
          <p:cNvSpPr>
            <a:spLocks noGrp="1"/>
          </p:cNvSpPr>
          <p:nvPr>
            <p:ph sz="quarter" idx="23" hasCustomPrompt="1"/>
          </p:nvPr>
        </p:nvSpPr>
        <p:spPr>
          <a:xfrm>
            <a:off x="7680324" y="2017024"/>
            <a:ext cx="3095626" cy="2076451"/>
          </a:xfrm>
        </p:spPr>
        <p:txBody>
          <a:bodyPr/>
          <a:lstStyle>
            <a:lvl1pPr>
              <a:defRPr/>
            </a:lvl1pPr>
          </a:lstStyle>
          <a:p>
            <a:pPr lvl="0"/>
            <a:r>
              <a:rPr lang="en-US"/>
              <a:t>For image/graph</a:t>
            </a:r>
          </a:p>
        </p:txBody>
      </p:sp>
      <p:sp>
        <p:nvSpPr>
          <p:cNvPr id="7" name="Content Placeholder 4">
            <a:extLst>
              <a:ext uri="{FF2B5EF4-FFF2-40B4-BE49-F238E27FC236}">
                <a16:creationId xmlns:a16="http://schemas.microsoft.com/office/drawing/2014/main" id="{2B672C88-850E-D7D9-F80A-ED67FE04B106}"/>
              </a:ext>
            </a:extLst>
          </p:cNvPr>
          <p:cNvSpPr>
            <a:spLocks noGrp="1"/>
          </p:cNvSpPr>
          <p:nvPr>
            <p:ph sz="quarter" idx="24"/>
          </p:nvPr>
        </p:nvSpPr>
        <p:spPr>
          <a:xfrm>
            <a:off x="1250927" y="2017024"/>
            <a:ext cx="5961086" cy="429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Content Placeholder 4">
            <a:extLst>
              <a:ext uri="{FF2B5EF4-FFF2-40B4-BE49-F238E27FC236}">
                <a16:creationId xmlns:a16="http://schemas.microsoft.com/office/drawing/2014/main" id="{8CFCCEFD-1A06-C13D-DEAF-C7C7CFDCE7DF}"/>
              </a:ext>
            </a:extLst>
          </p:cNvPr>
          <p:cNvSpPr>
            <a:spLocks noGrp="1"/>
          </p:cNvSpPr>
          <p:nvPr>
            <p:ph sz="quarter" idx="25" hasCustomPrompt="1"/>
          </p:nvPr>
        </p:nvSpPr>
        <p:spPr>
          <a:xfrm>
            <a:off x="7680324" y="4232273"/>
            <a:ext cx="3095626" cy="2076451"/>
          </a:xfrm>
        </p:spPr>
        <p:txBody>
          <a:bodyPr/>
          <a:lstStyle>
            <a:lvl1pPr>
              <a:defRPr/>
            </a:lvl1pPr>
          </a:lstStyle>
          <a:p>
            <a:pPr lvl="0"/>
            <a:r>
              <a:rPr lang="en-US"/>
              <a:t>For image/graph</a:t>
            </a:r>
          </a:p>
        </p:txBody>
      </p:sp>
    </p:spTree>
    <p:extLst>
      <p:ext uri="{BB962C8B-B14F-4D97-AF65-F5344CB8AC3E}">
        <p14:creationId xmlns:p14="http://schemas.microsoft.com/office/powerpoint/2010/main" val="1182727348"/>
      </p:ext>
    </p:extLst>
  </p:cSld>
  <p:clrMapOvr>
    <a:masterClrMapping/>
  </p:clrMapOvr>
  <p:extLst>
    <p:ext uri="{DCECCB84-F9BA-43D5-87BE-67443E8EF086}">
      <p15:sldGuideLst xmlns:p15="http://schemas.microsoft.com/office/powerpoint/2012/main">
        <p15:guide id="1" orient="horz" pos="3974">
          <p15:clr>
            <a:srgbClr val="FBAE40"/>
          </p15:clr>
        </p15:guide>
        <p15:guide id="2" pos="4838">
          <p15:clr>
            <a:srgbClr val="FBAE40"/>
          </p15:clr>
        </p15:guide>
        <p15:guide id="3" pos="4543">
          <p15:clr>
            <a:srgbClr val="FBAE40"/>
          </p15:clr>
        </p15:guide>
        <p15:guide id="4" pos="778">
          <p15:clr>
            <a:srgbClr val="FBAE40"/>
          </p15:clr>
        </p15:guide>
        <p15:guide id="6" orient="horz" pos="1253">
          <p15:clr>
            <a:srgbClr val="FBAE40"/>
          </p15:clr>
        </p15:guide>
        <p15:guide id="7" orient="horz" pos="572">
          <p15:clr>
            <a:srgbClr val="FBAE40"/>
          </p15:clr>
        </p15:guide>
        <p15:guide id="8" pos="2547">
          <p15:clr>
            <a:srgbClr val="FBAE40"/>
          </p15:clr>
        </p15:guide>
        <p15:guide id="9" pos="277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colText+breakout box with 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182466"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9" name="Round Single Corner of Rectangle 8">
            <a:extLst>
              <a:ext uri="{FF2B5EF4-FFF2-40B4-BE49-F238E27FC236}">
                <a16:creationId xmlns:a16="http://schemas.microsoft.com/office/drawing/2014/main" id="{93F1B725-F16F-E667-FAE1-47375E848FAA}"/>
              </a:ext>
            </a:extLst>
          </p:cNvPr>
          <p:cNvSpPr/>
          <p:nvPr/>
        </p:nvSpPr>
        <p:spPr>
          <a:xfrm>
            <a:off x="7680325" y="958572"/>
            <a:ext cx="3095625" cy="5913437"/>
          </a:xfrm>
          <a:prstGeom prst="round1Rect">
            <a:avLst>
              <a:gd name="adj" fmla="val 9349"/>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40000"/>
                  <a:lumOff val="60000"/>
                </a:schemeClr>
              </a:solidFill>
            </a:endParaRPr>
          </a:p>
        </p:txBody>
      </p:sp>
      <p:sp>
        <p:nvSpPr>
          <p:cNvPr id="10" name="Picture Placeholder 18">
            <a:extLst>
              <a:ext uri="{FF2B5EF4-FFF2-40B4-BE49-F238E27FC236}">
                <a16:creationId xmlns:a16="http://schemas.microsoft.com/office/drawing/2014/main" id="{6F72EE20-E1D0-B3F5-8AC3-AEBCB89F10A6}"/>
              </a:ext>
            </a:extLst>
          </p:cNvPr>
          <p:cNvSpPr>
            <a:spLocks noGrp="1"/>
          </p:cNvSpPr>
          <p:nvPr>
            <p:ph type="pic" sz="quarter" idx="19"/>
          </p:nvPr>
        </p:nvSpPr>
        <p:spPr>
          <a:xfrm>
            <a:off x="7680325" y="950913"/>
            <a:ext cx="3095625" cy="2076450"/>
          </a:xfrm>
          <a:prstGeom prst="rect">
            <a:avLst/>
          </a:prstGeom>
        </p:spPr>
        <p:txBody>
          <a:bodyPr/>
          <a:lstStyle/>
          <a:p>
            <a:r>
              <a:rPr lang="en-US"/>
              <a:t>Click icon to add picture</a:t>
            </a:r>
          </a:p>
        </p:txBody>
      </p:sp>
      <p:sp>
        <p:nvSpPr>
          <p:cNvPr id="12" name="Text Placeholder 16">
            <a:extLst>
              <a:ext uri="{FF2B5EF4-FFF2-40B4-BE49-F238E27FC236}">
                <a16:creationId xmlns:a16="http://schemas.microsoft.com/office/drawing/2014/main" id="{D5E08DB9-A69E-A12D-D4D7-A8288E807464}"/>
              </a:ext>
            </a:extLst>
          </p:cNvPr>
          <p:cNvSpPr>
            <a:spLocks noGrp="1"/>
          </p:cNvSpPr>
          <p:nvPr>
            <p:ph type="body" sz="quarter" idx="21" hasCustomPrompt="1"/>
          </p:nvPr>
        </p:nvSpPr>
        <p:spPr>
          <a:xfrm>
            <a:off x="7900678" y="3269398"/>
            <a:ext cx="2654918" cy="265414"/>
          </a:xfrm>
          <a:prstGeom prst="rect">
            <a:avLst/>
          </a:prstGeom>
        </p:spPr>
        <p:txBody>
          <a:bodyPr lIns="0" tIns="0" rIns="0" bIns="0"/>
          <a:lstStyle>
            <a:lvl1pPr>
              <a:lnSpc>
                <a:spcPct val="120000"/>
              </a:lnSpc>
              <a:defRPr sz="1300" b="1" i="0" cap="all" spc="100" baseline="0">
                <a:solidFill>
                  <a:schemeClr val="tx1"/>
                </a:solidFill>
                <a:latin typeface="Consolas" panose="020B0609020204030204" pitchFamily="49" charset="0"/>
                <a:cs typeface="Consolas" panose="020B0609020204030204" pitchFamily="49" charset="0"/>
              </a:defRPr>
            </a:lvl1pPr>
          </a:lstStyle>
          <a:p>
            <a:pPr lvl="0"/>
            <a:r>
              <a:rPr lang="en-GB"/>
              <a:t>CLICK TO EDIT</a:t>
            </a:r>
            <a:endParaRPr lang="en-US"/>
          </a:p>
        </p:txBody>
      </p:sp>
      <p:sp>
        <p:nvSpPr>
          <p:cNvPr id="15" name="Text Placeholder 14">
            <a:extLst>
              <a:ext uri="{FF2B5EF4-FFF2-40B4-BE49-F238E27FC236}">
                <a16:creationId xmlns:a16="http://schemas.microsoft.com/office/drawing/2014/main" id="{0AE8224C-C241-CC9B-98E8-05BC24919BCD}"/>
              </a:ext>
            </a:extLst>
          </p:cNvPr>
          <p:cNvSpPr>
            <a:spLocks noGrp="1"/>
          </p:cNvSpPr>
          <p:nvPr>
            <p:ph type="body" sz="quarter" idx="22"/>
          </p:nvPr>
        </p:nvSpPr>
        <p:spPr>
          <a:xfrm>
            <a:off x="7900988" y="3684588"/>
            <a:ext cx="2654608" cy="2624137"/>
          </a:xfrm>
        </p:spPr>
        <p:txBody>
          <a:bodyPr lIns="0" tIns="0" rIns="0" bIns="0"/>
          <a:lstStyle>
            <a:lvl1pPr marL="180000" indent="-180000">
              <a:spcBef>
                <a:spcPts val="300"/>
              </a:spcBef>
              <a:buFont typeface="Arial" panose="020B0604020202020204" pitchFamily="34" charset="0"/>
              <a:buChar char="•"/>
              <a:defRPr sz="1400"/>
            </a:lvl1pPr>
            <a:lvl2pPr marL="180000" indent="-180000">
              <a:spcBef>
                <a:spcPts val="300"/>
              </a:spcBef>
              <a:defRPr sz="1400"/>
            </a:lvl2pPr>
            <a:lvl3pPr marL="180000" indent="-180000">
              <a:spcBef>
                <a:spcPts val="300"/>
              </a:spcBef>
              <a:defRPr sz="1400"/>
            </a:lvl3pPr>
            <a:lvl4pPr marL="180000" indent="-180000">
              <a:spcBef>
                <a:spcPts val="300"/>
              </a:spcBef>
              <a:defRPr sz="1400"/>
            </a:lvl4pPr>
            <a:lvl5pPr marL="180000" indent="-180000">
              <a:spcBef>
                <a:spcPts val="300"/>
              </a:spcBef>
              <a:defRPr sz="1400"/>
            </a:lvl5pPr>
          </a:lstStyle>
          <a:p>
            <a:pPr lvl="0"/>
            <a:r>
              <a:rPr lang="en-US"/>
              <a:t>Click to edit Master text styles</a:t>
            </a:r>
          </a:p>
        </p:txBody>
      </p:sp>
      <p:sp>
        <p:nvSpPr>
          <p:cNvPr id="5" name="Content Placeholder 4">
            <a:extLst>
              <a:ext uri="{FF2B5EF4-FFF2-40B4-BE49-F238E27FC236}">
                <a16:creationId xmlns:a16="http://schemas.microsoft.com/office/drawing/2014/main" id="{69A44B2F-E171-781B-5F8C-086808FC5E72}"/>
              </a:ext>
            </a:extLst>
          </p:cNvPr>
          <p:cNvSpPr>
            <a:spLocks noGrp="1"/>
          </p:cNvSpPr>
          <p:nvPr>
            <p:ph sz="quarter" idx="24"/>
          </p:nvPr>
        </p:nvSpPr>
        <p:spPr>
          <a:xfrm>
            <a:off x="1250927" y="2017024"/>
            <a:ext cx="5961086" cy="429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964099989"/>
      </p:ext>
    </p:extLst>
  </p:cSld>
  <p:clrMapOvr>
    <a:masterClrMapping/>
  </p:clrMapOvr>
  <p:extLst>
    <p:ext uri="{DCECCB84-F9BA-43D5-87BE-67443E8EF086}">
      <p15:sldGuideLst xmlns:p15="http://schemas.microsoft.com/office/powerpoint/2012/main">
        <p15:guide id="1" orient="horz" pos="3974">
          <p15:clr>
            <a:srgbClr val="FBAE40"/>
          </p15:clr>
        </p15:guide>
        <p15:guide id="2" pos="4838">
          <p15:clr>
            <a:srgbClr val="FBAE40"/>
          </p15:clr>
        </p15:guide>
        <p15:guide id="3" pos="4543">
          <p15:clr>
            <a:srgbClr val="FBAE40"/>
          </p15:clr>
        </p15:guide>
        <p15:guide id="4" pos="778">
          <p15:clr>
            <a:srgbClr val="FBAE40"/>
          </p15:clr>
        </p15:guide>
        <p15:guide id="6" orient="horz" pos="1253">
          <p15:clr>
            <a:srgbClr val="FBAE40"/>
          </p15:clr>
        </p15:guide>
        <p15:guide id="7" orient="horz" pos="572">
          <p15:clr>
            <a:srgbClr val="FBAE40"/>
          </p15:clr>
        </p15:guide>
        <p15:guide id="8" pos="2547">
          <p15:clr>
            <a:srgbClr val="FBAE40"/>
          </p15:clr>
        </p15:guide>
        <p15:guide id="9" pos="277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1colText+breakout box with 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5121300"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9" name="Round Single Corner of Rectangle 8">
            <a:extLst>
              <a:ext uri="{FF2B5EF4-FFF2-40B4-BE49-F238E27FC236}">
                <a16:creationId xmlns:a16="http://schemas.microsoft.com/office/drawing/2014/main" id="{93F1B725-F16F-E667-FAE1-47375E848FAA}"/>
              </a:ext>
            </a:extLst>
          </p:cNvPr>
          <p:cNvSpPr/>
          <p:nvPr/>
        </p:nvSpPr>
        <p:spPr>
          <a:xfrm>
            <a:off x="8766175" y="958572"/>
            <a:ext cx="3095625" cy="5913437"/>
          </a:xfrm>
          <a:prstGeom prst="round1Rect">
            <a:avLst>
              <a:gd name="adj" fmla="val 9349"/>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40000"/>
                  <a:lumOff val="60000"/>
                </a:schemeClr>
              </a:solidFill>
            </a:endParaRPr>
          </a:p>
        </p:txBody>
      </p:sp>
      <p:sp>
        <p:nvSpPr>
          <p:cNvPr id="12" name="Text Placeholder 16">
            <a:extLst>
              <a:ext uri="{FF2B5EF4-FFF2-40B4-BE49-F238E27FC236}">
                <a16:creationId xmlns:a16="http://schemas.microsoft.com/office/drawing/2014/main" id="{D5E08DB9-A69E-A12D-D4D7-A8288E807464}"/>
              </a:ext>
            </a:extLst>
          </p:cNvPr>
          <p:cNvSpPr>
            <a:spLocks noGrp="1"/>
          </p:cNvSpPr>
          <p:nvPr>
            <p:ph type="body" sz="quarter" idx="21" hasCustomPrompt="1"/>
          </p:nvPr>
        </p:nvSpPr>
        <p:spPr>
          <a:xfrm>
            <a:off x="8970235" y="1400847"/>
            <a:ext cx="2654918" cy="265414"/>
          </a:xfrm>
          <a:prstGeom prst="rect">
            <a:avLst/>
          </a:prstGeom>
        </p:spPr>
        <p:txBody>
          <a:bodyPr lIns="0" tIns="0" rIns="0" bIns="0"/>
          <a:lstStyle>
            <a:lvl1pPr>
              <a:lnSpc>
                <a:spcPct val="120000"/>
              </a:lnSpc>
              <a:defRPr sz="1300" b="1" i="0" cap="all" spc="100" baseline="0">
                <a:solidFill>
                  <a:schemeClr val="tx1"/>
                </a:solidFill>
                <a:latin typeface="Consolas" panose="020B0609020204030204" pitchFamily="49" charset="0"/>
                <a:cs typeface="Consolas" panose="020B0609020204030204" pitchFamily="49" charset="0"/>
              </a:defRPr>
            </a:lvl1pPr>
          </a:lstStyle>
          <a:p>
            <a:pPr lvl="0"/>
            <a:r>
              <a:rPr lang="en-GB"/>
              <a:t>CLICK TO EDIT</a:t>
            </a:r>
            <a:endParaRPr lang="en-US"/>
          </a:p>
        </p:txBody>
      </p:sp>
      <p:sp>
        <p:nvSpPr>
          <p:cNvPr id="15" name="Text Placeholder 14">
            <a:extLst>
              <a:ext uri="{FF2B5EF4-FFF2-40B4-BE49-F238E27FC236}">
                <a16:creationId xmlns:a16="http://schemas.microsoft.com/office/drawing/2014/main" id="{0AE8224C-C241-CC9B-98E8-05BC24919BCD}"/>
              </a:ext>
            </a:extLst>
          </p:cNvPr>
          <p:cNvSpPr>
            <a:spLocks noGrp="1"/>
          </p:cNvSpPr>
          <p:nvPr>
            <p:ph type="body" sz="quarter" idx="22"/>
          </p:nvPr>
        </p:nvSpPr>
        <p:spPr>
          <a:xfrm>
            <a:off x="8996363" y="1828800"/>
            <a:ext cx="2654608" cy="4479925"/>
          </a:xfrm>
        </p:spPr>
        <p:txBody>
          <a:bodyPr lIns="0" tIns="0" rIns="0" bIns="0"/>
          <a:lstStyle>
            <a:lvl1pPr marL="180000" indent="-180000">
              <a:spcBef>
                <a:spcPts val="300"/>
              </a:spcBef>
              <a:buFont typeface="Arial" panose="020B0604020202020204" pitchFamily="34" charset="0"/>
              <a:buChar char="•"/>
              <a:defRPr sz="1400"/>
            </a:lvl1pPr>
            <a:lvl2pPr marL="180000" indent="-180000">
              <a:spcBef>
                <a:spcPts val="300"/>
              </a:spcBef>
              <a:defRPr sz="1400"/>
            </a:lvl2pPr>
            <a:lvl3pPr marL="180000" indent="-180000">
              <a:spcBef>
                <a:spcPts val="300"/>
              </a:spcBef>
              <a:defRPr sz="1400"/>
            </a:lvl3pPr>
            <a:lvl4pPr marL="180000" indent="-180000">
              <a:spcBef>
                <a:spcPts val="300"/>
              </a:spcBef>
              <a:defRPr sz="1400"/>
            </a:lvl4pPr>
            <a:lvl5pPr marL="180000" indent="-180000">
              <a:spcBef>
                <a:spcPts val="300"/>
              </a:spcBef>
              <a:defRPr sz="1400"/>
            </a:lvl5pPr>
          </a:lstStyle>
          <a:p>
            <a:pPr lvl="0"/>
            <a:r>
              <a:rPr lang="en-US"/>
              <a:t>Click to edit Master text styles</a:t>
            </a:r>
          </a:p>
        </p:txBody>
      </p:sp>
      <p:sp>
        <p:nvSpPr>
          <p:cNvPr id="5" name="Content Placeholder 4">
            <a:extLst>
              <a:ext uri="{FF2B5EF4-FFF2-40B4-BE49-F238E27FC236}">
                <a16:creationId xmlns:a16="http://schemas.microsoft.com/office/drawing/2014/main" id="{69A44B2F-E171-781B-5F8C-086808FC5E72}"/>
              </a:ext>
            </a:extLst>
          </p:cNvPr>
          <p:cNvSpPr>
            <a:spLocks noGrp="1"/>
          </p:cNvSpPr>
          <p:nvPr>
            <p:ph sz="quarter" idx="24"/>
          </p:nvPr>
        </p:nvSpPr>
        <p:spPr>
          <a:xfrm>
            <a:off x="1250926" y="2017024"/>
            <a:ext cx="7226323" cy="429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73772162"/>
      </p:ext>
    </p:extLst>
  </p:cSld>
  <p:clrMapOvr>
    <a:masterClrMapping/>
  </p:clrMapOvr>
  <p:extLst>
    <p:ext uri="{DCECCB84-F9BA-43D5-87BE-67443E8EF086}">
      <p15:sldGuideLst xmlns:p15="http://schemas.microsoft.com/office/powerpoint/2012/main">
        <p15:guide id="1" orient="horz" pos="3974">
          <p15:clr>
            <a:srgbClr val="FBAE40"/>
          </p15:clr>
        </p15:guide>
        <p15:guide id="2" pos="4838">
          <p15:clr>
            <a:srgbClr val="FBAE40"/>
          </p15:clr>
        </p15:guide>
        <p15:guide id="3" pos="4543">
          <p15:clr>
            <a:srgbClr val="FBAE40"/>
          </p15:clr>
        </p15:guide>
        <p15:guide id="4" pos="778">
          <p15:clr>
            <a:srgbClr val="FBAE40"/>
          </p15:clr>
        </p15:guide>
        <p15:guide id="6" orient="horz" pos="1253">
          <p15:clr>
            <a:srgbClr val="FBAE40"/>
          </p15:clr>
        </p15:guide>
        <p15:guide id="7" orient="horz" pos="572">
          <p15:clr>
            <a:srgbClr val="FBAE40"/>
          </p15:clr>
        </p15:guide>
        <p15:guide id="8" pos="2547">
          <p15:clr>
            <a:srgbClr val="FBAE40"/>
          </p15:clr>
        </p15:guide>
        <p15:guide id="9" pos="277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colText+picur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566779"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10" name="Picture Placeholder 18">
            <a:extLst>
              <a:ext uri="{FF2B5EF4-FFF2-40B4-BE49-F238E27FC236}">
                <a16:creationId xmlns:a16="http://schemas.microsoft.com/office/drawing/2014/main" id="{869FAB3D-FD9B-6390-C8AB-5616BBD9AF69}"/>
              </a:ext>
            </a:extLst>
          </p:cNvPr>
          <p:cNvSpPr>
            <a:spLocks noGrp="1"/>
          </p:cNvSpPr>
          <p:nvPr>
            <p:ph type="pic" sz="quarter" idx="21"/>
          </p:nvPr>
        </p:nvSpPr>
        <p:spPr>
          <a:xfrm>
            <a:off x="4620560" y="2024048"/>
            <a:ext cx="2951815" cy="1501561"/>
          </a:xfrm>
          <a:prstGeom prst="rect">
            <a:avLst/>
          </a:prstGeom>
        </p:spPr>
        <p:txBody>
          <a:bodyPr/>
          <a:lstStyle/>
          <a:p>
            <a:r>
              <a:rPr lang="en-US"/>
              <a:t>Click icon to add picture</a:t>
            </a:r>
          </a:p>
        </p:txBody>
      </p:sp>
      <p:sp>
        <p:nvSpPr>
          <p:cNvPr id="16" name="Text Placeholder 16">
            <a:extLst>
              <a:ext uri="{FF2B5EF4-FFF2-40B4-BE49-F238E27FC236}">
                <a16:creationId xmlns:a16="http://schemas.microsoft.com/office/drawing/2014/main" id="{299F3911-76EE-A991-7EC9-DC8AE207AA29}"/>
              </a:ext>
            </a:extLst>
          </p:cNvPr>
          <p:cNvSpPr>
            <a:spLocks noGrp="1"/>
          </p:cNvSpPr>
          <p:nvPr>
            <p:ph type="body" sz="quarter" idx="26" hasCustomPrompt="1"/>
          </p:nvPr>
        </p:nvSpPr>
        <p:spPr>
          <a:xfrm>
            <a:off x="4620560" y="3713859"/>
            <a:ext cx="2951850" cy="441299"/>
          </a:xfrm>
          <a:prstGeom prst="rect">
            <a:avLst/>
          </a:prstGeom>
        </p:spPr>
        <p:txBody>
          <a:bodyPr lIns="0" tIns="0" rIns="0" bIns="0"/>
          <a:lstStyle>
            <a:lvl1pPr algn="ctr">
              <a:lnSpc>
                <a:spcPct val="100000"/>
              </a:lnSpc>
              <a:spcBef>
                <a:spcPts val="0"/>
              </a:spcBef>
              <a:defRPr sz="1300" b="1" i="0" spc="150"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0" name="Straight Connector 19">
            <a:extLst>
              <a:ext uri="{FF2B5EF4-FFF2-40B4-BE49-F238E27FC236}">
                <a16:creationId xmlns:a16="http://schemas.microsoft.com/office/drawing/2014/main" id="{BF7E1E32-C2C6-46DB-3AA0-97831A0B10DF}"/>
              </a:ext>
            </a:extLst>
          </p:cNvPr>
          <p:cNvCxnSpPr/>
          <p:nvPr/>
        </p:nvCxnSpPr>
        <p:spPr>
          <a:xfrm>
            <a:off x="4620560" y="4234670"/>
            <a:ext cx="2951814"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1241255" y="2024048"/>
            <a:ext cx="2951815" cy="1501561"/>
          </a:xfrm>
          <a:prstGeom prst="rect">
            <a:avLst/>
          </a:prstGeom>
        </p:spPr>
        <p:txBody>
          <a:bodyPr/>
          <a:lstStyle/>
          <a:p>
            <a:r>
              <a:rPr lang="en-US"/>
              <a:t>Click icon to add picture</a:t>
            </a:r>
          </a:p>
        </p:txBody>
      </p:sp>
      <p:sp>
        <p:nvSpPr>
          <p:cNvPr id="22" name="Text Placeholder 16">
            <a:extLst>
              <a:ext uri="{FF2B5EF4-FFF2-40B4-BE49-F238E27FC236}">
                <a16:creationId xmlns:a16="http://schemas.microsoft.com/office/drawing/2014/main" id="{9BE67B7B-C4B6-9A6F-F1A8-E86CE63F3407}"/>
              </a:ext>
            </a:extLst>
          </p:cNvPr>
          <p:cNvSpPr>
            <a:spLocks noGrp="1"/>
          </p:cNvSpPr>
          <p:nvPr>
            <p:ph type="body" sz="quarter" idx="29" hasCustomPrompt="1"/>
          </p:nvPr>
        </p:nvSpPr>
        <p:spPr>
          <a:xfrm>
            <a:off x="1241255" y="3713859"/>
            <a:ext cx="2951850" cy="441299"/>
          </a:xfrm>
          <a:prstGeom prst="rect">
            <a:avLst/>
          </a:prstGeom>
        </p:spPr>
        <p:txBody>
          <a:bodyPr lIns="0" tIns="0" rIns="0" bIns="0"/>
          <a:lstStyle>
            <a:lvl1pPr algn="ctr">
              <a:lnSpc>
                <a:spcPct val="100000"/>
              </a:lnSpc>
              <a:spcBef>
                <a:spcPts val="0"/>
              </a:spcBef>
              <a:defRPr sz="1300" b="1" i="0" spc="150"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4" name="Straight Connector 23">
            <a:extLst>
              <a:ext uri="{FF2B5EF4-FFF2-40B4-BE49-F238E27FC236}">
                <a16:creationId xmlns:a16="http://schemas.microsoft.com/office/drawing/2014/main" id="{6E4613DE-0CAE-3D58-65BE-AF32189197D7}"/>
              </a:ext>
            </a:extLst>
          </p:cNvPr>
          <p:cNvCxnSpPr/>
          <p:nvPr/>
        </p:nvCxnSpPr>
        <p:spPr>
          <a:xfrm>
            <a:off x="1241255" y="4234670"/>
            <a:ext cx="2951814"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5" name="Picture Placeholder 18">
            <a:extLst>
              <a:ext uri="{FF2B5EF4-FFF2-40B4-BE49-F238E27FC236}">
                <a16:creationId xmlns:a16="http://schemas.microsoft.com/office/drawing/2014/main" id="{BAA7A340-B2ED-76E9-4EEC-405211B8E423}"/>
              </a:ext>
            </a:extLst>
          </p:cNvPr>
          <p:cNvSpPr>
            <a:spLocks noGrp="1"/>
          </p:cNvSpPr>
          <p:nvPr>
            <p:ph type="pic" sz="quarter" idx="31"/>
          </p:nvPr>
        </p:nvSpPr>
        <p:spPr>
          <a:xfrm>
            <a:off x="7933603" y="2024048"/>
            <a:ext cx="2951815" cy="1501561"/>
          </a:xfrm>
          <a:prstGeom prst="rect">
            <a:avLst/>
          </a:prstGeom>
        </p:spPr>
        <p:txBody>
          <a:bodyPr/>
          <a:lstStyle/>
          <a:p>
            <a:r>
              <a:rPr lang="en-US"/>
              <a:t>Click icon to add picture</a:t>
            </a:r>
          </a:p>
        </p:txBody>
      </p:sp>
      <p:sp>
        <p:nvSpPr>
          <p:cNvPr id="26" name="Text Placeholder 16">
            <a:extLst>
              <a:ext uri="{FF2B5EF4-FFF2-40B4-BE49-F238E27FC236}">
                <a16:creationId xmlns:a16="http://schemas.microsoft.com/office/drawing/2014/main" id="{2FB25AC8-0A44-B569-4C29-101E584D19F1}"/>
              </a:ext>
            </a:extLst>
          </p:cNvPr>
          <p:cNvSpPr>
            <a:spLocks noGrp="1"/>
          </p:cNvSpPr>
          <p:nvPr>
            <p:ph type="body" sz="quarter" idx="32" hasCustomPrompt="1"/>
          </p:nvPr>
        </p:nvSpPr>
        <p:spPr>
          <a:xfrm>
            <a:off x="7933603" y="3713859"/>
            <a:ext cx="2951850" cy="441299"/>
          </a:xfrm>
          <a:prstGeom prst="rect">
            <a:avLst/>
          </a:prstGeom>
        </p:spPr>
        <p:txBody>
          <a:bodyPr lIns="0" tIns="0" rIns="0" bIns="0"/>
          <a:lstStyle>
            <a:lvl1pPr algn="ctr">
              <a:lnSpc>
                <a:spcPct val="100000"/>
              </a:lnSpc>
              <a:spcBef>
                <a:spcPts val="0"/>
              </a:spcBef>
              <a:defRPr sz="1300" b="1" i="0" spc="150"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8" name="Straight Connector 27">
            <a:extLst>
              <a:ext uri="{FF2B5EF4-FFF2-40B4-BE49-F238E27FC236}">
                <a16:creationId xmlns:a16="http://schemas.microsoft.com/office/drawing/2014/main" id="{322A7A5C-113F-E257-38AE-09BD723E8F81}"/>
              </a:ext>
            </a:extLst>
          </p:cNvPr>
          <p:cNvCxnSpPr/>
          <p:nvPr/>
        </p:nvCxnSpPr>
        <p:spPr>
          <a:xfrm>
            <a:off x="7933603" y="4234670"/>
            <a:ext cx="2951814"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ext Placeholder 4">
            <a:extLst>
              <a:ext uri="{FF2B5EF4-FFF2-40B4-BE49-F238E27FC236}">
                <a16:creationId xmlns:a16="http://schemas.microsoft.com/office/drawing/2014/main" id="{D8EA521A-417B-20C2-B0F8-B6647B55D831}"/>
              </a:ext>
            </a:extLst>
          </p:cNvPr>
          <p:cNvSpPr>
            <a:spLocks noGrp="1"/>
          </p:cNvSpPr>
          <p:nvPr>
            <p:ph type="body" sz="quarter" idx="19" hasCustomPrompt="1"/>
          </p:nvPr>
        </p:nvSpPr>
        <p:spPr>
          <a:xfrm>
            <a:off x="1250925" y="4392883"/>
            <a:ext cx="2951505" cy="2153243"/>
          </a:xfrm>
        </p:spPr>
        <p:txBody>
          <a:bodyPr lIns="0" tIns="0" rIns="0" bIns="0"/>
          <a:lstStyle>
            <a:lvl2pPr>
              <a:defRPr sz="1400" baseline="0"/>
            </a:lvl2pPr>
          </a:lstStyle>
          <a:p>
            <a:pPr lvl="1"/>
            <a:r>
              <a:rPr lang="en-GB"/>
              <a:t>Second level</a:t>
            </a:r>
          </a:p>
        </p:txBody>
      </p:sp>
      <p:sp>
        <p:nvSpPr>
          <p:cNvPr id="4" name="Text Placeholder 4">
            <a:extLst>
              <a:ext uri="{FF2B5EF4-FFF2-40B4-BE49-F238E27FC236}">
                <a16:creationId xmlns:a16="http://schemas.microsoft.com/office/drawing/2014/main" id="{C5F76DD1-2B45-9326-8639-3AA190283955}"/>
              </a:ext>
            </a:extLst>
          </p:cNvPr>
          <p:cNvSpPr>
            <a:spLocks noGrp="1"/>
          </p:cNvSpPr>
          <p:nvPr>
            <p:ph type="body" sz="quarter" idx="33" hasCustomPrompt="1"/>
          </p:nvPr>
        </p:nvSpPr>
        <p:spPr>
          <a:xfrm>
            <a:off x="4630230" y="4392883"/>
            <a:ext cx="2951505" cy="2153243"/>
          </a:xfrm>
        </p:spPr>
        <p:txBody>
          <a:bodyPr lIns="0" tIns="0" rIns="0" bIns="0"/>
          <a:lstStyle>
            <a:lvl2pPr>
              <a:defRPr sz="1400" baseline="0"/>
            </a:lvl2pPr>
          </a:lstStyle>
          <a:p>
            <a:pPr lvl="1"/>
            <a:r>
              <a:rPr lang="en-GB"/>
              <a:t>Second level</a:t>
            </a:r>
          </a:p>
        </p:txBody>
      </p:sp>
      <p:sp>
        <p:nvSpPr>
          <p:cNvPr id="5" name="Text Placeholder 4">
            <a:extLst>
              <a:ext uri="{FF2B5EF4-FFF2-40B4-BE49-F238E27FC236}">
                <a16:creationId xmlns:a16="http://schemas.microsoft.com/office/drawing/2014/main" id="{83316F68-9897-A7A9-32F6-0F75C9B70065}"/>
              </a:ext>
            </a:extLst>
          </p:cNvPr>
          <p:cNvSpPr>
            <a:spLocks noGrp="1"/>
          </p:cNvSpPr>
          <p:nvPr>
            <p:ph type="body" sz="quarter" idx="34" hasCustomPrompt="1"/>
          </p:nvPr>
        </p:nvSpPr>
        <p:spPr>
          <a:xfrm>
            <a:off x="7956526" y="4392883"/>
            <a:ext cx="2951505" cy="2153243"/>
          </a:xfrm>
        </p:spPr>
        <p:txBody>
          <a:bodyPr lIns="0" tIns="0" rIns="0" bIns="0"/>
          <a:lstStyle>
            <a:lvl2pPr>
              <a:defRPr sz="1400" baseline="0"/>
            </a:lvl2pPr>
          </a:lstStyle>
          <a:p>
            <a:pPr lvl="1"/>
            <a:r>
              <a:rPr lang="en-GB"/>
              <a:t>Second level</a:t>
            </a:r>
          </a:p>
        </p:txBody>
      </p:sp>
    </p:spTree>
    <p:extLst>
      <p:ext uri="{BB962C8B-B14F-4D97-AF65-F5344CB8AC3E}">
        <p14:creationId xmlns:p14="http://schemas.microsoft.com/office/powerpoint/2010/main" val="213683820"/>
      </p:ext>
    </p:extLst>
  </p:cSld>
  <p:clrMapOvr>
    <a:masterClrMapping/>
  </p:clrMapOvr>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253">
          <p15:clr>
            <a:srgbClr val="FBAE40"/>
          </p15:clr>
        </p15:guide>
        <p15:guide id="7" orient="horz" pos="572">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487266"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6" name="Table Placeholder 5">
            <a:extLst>
              <a:ext uri="{FF2B5EF4-FFF2-40B4-BE49-F238E27FC236}">
                <a16:creationId xmlns:a16="http://schemas.microsoft.com/office/drawing/2014/main" id="{543A5F79-7A33-802F-02A9-4AA373CDD8D2}"/>
              </a:ext>
            </a:extLst>
          </p:cNvPr>
          <p:cNvSpPr>
            <a:spLocks noGrp="1"/>
          </p:cNvSpPr>
          <p:nvPr>
            <p:ph type="tbl" sz="quarter" idx="11" hasCustomPrompt="1"/>
          </p:nvPr>
        </p:nvSpPr>
        <p:spPr>
          <a:xfrm>
            <a:off x="1250925" y="2024325"/>
            <a:ext cx="9699625" cy="3625850"/>
          </a:xfrm>
        </p:spPr>
        <p:txBody>
          <a:bodyPr/>
          <a:lstStyle>
            <a:lvl1pPr>
              <a:defRPr/>
            </a:lvl1pPr>
          </a:lstStyle>
          <a:p>
            <a:r>
              <a:rPr lang="en-AU"/>
              <a:t>Table – see example template for formatting</a:t>
            </a:r>
          </a:p>
        </p:txBody>
      </p:sp>
    </p:spTree>
    <p:extLst>
      <p:ext uri="{BB962C8B-B14F-4D97-AF65-F5344CB8AC3E}">
        <p14:creationId xmlns:p14="http://schemas.microsoft.com/office/powerpoint/2010/main" val="377619331"/>
      </p:ext>
    </p:extLst>
  </p:cSld>
  <p:clrMapOvr>
    <a:masterClrMapping/>
  </p:clrMapOvr>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Example_Tabl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487266"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Example table</a:t>
            </a:r>
            <a:endParaRPr lang="en-US"/>
          </a:p>
        </p:txBody>
      </p:sp>
      <p:graphicFrame>
        <p:nvGraphicFramePr>
          <p:cNvPr id="4" name="Table 3">
            <a:extLst>
              <a:ext uri="{FF2B5EF4-FFF2-40B4-BE49-F238E27FC236}">
                <a16:creationId xmlns:a16="http://schemas.microsoft.com/office/drawing/2014/main" id="{C83C5780-683D-0C29-07BC-008490604B4A}"/>
              </a:ext>
            </a:extLst>
          </p:cNvPr>
          <p:cNvGraphicFramePr>
            <a:graphicFrameLocks noGrp="1"/>
          </p:cNvGraphicFramePr>
          <p:nvPr>
            <p:extLst>
              <p:ext uri="{D42A27DB-BD31-4B8C-83A1-F6EECF244321}">
                <p14:modId xmlns:p14="http://schemas.microsoft.com/office/powerpoint/2010/main" val="3872100488"/>
              </p:ext>
            </p:extLst>
          </p:nvPr>
        </p:nvGraphicFramePr>
        <p:xfrm>
          <a:off x="1246207" y="2024063"/>
          <a:ext cx="9699586" cy="3626112"/>
        </p:xfrm>
        <a:graphic>
          <a:graphicData uri="http://schemas.openxmlformats.org/drawingml/2006/table">
            <a:tbl>
              <a:tblPr firstRow="1" firstCol="1" bandRow="1">
                <a:tableStyleId>{93296810-A885-4BE3-A3E7-6D5BEEA58F35}</a:tableStyleId>
              </a:tblPr>
              <a:tblGrid>
                <a:gridCol w="1927446">
                  <a:extLst>
                    <a:ext uri="{9D8B030D-6E8A-4147-A177-3AD203B41FA5}">
                      <a16:colId xmlns:a16="http://schemas.microsoft.com/office/drawing/2014/main" val="2605613351"/>
                    </a:ext>
                  </a:extLst>
                </a:gridCol>
                <a:gridCol w="1893724">
                  <a:extLst>
                    <a:ext uri="{9D8B030D-6E8A-4147-A177-3AD203B41FA5}">
                      <a16:colId xmlns:a16="http://schemas.microsoft.com/office/drawing/2014/main" val="2139118845"/>
                    </a:ext>
                  </a:extLst>
                </a:gridCol>
                <a:gridCol w="1893724">
                  <a:extLst>
                    <a:ext uri="{9D8B030D-6E8A-4147-A177-3AD203B41FA5}">
                      <a16:colId xmlns:a16="http://schemas.microsoft.com/office/drawing/2014/main" val="500174408"/>
                    </a:ext>
                  </a:extLst>
                </a:gridCol>
                <a:gridCol w="1893724">
                  <a:extLst>
                    <a:ext uri="{9D8B030D-6E8A-4147-A177-3AD203B41FA5}">
                      <a16:colId xmlns:a16="http://schemas.microsoft.com/office/drawing/2014/main" val="724538531"/>
                    </a:ext>
                  </a:extLst>
                </a:gridCol>
                <a:gridCol w="2090968">
                  <a:extLst>
                    <a:ext uri="{9D8B030D-6E8A-4147-A177-3AD203B41FA5}">
                      <a16:colId xmlns:a16="http://schemas.microsoft.com/office/drawing/2014/main" val="1423167988"/>
                    </a:ext>
                  </a:extLst>
                </a:gridCol>
              </a:tblGrid>
              <a:tr h="566112">
                <a:tc>
                  <a:txBody>
                    <a:bodyPr/>
                    <a:lstStyle/>
                    <a:p>
                      <a:pPr>
                        <a:lnSpc>
                          <a:spcPct val="115000"/>
                        </a:lnSpc>
                        <a:spcAft>
                          <a:spcPts val="0"/>
                        </a:spcAft>
                      </a:pPr>
                      <a:r>
                        <a:rPr lang="en-AU" sz="1200" b="1" spc="150" baseline="0">
                          <a:effectLst/>
                          <a:latin typeface="Consolas" panose="020B0609020204030204" pitchFamily="49" charset="0"/>
                          <a:cs typeface="Consolas" panose="020B0609020204030204" pitchFamily="49" charset="0"/>
                        </a:rPr>
                        <a:t> </a:t>
                      </a:r>
                      <a:endParaRPr lang="en-AU" sz="1200" b="1" spc="150" baseline="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200" b="1" i="0" cap="all" spc="150" baseline="0">
                          <a:effectLst/>
                          <a:latin typeface="Consolas" panose="020B0609020204030204" pitchFamily="49" charset="0"/>
                          <a:cs typeface="Consolas" panose="020B0609020204030204" pitchFamily="49" charset="0"/>
                        </a:rPr>
                        <a:t>COLUMN HEAD</a:t>
                      </a:r>
                      <a:endParaRPr lang="en-AU" sz="1200" b="1" i="0" cap="all" spc="150" baseline="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200" b="1" i="0" cap="all" spc="150" baseline="0">
                          <a:effectLst/>
                          <a:latin typeface="Consolas" panose="020B0609020204030204" pitchFamily="49" charset="0"/>
                          <a:cs typeface="Consolas" panose="020B0609020204030204" pitchFamily="49" charset="0"/>
                        </a:rPr>
                        <a:t>COLUMN HEAD</a:t>
                      </a:r>
                      <a:endParaRPr lang="en-AU" sz="1200" b="1" i="0" cap="all" spc="150" baseline="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200" b="1" i="0" cap="all" spc="150" baseline="0">
                          <a:effectLst/>
                          <a:latin typeface="Consolas" panose="020B0609020204030204" pitchFamily="49" charset="0"/>
                          <a:cs typeface="Consolas" panose="020B0609020204030204" pitchFamily="49" charset="0"/>
                        </a:rPr>
                        <a:t>COLUMN HEAD</a:t>
                      </a:r>
                      <a:endParaRPr lang="en-AU" sz="1200" b="1" i="0" cap="all" spc="150" baseline="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200" b="1" i="0" cap="all" spc="150" baseline="0">
                          <a:effectLst/>
                          <a:latin typeface="Consolas" panose="020B0609020204030204" pitchFamily="49" charset="0"/>
                          <a:cs typeface="Consolas" panose="020B0609020204030204" pitchFamily="49" charset="0"/>
                        </a:rPr>
                        <a:t>COLUMN HEAD</a:t>
                      </a:r>
                      <a:endParaRPr lang="en-AU" sz="1200" b="1" i="0" cap="all" spc="150" baseline="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extLst>
                  <a:ext uri="{0D108BD9-81ED-4DB2-BD59-A6C34878D82A}">
                    <a16:rowId xmlns:a16="http://schemas.microsoft.com/office/drawing/2014/main" val="2665489300"/>
                  </a:ext>
                </a:extLst>
              </a:tr>
              <a:tr h="612000">
                <a:tc>
                  <a:txBody>
                    <a:bodyPr/>
                    <a:lstStyle/>
                    <a:p>
                      <a:pPr>
                        <a:lnSpc>
                          <a:spcPct val="115000"/>
                        </a:lnSpc>
                        <a:spcAft>
                          <a:spcPts val="0"/>
                        </a:spcAft>
                      </a:pPr>
                      <a:r>
                        <a:rPr lang="en-AU" sz="1200" b="1" i="0" cap="all" spc="150" baseline="0">
                          <a:effectLst/>
                          <a:latin typeface="Adelle Mono Flex Semibold" pitchFamily="2" charset="77"/>
                        </a:rPr>
                        <a:t>LINE A</a:t>
                      </a:r>
                      <a:endParaRPr lang="en-AU" sz="1200" b="1" i="0" cap="all" spc="150" baseline="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A</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B </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a:effectLst/>
                          <a:latin typeface="+mn-lt"/>
                        </a:rPr>
                        <a:t>Entry C</a:t>
                      </a:r>
                    </a:p>
                  </a:txBody>
                  <a:tcPr marL="68580" marR="68580" marT="0" marB="0" anchor="ctr"/>
                </a:tc>
                <a:tc>
                  <a:txBody>
                    <a:bodyPr/>
                    <a:lstStyle/>
                    <a:p>
                      <a:pPr algn="ctr">
                        <a:lnSpc>
                          <a:spcPct val="100000"/>
                        </a:lnSpc>
                        <a:spcAft>
                          <a:spcPts val="0"/>
                        </a:spcAft>
                      </a:pPr>
                      <a:r>
                        <a:rPr lang="en-AU" sz="1200" spc="0" baseline="0">
                          <a:effectLst/>
                          <a:latin typeface="+mn-lt"/>
                        </a:rPr>
                        <a:t>Entry D</a:t>
                      </a:r>
                    </a:p>
                  </a:txBody>
                  <a:tcPr marL="68580" marR="68580" marT="0" marB="0" anchor="ctr"/>
                </a:tc>
                <a:extLst>
                  <a:ext uri="{0D108BD9-81ED-4DB2-BD59-A6C34878D82A}">
                    <a16:rowId xmlns:a16="http://schemas.microsoft.com/office/drawing/2014/main" val="1551640268"/>
                  </a:ext>
                </a:extLst>
              </a:tr>
              <a:tr h="612000">
                <a:tc>
                  <a:txBody>
                    <a:bodyPr/>
                    <a:lstStyle/>
                    <a:p>
                      <a:pPr>
                        <a:lnSpc>
                          <a:spcPct val="115000"/>
                        </a:lnSpc>
                        <a:spcAft>
                          <a:spcPts val="0"/>
                        </a:spcAft>
                      </a:pPr>
                      <a:r>
                        <a:rPr lang="en-AU" sz="1200" b="1" i="0" cap="all" spc="150" baseline="0">
                          <a:effectLst/>
                          <a:latin typeface="Adelle Mono Flex Semibold" pitchFamily="2" charset="77"/>
                        </a:rPr>
                        <a:t>LINE B</a:t>
                      </a:r>
                      <a:endParaRPr lang="en-AU" sz="1200" b="1" i="0" cap="all" spc="150" baseline="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A</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B </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a:effectLst/>
                          <a:latin typeface="+mn-lt"/>
                        </a:rPr>
                        <a:t>Entry C</a:t>
                      </a:r>
                    </a:p>
                  </a:txBody>
                  <a:tcPr marL="68580" marR="68580" marT="0" marB="0" anchor="ctr"/>
                </a:tc>
                <a:tc>
                  <a:txBody>
                    <a:bodyPr/>
                    <a:lstStyle/>
                    <a:p>
                      <a:pPr algn="ctr">
                        <a:lnSpc>
                          <a:spcPct val="100000"/>
                        </a:lnSpc>
                        <a:spcAft>
                          <a:spcPts val="0"/>
                        </a:spcAft>
                      </a:pPr>
                      <a:r>
                        <a:rPr lang="en-AU" sz="1200" spc="0" baseline="0">
                          <a:effectLst/>
                          <a:latin typeface="+mn-lt"/>
                        </a:rPr>
                        <a:t>Entry D</a:t>
                      </a:r>
                    </a:p>
                  </a:txBody>
                  <a:tcPr marL="68580" marR="68580" marT="0" marB="0" anchor="ctr"/>
                </a:tc>
                <a:extLst>
                  <a:ext uri="{0D108BD9-81ED-4DB2-BD59-A6C34878D82A}">
                    <a16:rowId xmlns:a16="http://schemas.microsoft.com/office/drawing/2014/main" val="2267482371"/>
                  </a:ext>
                </a:extLst>
              </a:tr>
              <a:tr h="612000">
                <a:tc>
                  <a:txBody>
                    <a:bodyPr/>
                    <a:lstStyle/>
                    <a:p>
                      <a:pPr>
                        <a:lnSpc>
                          <a:spcPct val="115000"/>
                        </a:lnSpc>
                        <a:spcAft>
                          <a:spcPts val="0"/>
                        </a:spcAft>
                      </a:pPr>
                      <a:r>
                        <a:rPr lang="en-AU" sz="1200" b="1" i="0" cap="all" spc="150" baseline="0">
                          <a:effectLst/>
                          <a:latin typeface="Adelle Mono Flex Semibold" pitchFamily="2" charset="77"/>
                        </a:rPr>
                        <a:t>LINE C</a:t>
                      </a:r>
                      <a:endParaRPr lang="en-AU" sz="1200" b="1" i="0" cap="all" spc="150" baseline="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A</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B </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a:effectLst/>
                          <a:latin typeface="+mn-lt"/>
                        </a:rPr>
                        <a:t>Entry C</a:t>
                      </a:r>
                    </a:p>
                  </a:txBody>
                  <a:tcPr marL="68580" marR="68580" marT="0" marB="0" anchor="ctr"/>
                </a:tc>
                <a:tc>
                  <a:txBody>
                    <a:bodyPr/>
                    <a:lstStyle/>
                    <a:p>
                      <a:pPr algn="ctr">
                        <a:lnSpc>
                          <a:spcPct val="100000"/>
                        </a:lnSpc>
                        <a:spcAft>
                          <a:spcPts val="0"/>
                        </a:spcAft>
                      </a:pPr>
                      <a:r>
                        <a:rPr lang="en-AU" sz="1200" spc="0" baseline="0">
                          <a:effectLst/>
                          <a:latin typeface="+mn-lt"/>
                        </a:rPr>
                        <a:t>Entry D</a:t>
                      </a:r>
                    </a:p>
                  </a:txBody>
                  <a:tcPr marL="68580" marR="68580" marT="0" marB="0" anchor="ctr"/>
                </a:tc>
                <a:extLst>
                  <a:ext uri="{0D108BD9-81ED-4DB2-BD59-A6C34878D82A}">
                    <a16:rowId xmlns:a16="http://schemas.microsoft.com/office/drawing/2014/main" val="1009103554"/>
                  </a:ext>
                </a:extLst>
              </a:tr>
              <a:tr h="612000">
                <a:tc>
                  <a:txBody>
                    <a:bodyPr/>
                    <a:lstStyle/>
                    <a:p>
                      <a:pPr>
                        <a:lnSpc>
                          <a:spcPct val="115000"/>
                        </a:lnSpc>
                        <a:spcAft>
                          <a:spcPts val="0"/>
                        </a:spcAft>
                      </a:pPr>
                      <a:r>
                        <a:rPr lang="en-AU" sz="1200" b="1" i="0" cap="all" spc="150" baseline="0">
                          <a:effectLst/>
                          <a:latin typeface="Adelle Mono Flex Semibold" pitchFamily="2" charset="77"/>
                        </a:rPr>
                        <a:t>LINE D</a:t>
                      </a:r>
                    </a:p>
                  </a:txBody>
                  <a:tcPr marL="68580" marR="68580" marT="0" marB="0" anchor="ctr"/>
                </a:tc>
                <a:tc>
                  <a:txBody>
                    <a:bodyPr/>
                    <a:lstStyle/>
                    <a:p>
                      <a:pPr algn="ctr">
                        <a:lnSpc>
                          <a:spcPct val="100000"/>
                        </a:lnSpc>
                        <a:spcAft>
                          <a:spcPts val="0"/>
                        </a:spcAft>
                      </a:pPr>
                      <a:r>
                        <a:rPr lang="en-AU" sz="1200" spc="0" baseline="0">
                          <a:effectLst/>
                          <a:latin typeface="+mn-lt"/>
                        </a:rPr>
                        <a:t>Entry A</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B </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a:effectLst/>
                          <a:latin typeface="+mn-lt"/>
                        </a:rPr>
                        <a:t>Entry C</a:t>
                      </a:r>
                    </a:p>
                  </a:txBody>
                  <a:tcPr marL="68580" marR="68580" marT="0" marB="0" anchor="ctr"/>
                </a:tc>
                <a:tc>
                  <a:txBody>
                    <a:bodyPr/>
                    <a:lstStyle/>
                    <a:p>
                      <a:pPr algn="ctr">
                        <a:lnSpc>
                          <a:spcPct val="100000"/>
                        </a:lnSpc>
                        <a:spcAft>
                          <a:spcPts val="0"/>
                        </a:spcAft>
                      </a:pPr>
                      <a:r>
                        <a:rPr lang="en-AU" sz="1200" spc="0" baseline="0">
                          <a:effectLst/>
                          <a:latin typeface="+mn-lt"/>
                        </a:rPr>
                        <a:t>Entry D</a:t>
                      </a:r>
                    </a:p>
                  </a:txBody>
                  <a:tcPr marL="68580" marR="68580" marT="0" marB="0" anchor="ctr"/>
                </a:tc>
                <a:extLst>
                  <a:ext uri="{0D108BD9-81ED-4DB2-BD59-A6C34878D82A}">
                    <a16:rowId xmlns:a16="http://schemas.microsoft.com/office/drawing/2014/main" val="1797998066"/>
                  </a:ext>
                </a:extLst>
              </a:tr>
              <a:tr h="612000">
                <a:tc>
                  <a:txBody>
                    <a:bodyPr/>
                    <a:lstStyle/>
                    <a:p>
                      <a:pPr>
                        <a:lnSpc>
                          <a:spcPct val="115000"/>
                        </a:lnSpc>
                        <a:spcAft>
                          <a:spcPts val="0"/>
                        </a:spcAft>
                      </a:pPr>
                      <a:r>
                        <a:rPr lang="en-AU" sz="1200" b="1" i="0" cap="all" spc="150" baseline="0">
                          <a:effectLst/>
                          <a:latin typeface="Adelle Mono Flex Semibold" pitchFamily="2" charset="77"/>
                        </a:rPr>
                        <a:t>LINE E</a:t>
                      </a:r>
                      <a:endParaRPr lang="en-AU" sz="1200" b="1" i="0" cap="all" spc="150" baseline="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A</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B </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a:effectLst/>
                          <a:latin typeface="+mn-lt"/>
                        </a:rPr>
                        <a:t>Entry C</a:t>
                      </a:r>
                    </a:p>
                  </a:txBody>
                  <a:tcPr marL="68580" marR="68580" marT="0" marB="0" anchor="ctr"/>
                </a:tc>
                <a:tc>
                  <a:txBody>
                    <a:bodyPr/>
                    <a:lstStyle/>
                    <a:p>
                      <a:pPr algn="ctr">
                        <a:lnSpc>
                          <a:spcPct val="100000"/>
                        </a:lnSpc>
                        <a:spcAft>
                          <a:spcPts val="0"/>
                        </a:spcAft>
                      </a:pPr>
                      <a:r>
                        <a:rPr lang="en-AU" sz="1200" spc="0" baseline="0">
                          <a:effectLst/>
                          <a:latin typeface="+mn-lt"/>
                        </a:rPr>
                        <a:t>Entry D</a:t>
                      </a:r>
                    </a:p>
                  </a:txBody>
                  <a:tcPr marL="68580" marR="68580" marT="0" marB="0" anchor="ctr"/>
                </a:tc>
                <a:extLst>
                  <a:ext uri="{0D108BD9-81ED-4DB2-BD59-A6C34878D82A}">
                    <a16:rowId xmlns:a16="http://schemas.microsoft.com/office/drawing/2014/main" val="3330631883"/>
                  </a:ext>
                </a:extLst>
              </a:tr>
            </a:tbl>
          </a:graphicData>
        </a:graphic>
      </p:graphicFrame>
      <p:sp>
        <p:nvSpPr>
          <p:cNvPr id="5" name="TextBox 4">
            <a:extLst>
              <a:ext uri="{FF2B5EF4-FFF2-40B4-BE49-F238E27FC236}">
                <a16:creationId xmlns:a16="http://schemas.microsoft.com/office/drawing/2014/main" id="{98BDF7F7-9C4D-DB09-842F-AF93BC2428A9}"/>
              </a:ext>
            </a:extLst>
          </p:cNvPr>
          <p:cNvSpPr txBox="1"/>
          <p:nvPr/>
        </p:nvSpPr>
        <p:spPr>
          <a:xfrm>
            <a:off x="6096000" y="1243266"/>
            <a:ext cx="4271682" cy="553998"/>
          </a:xfrm>
          <a:prstGeom prst="rect">
            <a:avLst/>
          </a:prstGeom>
          <a:noFill/>
        </p:spPr>
        <p:txBody>
          <a:bodyPr wrap="square" rtlCol="0">
            <a:spAutoFit/>
          </a:bodyPr>
          <a:lstStyle/>
          <a:p>
            <a:r>
              <a:rPr lang="en-US" sz="1000">
                <a:highlight>
                  <a:srgbClr val="FFFF00"/>
                </a:highlight>
              </a:rPr>
              <a:t>To edit this table, please go to the master slide and cut/paste the table into your slide layout and use it as a base design for your table.</a:t>
            </a:r>
          </a:p>
          <a:p>
            <a:r>
              <a:rPr lang="en-US" sz="1000">
                <a:highlight>
                  <a:srgbClr val="FFFF00"/>
                </a:highlight>
              </a:rPr>
              <a:t>Don’t forget to delete this text box from the master slide.</a:t>
            </a:r>
          </a:p>
        </p:txBody>
      </p:sp>
    </p:spTree>
    <p:extLst>
      <p:ext uri="{BB962C8B-B14F-4D97-AF65-F5344CB8AC3E}">
        <p14:creationId xmlns:p14="http://schemas.microsoft.com/office/powerpoint/2010/main" val="1485771484"/>
      </p:ext>
    </p:extLst>
  </p:cSld>
  <p:clrMapOvr>
    <a:masterClrMapping/>
  </p:clrMapOvr>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Headline_1colText+graph(imag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619788"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538023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B407E35-47CE-8D03-DBD8-8703FC5D62EA}"/>
              </a:ext>
            </a:extLst>
          </p:cNvPr>
          <p:cNvCxnSpPr>
            <a:cxnSpLocks/>
          </p:cNvCxnSpPr>
          <p:nvPr/>
        </p:nvCxnSpPr>
        <p:spPr>
          <a:xfrm>
            <a:off x="5772157" y="2510019"/>
            <a:ext cx="5449872"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49"/>
            <a:ext cx="5962872"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69"/>
            <a:ext cx="5449864" cy="549631"/>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br>
              <a:rPr lang="en-GB"/>
            </a:br>
            <a:r>
              <a:rPr lang="en-GB"/>
              <a:t>TWO LINE GRAPH HEADLINE</a:t>
            </a:r>
            <a:endParaRPr lang="en-US"/>
          </a:p>
        </p:txBody>
      </p:sp>
      <p:sp>
        <p:nvSpPr>
          <p:cNvPr id="2" name="Text Placeholder 4">
            <a:extLst>
              <a:ext uri="{FF2B5EF4-FFF2-40B4-BE49-F238E27FC236}">
                <a16:creationId xmlns:a16="http://schemas.microsoft.com/office/drawing/2014/main" id="{D4C31F92-7E5D-6B2D-7D34-48E3E8DB2DD4}"/>
              </a:ext>
            </a:extLst>
          </p:cNvPr>
          <p:cNvSpPr>
            <a:spLocks noGrp="1"/>
          </p:cNvSpPr>
          <p:nvPr>
            <p:ph type="body" sz="quarter" idx="23"/>
          </p:nvPr>
        </p:nvSpPr>
        <p:spPr>
          <a:xfrm>
            <a:off x="1250925" y="2017025"/>
            <a:ext cx="3765570" cy="401071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4">
            <a:extLst>
              <a:ext uri="{FF2B5EF4-FFF2-40B4-BE49-F238E27FC236}">
                <a16:creationId xmlns:a16="http://schemas.microsoft.com/office/drawing/2014/main" id="{C569541C-D562-2B2D-C47C-CDB972A7E5EF}"/>
              </a:ext>
            </a:extLst>
          </p:cNvPr>
          <p:cNvSpPr>
            <a:spLocks noGrp="1"/>
          </p:cNvSpPr>
          <p:nvPr>
            <p:ph sz="quarter" idx="32" hasCustomPrompt="1"/>
          </p:nvPr>
        </p:nvSpPr>
        <p:spPr>
          <a:xfrm>
            <a:off x="5772156" y="2862253"/>
            <a:ext cx="5449861" cy="3165481"/>
          </a:xfrm>
        </p:spPr>
        <p:txBody>
          <a:bodyPr/>
          <a:lstStyle>
            <a:lvl1pPr>
              <a:defRPr/>
            </a:lvl1pPr>
          </a:lstStyle>
          <a:p>
            <a:pPr lvl="0"/>
            <a:r>
              <a:rPr lang="en-US"/>
              <a:t>Use for image or graphs</a:t>
            </a:r>
            <a:endParaRPr lang="en-AU"/>
          </a:p>
        </p:txBody>
      </p:sp>
    </p:spTree>
    <p:extLst>
      <p:ext uri="{BB962C8B-B14F-4D97-AF65-F5344CB8AC3E}">
        <p14:creationId xmlns:p14="http://schemas.microsoft.com/office/powerpoint/2010/main" val="2740214270"/>
      </p:ext>
    </p:extLst>
  </p:cSld>
  <p:clrMapOvr>
    <a:masterClrMapping/>
  </p:clrMapOvr>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ED7399D-5462-3D05-C60F-743B9742EBC4}"/>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242675" y="1764934"/>
            <a:ext cx="6414266" cy="1745029"/>
          </a:xfrm>
          <a:prstGeom prst="rect">
            <a:avLst/>
          </a:prstGeom>
        </p:spPr>
        <p:txBody>
          <a:bodyPr wrap="square" lIns="0" tIns="0" rIns="0" bIns="0" anchor="b">
            <a:spAutoFit/>
          </a:bodyPr>
          <a:lstStyle>
            <a:lvl1pPr algn="l">
              <a:lnSpc>
                <a:spcPct val="80000"/>
              </a:lnSpc>
              <a:defRPr sz="7000" spc="100" baseline="0">
                <a:solidFill>
                  <a:schemeClr val="bg1"/>
                </a:solidFill>
                <a:latin typeface="Calibri Light" panose="020F0302020204030204" pitchFamily="34" charset="0"/>
              </a:defRPr>
            </a:lvl1pPr>
          </a:lstStyle>
          <a:p>
            <a:r>
              <a:rPr lang="en-GB"/>
              <a:t>Click to edit </a:t>
            </a:r>
            <a:br>
              <a:rPr lang="en-GB"/>
            </a:br>
            <a:r>
              <a:rPr lang="en-GB"/>
              <a:t>Master title style</a:t>
            </a:r>
            <a:endParaRPr lang="en-US"/>
          </a:p>
        </p:txBody>
      </p:sp>
      <p:sp>
        <p:nvSpPr>
          <p:cNvPr id="3" name="Subtitle 2"/>
          <p:cNvSpPr>
            <a:spLocks noGrp="1"/>
          </p:cNvSpPr>
          <p:nvPr>
            <p:ph type="subTitle" idx="1" hasCustomPrompt="1"/>
          </p:nvPr>
        </p:nvSpPr>
        <p:spPr>
          <a:xfrm>
            <a:off x="1242675" y="3844366"/>
            <a:ext cx="6400818" cy="257250"/>
          </a:xfrm>
          <a:prstGeom prst="rect">
            <a:avLst/>
          </a:prstGeom>
        </p:spPr>
        <p:txBody>
          <a:bodyPr wrap="square" lIns="0" tIns="0" rIns="0" bIns="0">
            <a:spAutoFit/>
          </a:bodyPr>
          <a:lstStyle>
            <a:lvl1pPr marL="0" indent="0" algn="l">
              <a:lnSpc>
                <a:spcPct val="120000"/>
              </a:lnSpc>
              <a:buNone/>
              <a:defRPr sz="1500" b="0" i="0" cap="all" spc="150" baseline="0">
                <a:solidFill>
                  <a:schemeClr val="bg1"/>
                </a:solidFill>
                <a:latin typeface="Consolas" panose="020B0609020204030204" pitchFamily="49"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9" name="Picture 8" descr="Icon&#10;&#10;Description automatically generated">
            <a:extLst>
              <a:ext uri="{FF2B5EF4-FFF2-40B4-BE49-F238E27FC236}">
                <a16:creationId xmlns:a16="http://schemas.microsoft.com/office/drawing/2014/main" id="{37263556-8756-2781-874F-90055E8CFD4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179424" y="4578668"/>
            <a:ext cx="1401144" cy="1663549"/>
          </a:xfrm>
          <a:prstGeom prst="rect">
            <a:avLst/>
          </a:prstGeom>
        </p:spPr>
      </p:pic>
      <p:pic>
        <p:nvPicPr>
          <p:cNvPr id="11" name="Picture 10" descr="Icon&#10;&#10;Description automatically generated">
            <a:extLst>
              <a:ext uri="{FF2B5EF4-FFF2-40B4-BE49-F238E27FC236}">
                <a16:creationId xmlns:a16="http://schemas.microsoft.com/office/drawing/2014/main" id="{CA8B0AEC-BC73-C6D1-E9FB-0F07030FE4B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0388600" y="0"/>
            <a:ext cx="1803400" cy="1717628"/>
          </a:xfrm>
          <a:prstGeom prst="rect">
            <a:avLst/>
          </a:prstGeom>
        </p:spPr>
      </p:pic>
      <p:cxnSp>
        <p:nvCxnSpPr>
          <p:cNvPr id="19" name="Straight Connector 18">
            <a:extLst>
              <a:ext uri="{FF2B5EF4-FFF2-40B4-BE49-F238E27FC236}">
                <a16:creationId xmlns:a16="http://schemas.microsoft.com/office/drawing/2014/main" id="{24DD7F56-6665-F298-DC0B-40CBA65DD61E}"/>
              </a:ext>
            </a:extLst>
          </p:cNvPr>
          <p:cNvCxnSpPr>
            <a:cxnSpLocks/>
          </p:cNvCxnSpPr>
          <p:nvPr/>
        </p:nvCxnSpPr>
        <p:spPr>
          <a:xfrm>
            <a:off x="1256122" y="3610466"/>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0887305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Headline+2graphs(imag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481471"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610910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6215269" y="6549649"/>
            <a:ext cx="5744991"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cxnSp>
        <p:nvCxnSpPr>
          <p:cNvPr id="9" name="Straight Connector 8">
            <a:extLst>
              <a:ext uri="{FF2B5EF4-FFF2-40B4-BE49-F238E27FC236}">
                <a16:creationId xmlns:a16="http://schemas.microsoft.com/office/drawing/2014/main" id="{C6EAE797-6477-7820-F81A-29C1520CC13A}"/>
              </a:ext>
            </a:extLst>
          </p:cNvPr>
          <p:cNvCxnSpPr>
            <a:cxnSpLocks/>
          </p:cNvCxnSpPr>
          <p:nvPr/>
        </p:nvCxnSpPr>
        <p:spPr>
          <a:xfrm>
            <a:off x="1224998" y="2510019"/>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 Placeholder 19">
            <a:extLst>
              <a:ext uri="{FF2B5EF4-FFF2-40B4-BE49-F238E27FC236}">
                <a16:creationId xmlns:a16="http://schemas.microsoft.com/office/drawing/2014/main" id="{8CCEE98C-C5A0-3328-63D2-D4DD87347864}"/>
              </a:ext>
            </a:extLst>
          </p:cNvPr>
          <p:cNvSpPr>
            <a:spLocks noGrp="1"/>
          </p:cNvSpPr>
          <p:nvPr>
            <p:ph type="body" sz="quarter" idx="24" hasCustomPrompt="1"/>
          </p:nvPr>
        </p:nvSpPr>
        <p:spPr>
          <a:xfrm>
            <a:off x="1224997" y="1934169"/>
            <a:ext cx="4510633" cy="549631"/>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br>
              <a:rPr lang="en-GB"/>
            </a:br>
            <a:r>
              <a:rPr lang="en-GB"/>
              <a:t>TWO LINE GRAPH HEADLINE</a:t>
            </a:r>
            <a:endParaRPr lang="en-US"/>
          </a:p>
        </p:txBody>
      </p:sp>
      <p:cxnSp>
        <p:nvCxnSpPr>
          <p:cNvPr id="14" name="Straight Connector 13">
            <a:extLst>
              <a:ext uri="{FF2B5EF4-FFF2-40B4-BE49-F238E27FC236}">
                <a16:creationId xmlns:a16="http://schemas.microsoft.com/office/drawing/2014/main" id="{26BA1043-FA11-34B8-5E3A-11D123BEC7A7}"/>
              </a:ext>
            </a:extLst>
          </p:cNvPr>
          <p:cNvCxnSpPr>
            <a:cxnSpLocks/>
          </p:cNvCxnSpPr>
          <p:nvPr/>
        </p:nvCxnSpPr>
        <p:spPr>
          <a:xfrm>
            <a:off x="6459606" y="2510019"/>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19">
            <a:extLst>
              <a:ext uri="{FF2B5EF4-FFF2-40B4-BE49-F238E27FC236}">
                <a16:creationId xmlns:a16="http://schemas.microsoft.com/office/drawing/2014/main" id="{0FC2B887-9920-D2AE-F9C6-C3B4EFECC347}"/>
              </a:ext>
            </a:extLst>
          </p:cNvPr>
          <p:cNvSpPr>
            <a:spLocks noGrp="1"/>
          </p:cNvSpPr>
          <p:nvPr>
            <p:ph type="body" sz="quarter" idx="26" hasCustomPrompt="1"/>
          </p:nvPr>
        </p:nvSpPr>
        <p:spPr>
          <a:xfrm>
            <a:off x="6459605" y="1934169"/>
            <a:ext cx="4510633" cy="549631"/>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br>
              <a:rPr lang="en-GB"/>
            </a:br>
            <a:r>
              <a:rPr lang="en-GB"/>
              <a:t>TWO LINE GRAPH HEADLINE</a:t>
            </a:r>
            <a:endParaRPr lang="en-US"/>
          </a:p>
        </p:txBody>
      </p:sp>
      <p:sp>
        <p:nvSpPr>
          <p:cNvPr id="2" name="Content Placeholder 4">
            <a:extLst>
              <a:ext uri="{FF2B5EF4-FFF2-40B4-BE49-F238E27FC236}">
                <a16:creationId xmlns:a16="http://schemas.microsoft.com/office/drawing/2014/main" id="{41B3D011-75A4-A8FC-F4B2-48D471CD91CA}"/>
              </a:ext>
            </a:extLst>
          </p:cNvPr>
          <p:cNvSpPr>
            <a:spLocks noGrp="1"/>
          </p:cNvSpPr>
          <p:nvPr>
            <p:ph sz="quarter" idx="31" hasCustomPrompt="1"/>
          </p:nvPr>
        </p:nvSpPr>
        <p:spPr>
          <a:xfrm>
            <a:off x="1211887" y="2862252"/>
            <a:ext cx="4536851" cy="3165481"/>
          </a:xfrm>
        </p:spPr>
        <p:txBody>
          <a:bodyPr/>
          <a:lstStyle>
            <a:lvl1pPr>
              <a:defRPr/>
            </a:lvl1pPr>
          </a:lstStyle>
          <a:p>
            <a:pPr lvl="0"/>
            <a:r>
              <a:rPr lang="en-US"/>
              <a:t>Use for image or graphs</a:t>
            </a:r>
            <a:endParaRPr lang="en-AU"/>
          </a:p>
        </p:txBody>
      </p:sp>
      <p:sp>
        <p:nvSpPr>
          <p:cNvPr id="5" name="Content Placeholder 4">
            <a:extLst>
              <a:ext uri="{FF2B5EF4-FFF2-40B4-BE49-F238E27FC236}">
                <a16:creationId xmlns:a16="http://schemas.microsoft.com/office/drawing/2014/main" id="{5BA92898-04EE-E14B-883F-DE7A86BB2D61}"/>
              </a:ext>
            </a:extLst>
          </p:cNvPr>
          <p:cNvSpPr>
            <a:spLocks noGrp="1"/>
          </p:cNvSpPr>
          <p:nvPr>
            <p:ph sz="quarter" idx="32" hasCustomPrompt="1"/>
          </p:nvPr>
        </p:nvSpPr>
        <p:spPr>
          <a:xfrm>
            <a:off x="6459605" y="2862251"/>
            <a:ext cx="4536851" cy="3165481"/>
          </a:xfrm>
        </p:spPr>
        <p:txBody>
          <a:bodyPr/>
          <a:lstStyle>
            <a:lvl1pPr>
              <a:defRPr/>
            </a:lvl1pPr>
          </a:lstStyle>
          <a:p>
            <a:pPr lvl="0"/>
            <a:r>
              <a:rPr lang="en-US"/>
              <a:t>Use for image or graphs</a:t>
            </a:r>
            <a:endParaRPr lang="en-AU"/>
          </a:p>
        </p:txBody>
      </p:sp>
    </p:spTree>
    <p:extLst>
      <p:ext uri="{BB962C8B-B14F-4D97-AF65-F5344CB8AC3E}">
        <p14:creationId xmlns:p14="http://schemas.microsoft.com/office/powerpoint/2010/main" val="1844223907"/>
      </p:ext>
    </p:extLst>
  </p:cSld>
  <p:clrMapOvr>
    <a:masterClrMapping/>
  </p:clrMapOvr>
  <p:extLst>
    <p:ext uri="{DCECCB84-F9BA-43D5-87BE-67443E8EF086}">
      <p15:sldGuideLst xmlns:p15="http://schemas.microsoft.com/office/powerpoint/2012/main">
        <p15:guide id="1" orient="horz" pos="3974">
          <p15:clr>
            <a:srgbClr val="FBAE40"/>
          </p15:clr>
        </p15:guide>
        <p15:guide id="2" pos="4067">
          <p15:clr>
            <a:srgbClr val="FBAE40"/>
          </p15:clr>
        </p15:guide>
        <p15:guide id="3" pos="3840">
          <p15:clr>
            <a:srgbClr val="FBAE40"/>
          </p15:clr>
        </p15:guide>
        <p15:guide id="4" pos="778">
          <p15:clr>
            <a:srgbClr val="FBAE40"/>
          </p15:clr>
        </p15:guide>
        <p15:guide id="5" pos="6879">
          <p15:clr>
            <a:srgbClr val="FBAE40"/>
          </p15:clr>
        </p15:guide>
        <p15:guide id="6" orient="horz" pos="1253">
          <p15:clr>
            <a:srgbClr val="FBAE40"/>
          </p15:clr>
        </p15:guide>
        <p15:guide id="7" orient="horz" pos="572">
          <p15:clr>
            <a:srgbClr val="FBAE40"/>
          </p15:clr>
        </p15:guide>
        <p15:guide id="8" pos="3613">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Headline+4graphs(imag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507679"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610910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6459605" y="6549649"/>
            <a:ext cx="5500656"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cxnSp>
        <p:nvCxnSpPr>
          <p:cNvPr id="9" name="Straight Connector 8">
            <a:extLst>
              <a:ext uri="{FF2B5EF4-FFF2-40B4-BE49-F238E27FC236}">
                <a16:creationId xmlns:a16="http://schemas.microsoft.com/office/drawing/2014/main" id="{C6EAE797-6477-7820-F81A-29C1520CC13A}"/>
              </a:ext>
            </a:extLst>
          </p:cNvPr>
          <p:cNvCxnSpPr>
            <a:cxnSpLocks/>
          </p:cNvCxnSpPr>
          <p:nvPr/>
        </p:nvCxnSpPr>
        <p:spPr>
          <a:xfrm>
            <a:off x="1224998" y="2254678"/>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 Placeholder 19">
            <a:extLst>
              <a:ext uri="{FF2B5EF4-FFF2-40B4-BE49-F238E27FC236}">
                <a16:creationId xmlns:a16="http://schemas.microsoft.com/office/drawing/2014/main" id="{8CCEE98C-C5A0-3328-63D2-D4DD87347864}"/>
              </a:ext>
            </a:extLst>
          </p:cNvPr>
          <p:cNvSpPr>
            <a:spLocks noGrp="1"/>
          </p:cNvSpPr>
          <p:nvPr>
            <p:ph type="body" sz="quarter" idx="24" hasCustomPrompt="1"/>
          </p:nvPr>
        </p:nvSpPr>
        <p:spPr>
          <a:xfrm>
            <a:off x="1224997" y="1934170"/>
            <a:ext cx="4510633" cy="267500"/>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endParaRPr lang="en-US"/>
          </a:p>
        </p:txBody>
      </p:sp>
      <p:cxnSp>
        <p:nvCxnSpPr>
          <p:cNvPr id="14" name="Straight Connector 13">
            <a:extLst>
              <a:ext uri="{FF2B5EF4-FFF2-40B4-BE49-F238E27FC236}">
                <a16:creationId xmlns:a16="http://schemas.microsoft.com/office/drawing/2014/main" id="{26BA1043-FA11-34B8-5E3A-11D123BEC7A7}"/>
              </a:ext>
            </a:extLst>
          </p:cNvPr>
          <p:cNvCxnSpPr>
            <a:cxnSpLocks/>
          </p:cNvCxnSpPr>
          <p:nvPr/>
        </p:nvCxnSpPr>
        <p:spPr>
          <a:xfrm>
            <a:off x="6459606" y="2254678"/>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19">
            <a:extLst>
              <a:ext uri="{FF2B5EF4-FFF2-40B4-BE49-F238E27FC236}">
                <a16:creationId xmlns:a16="http://schemas.microsoft.com/office/drawing/2014/main" id="{0FC2B887-9920-D2AE-F9C6-C3B4EFECC347}"/>
              </a:ext>
            </a:extLst>
          </p:cNvPr>
          <p:cNvSpPr>
            <a:spLocks noGrp="1"/>
          </p:cNvSpPr>
          <p:nvPr>
            <p:ph type="body" sz="quarter" idx="26" hasCustomPrompt="1"/>
          </p:nvPr>
        </p:nvSpPr>
        <p:spPr>
          <a:xfrm>
            <a:off x="6459605" y="1934170"/>
            <a:ext cx="4510633" cy="267500"/>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endParaRPr lang="en-US"/>
          </a:p>
        </p:txBody>
      </p:sp>
      <p:cxnSp>
        <p:nvCxnSpPr>
          <p:cNvPr id="18" name="Straight Connector 17">
            <a:extLst>
              <a:ext uri="{FF2B5EF4-FFF2-40B4-BE49-F238E27FC236}">
                <a16:creationId xmlns:a16="http://schemas.microsoft.com/office/drawing/2014/main" id="{3AA73186-65C7-F363-17BB-0C0928039CE7}"/>
              </a:ext>
            </a:extLst>
          </p:cNvPr>
          <p:cNvCxnSpPr>
            <a:cxnSpLocks/>
          </p:cNvCxnSpPr>
          <p:nvPr/>
        </p:nvCxnSpPr>
        <p:spPr>
          <a:xfrm>
            <a:off x="1224998" y="4547304"/>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0" name="Text Placeholder 19">
            <a:extLst>
              <a:ext uri="{FF2B5EF4-FFF2-40B4-BE49-F238E27FC236}">
                <a16:creationId xmlns:a16="http://schemas.microsoft.com/office/drawing/2014/main" id="{F3F00CE7-45CA-EA9F-9E50-ED3B749B7683}"/>
              </a:ext>
            </a:extLst>
          </p:cNvPr>
          <p:cNvSpPr>
            <a:spLocks noGrp="1"/>
          </p:cNvSpPr>
          <p:nvPr>
            <p:ph type="body" sz="quarter" idx="28" hasCustomPrompt="1"/>
          </p:nvPr>
        </p:nvSpPr>
        <p:spPr>
          <a:xfrm>
            <a:off x="1224997" y="4226796"/>
            <a:ext cx="4510633" cy="267500"/>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endParaRPr lang="en-US"/>
          </a:p>
        </p:txBody>
      </p:sp>
      <p:cxnSp>
        <p:nvCxnSpPr>
          <p:cNvPr id="21" name="Straight Connector 20">
            <a:extLst>
              <a:ext uri="{FF2B5EF4-FFF2-40B4-BE49-F238E27FC236}">
                <a16:creationId xmlns:a16="http://schemas.microsoft.com/office/drawing/2014/main" id="{8ED7FDB5-C204-E538-FFF9-18C43A8E1AF7}"/>
              </a:ext>
            </a:extLst>
          </p:cNvPr>
          <p:cNvCxnSpPr>
            <a:cxnSpLocks/>
          </p:cNvCxnSpPr>
          <p:nvPr/>
        </p:nvCxnSpPr>
        <p:spPr>
          <a:xfrm>
            <a:off x="6459606" y="4547304"/>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3" name="Text Placeholder 19">
            <a:extLst>
              <a:ext uri="{FF2B5EF4-FFF2-40B4-BE49-F238E27FC236}">
                <a16:creationId xmlns:a16="http://schemas.microsoft.com/office/drawing/2014/main" id="{8D3238CF-A120-5C46-9C73-CE593DB13442}"/>
              </a:ext>
            </a:extLst>
          </p:cNvPr>
          <p:cNvSpPr>
            <a:spLocks noGrp="1"/>
          </p:cNvSpPr>
          <p:nvPr>
            <p:ph type="body" sz="quarter" idx="30" hasCustomPrompt="1"/>
          </p:nvPr>
        </p:nvSpPr>
        <p:spPr>
          <a:xfrm>
            <a:off x="6459605" y="4226796"/>
            <a:ext cx="4510633" cy="267500"/>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endParaRPr lang="en-US"/>
          </a:p>
        </p:txBody>
      </p:sp>
      <p:sp>
        <p:nvSpPr>
          <p:cNvPr id="2" name="Content Placeholder 4">
            <a:extLst>
              <a:ext uri="{FF2B5EF4-FFF2-40B4-BE49-F238E27FC236}">
                <a16:creationId xmlns:a16="http://schemas.microsoft.com/office/drawing/2014/main" id="{63232C34-9339-43FF-17E7-96B60D398B2E}"/>
              </a:ext>
            </a:extLst>
          </p:cNvPr>
          <p:cNvSpPr>
            <a:spLocks noGrp="1"/>
          </p:cNvSpPr>
          <p:nvPr>
            <p:ph sz="quarter" idx="31" hasCustomPrompt="1"/>
          </p:nvPr>
        </p:nvSpPr>
        <p:spPr>
          <a:xfrm>
            <a:off x="1221753" y="2424035"/>
            <a:ext cx="4536851" cy="1604618"/>
          </a:xfrm>
        </p:spPr>
        <p:txBody>
          <a:bodyPr/>
          <a:lstStyle>
            <a:lvl1pPr>
              <a:defRPr/>
            </a:lvl1pPr>
          </a:lstStyle>
          <a:p>
            <a:pPr lvl="0"/>
            <a:r>
              <a:rPr lang="en-US"/>
              <a:t>Use for image or graphs</a:t>
            </a:r>
            <a:endParaRPr lang="en-AU"/>
          </a:p>
        </p:txBody>
      </p:sp>
      <p:sp>
        <p:nvSpPr>
          <p:cNvPr id="6" name="Content Placeholder 4">
            <a:extLst>
              <a:ext uri="{FF2B5EF4-FFF2-40B4-BE49-F238E27FC236}">
                <a16:creationId xmlns:a16="http://schemas.microsoft.com/office/drawing/2014/main" id="{96F7C8CF-3BBF-5593-AA26-2437311D479E}"/>
              </a:ext>
            </a:extLst>
          </p:cNvPr>
          <p:cNvSpPr>
            <a:spLocks noGrp="1"/>
          </p:cNvSpPr>
          <p:nvPr>
            <p:ph sz="quarter" idx="32" hasCustomPrompt="1"/>
          </p:nvPr>
        </p:nvSpPr>
        <p:spPr>
          <a:xfrm>
            <a:off x="1236338" y="4666573"/>
            <a:ext cx="4536851" cy="1604618"/>
          </a:xfrm>
        </p:spPr>
        <p:txBody>
          <a:bodyPr/>
          <a:lstStyle>
            <a:lvl1pPr>
              <a:defRPr/>
            </a:lvl1pPr>
          </a:lstStyle>
          <a:p>
            <a:pPr lvl="0"/>
            <a:r>
              <a:rPr lang="en-US"/>
              <a:t>Use for image or graphs</a:t>
            </a:r>
            <a:endParaRPr lang="en-AU"/>
          </a:p>
        </p:txBody>
      </p:sp>
      <p:sp>
        <p:nvSpPr>
          <p:cNvPr id="8" name="Content Placeholder 4">
            <a:extLst>
              <a:ext uri="{FF2B5EF4-FFF2-40B4-BE49-F238E27FC236}">
                <a16:creationId xmlns:a16="http://schemas.microsoft.com/office/drawing/2014/main" id="{5B31658C-C984-8DB9-320A-9F9179E97325}"/>
              </a:ext>
            </a:extLst>
          </p:cNvPr>
          <p:cNvSpPr>
            <a:spLocks noGrp="1"/>
          </p:cNvSpPr>
          <p:nvPr>
            <p:ph sz="quarter" idx="33" hasCustomPrompt="1"/>
          </p:nvPr>
        </p:nvSpPr>
        <p:spPr>
          <a:xfrm>
            <a:off x="6459605" y="2424035"/>
            <a:ext cx="4536851" cy="1604618"/>
          </a:xfrm>
        </p:spPr>
        <p:txBody>
          <a:bodyPr/>
          <a:lstStyle>
            <a:lvl1pPr>
              <a:defRPr/>
            </a:lvl1pPr>
          </a:lstStyle>
          <a:p>
            <a:pPr lvl="0"/>
            <a:r>
              <a:rPr lang="en-US"/>
              <a:t>Use for image or graphs</a:t>
            </a:r>
            <a:endParaRPr lang="en-AU"/>
          </a:p>
        </p:txBody>
      </p:sp>
      <p:sp>
        <p:nvSpPr>
          <p:cNvPr id="13" name="Content Placeholder 4">
            <a:extLst>
              <a:ext uri="{FF2B5EF4-FFF2-40B4-BE49-F238E27FC236}">
                <a16:creationId xmlns:a16="http://schemas.microsoft.com/office/drawing/2014/main" id="{45544B61-93DA-7A36-935C-864AF6CC37CE}"/>
              </a:ext>
            </a:extLst>
          </p:cNvPr>
          <p:cNvSpPr>
            <a:spLocks noGrp="1"/>
          </p:cNvSpPr>
          <p:nvPr>
            <p:ph sz="quarter" idx="34" hasCustomPrompt="1"/>
          </p:nvPr>
        </p:nvSpPr>
        <p:spPr>
          <a:xfrm>
            <a:off x="6474190" y="4666573"/>
            <a:ext cx="4536851" cy="1604618"/>
          </a:xfrm>
        </p:spPr>
        <p:txBody>
          <a:bodyPr/>
          <a:lstStyle>
            <a:lvl1pPr>
              <a:defRPr/>
            </a:lvl1pPr>
          </a:lstStyle>
          <a:p>
            <a:pPr lvl="0"/>
            <a:r>
              <a:rPr lang="en-US"/>
              <a:t>Use for image or graphs</a:t>
            </a:r>
            <a:endParaRPr lang="en-AU"/>
          </a:p>
        </p:txBody>
      </p:sp>
    </p:spTree>
    <p:extLst>
      <p:ext uri="{BB962C8B-B14F-4D97-AF65-F5344CB8AC3E}">
        <p14:creationId xmlns:p14="http://schemas.microsoft.com/office/powerpoint/2010/main" val="2255228400"/>
      </p:ext>
    </p:extLst>
  </p:cSld>
  <p:clrMapOvr>
    <a:masterClrMapping/>
  </p:clrMapOvr>
  <p:extLst>
    <p:ext uri="{DCECCB84-F9BA-43D5-87BE-67443E8EF086}">
      <p15:sldGuideLst xmlns:p15="http://schemas.microsoft.com/office/powerpoint/2012/main">
        <p15:guide id="1" orient="horz" pos="3974">
          <p15:clr>
            <a:srgbClr val="FBAE40"/>
          </p15:clr>
        </p15:guide>
        <p15:guide id="2" pos="4067">
          <p15:clr>
            <a:srgbClr val="FBAE40"/>
          </p15:clr>
        </p15:guide>
        <p15:guide id="3" pos="3840">
          <p15:clr>
            <a:srgbClr val="FBAE40"/>
          </p15:clr>
        </p15:guide>
        <p15:guide id="4" pos="778">
          <p15:clr>
            <a:srgbClr val="FBAE40"/>
          </p15:clr>
        </p15:guide>
        <p15:guide id="5" pos="6879">
          <p15:clr>
            <a:srgbClr val="FBAE40"/>
          </p15:clr>
        </p15:guide>
        <p15:guide id="6" orient="horz" pos="1253">
          <p15:clr>
            <a:srgbClr val="FBAE40"/>
          </p15:clr>
        </p15:guide>
        <p15:guide id="7" orient="horz" pos="572">
          <p15:clr>
            <a:srgbClr val="FBAE40"/>
          </p15:clr>
        </p15:guide>
        <p15:guide id="8" pos="3613">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Headline+1colText+graph(excel)">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27167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538023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49"/>
            <a:ext cx="5962872"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70"/>
            <a:ext cx="5449864" cy="553998"/>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br>
              <a:rPr lang="en-GB"/>
            </a:br>
            <a:r>
              <a:rPr lang="en-GB"/>
              <a:t>TWO LINE GRAPH HEADLINE</a:t>
            </a:r>
            <a:endParaRPr lang="en-US"/>
          </a:p>
        </p:txBody>
      </p:sp>
      <p:sp>
        <p:nvSpPr>
          <p:cNvPr id="6" name="Text Placeholder 4">
            <a:extLst>
              <a:ext uri="{FF2B5EF4-FFF2-40B4-BE49-F238E27FC236}">
                <a16:creationId xmlns:a16="http://schemas.microsoft.com/office/drawing/2014/main" id="{3D060AFE-783E-405E-3747-5E3470CE7A9D}"/>
              </a:ext>
            </a:extLst>
          </p:cNvPr>
          <p:cNvSpPr>
            <a:spLocks noGrp="1"/>
          </p:cNvSpPr>
          <p:nvPr>
            <p:ph type="body" sz="quarter" idx="23"/>
          </p:nvPr>
        </p:nvSpPr>
        <p:spPr>
          <a:xfrm>
            <a:off x="1250925" y="2017025"/>
            <a:ext cx="3758397" cy="4304262"/>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A3EEDDC4-9637-CB45-FB90-5221A45765C4}"/>
              </a:ext>
            </a:extLst>
          </p:cNvPr>
          <p:cNvSpPr>
            <a:spLocks noGrp="1"/>
          </p:cNvSpPr>
          <p:nvPr>
            <p:ph sz="quarter" idx="24" hasCustomPrompt="1"/>
          </p:nvPr>
        </p:nvSpPr>
        <p:spPr>
          <a:xfrm>
            <a:off x="5776702" y="2661316"/>
            <a:ext cx="5445319" cy="3659971"/>
          </a:xfrm>
        </p:spPr>
        <p:txBody>
          <a:bodyPr/>
          <a:lstStyle>
            <a:lvl1pPr>
              <a:defRPr/>
            </a:lvl1pPr>
          </a:lstStyle>
          <a:p>
            <a:pPr lvl="0"/>
            <a:r>
              <a:rPr lang="en-US"/>
              <a:t>For graphics – see examples for graph templates</a:t>
            </a:r>
            <a:endParaRPr lang="en-AU"/>
          </a:p>
        </p:txBody>
      </p:sp>
    </p:spTree>
    <p:extLst>
      <p:ext uri="{BB962C8B-B14F-4D97-AF65-F5344CB8AC3E}">
        <p14:creationId xmlns:p14="http://schemas.microsoft.com/office/powerpoint/2010/main" val="3779393451"/>
      </p:ext>
    </p:extLst>
  </p:cSld>
  <p:clrMapOvr>
    <a:masterClrMapping/>
  </p:clrMapOvr>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Headline+1colText+graph(excel) al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271681"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538023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49"/>
            <a:ext cx="5962872"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69"/>
            <a:ext cx="5449864" cy="549631"/>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br>
              <a:rPr lang="en-GB"/>
            </a:br>
            <a:r>
              <a:rPr lang="en-GB"/>
              <a:t>TWO LINE GRAPH HEADLINE</a:t>
            </a:r>
            <a:endParaRPr lang="en-US"/>
          </a:p>
        </p:txBody>
      </p:sp>
      <p:sp>
        <p:nvSpPr>
          <p:cNvPr id="2" name="Text Placeholder 4">
            <a:extLst>
              <a:ext uri="{FF2B5EF4-FFF2-40B4-BE49-F238E27FC236}">
                <a16:creationId xmlns:a16="http://schemas.microsoft.com/office/drawing/2014/main" id="{E85ECED1-8970-3CE1-F486-3047A244972F}"/>
              </a:ext>
            </a:extLst>
          </p:cNvPr>
          <p:cNvSpPr>
            <a:spLocks noGrp="1"/>
          </p:cNvSpPr>
          <p:nvPr>
            <p:ph type="body" sz="quarter" idx="23"/>
          </p:nvPr>
        </p:nvSpPr>
        <p:spPr>
          <a:xfrm>
            <a:off x="1250925" y="2017025"/>
            <a:ext cx="3758397" cy="4304262"/>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F259F202-9028-D0A9-6752-A66C7BE128D7}"/>
              </a:ext>
            </a:extLst>
          </p:cNvPr>
          <p:cNvSpPr>
            <a:spLocks noGrp="1"/>
          </p:cNvSpPr>
          <p:nvPr>
            <p:ph sz="quarter" idx="24" hasCustomPrompt="1"/>
          </p:nvPr>
        </p:nvSpPr>
        <p:spPr>
          <a:xfrm>
            <a:off x="5776702" y="2661316"/>
            <a:ext cx="5445319" cy="3659971"/>
          </a:xfrm>
        </p:spPr>
        <p:txBody>
          <a:bodyPr/>
          <a:lstStyle>
            <a:lvl1pPr>
              <a:defRPr/>
            </a:lvl1pPr>
          </a:lstStyle>
          <a:p>
            <a:pPr lvl="0"/>
            <a:r>
              <a:rPr lang="en-US"/>
              <a:t>For graphics – see examples for graph templates</a:t>
            </a:r>
            <a:endParaRPr lang="en-AU"/>
          </a:p>
        </p:txBody>
      </p:sp>
    </p:spTree>
    <p:extLst>
      <p:ext uri="{BB962C8B-B14F-4D97-AF65-F5344CB8AC3E}">
        <p14:creationId xmlns:p14="http://schemas.microsoft.com/office/powerpoint/2010/main" val="807608694"/>
      </p:ext>
    </p:extLst>
  </p:cSld>
  <p:clrMapOvr>
    <a:masterClrMapping/>
  </p:clrMapOvr>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Headline+1colText+graph(excel) pi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12930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538023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B407E35-47CE-8D03-DBD8-8703FC5D62EA}"/>
              </a:ext>
            </a:extLst>
          </p:cNvPr>
          <p:cNvCxnSpPr>
            <a:cxnSpLocks/>
          </p:cNvCxnSpPr>
          <p:nvPr/>
        </p:nvCxnSpPr>
        <p:spPr>
          <a:xfrm>
            <a:off x="5772157" y="2510019"/>
            <a:ext cx="5449872"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49"/>
            <a:ext cx="5962872"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69"/>
            <a:ext cx="5449864" cy="549631"/>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br>
              <a:rPr lang="en-GB"/>
            </a:br>
            <a:r>
              <a:rPr lang="en-GB"/>
              <a:t>TWO LINE GRAPH HEADLINE</a:t>
            </a:r>
            <a:endParaRPr lang="en-US"/>
          </a:p>
        </p:txBody>
      </p:sp>
      <p:sp>
        <p:nvSpPr>
          <p:cNvPr id="2" name="Text Placeholder 4">
            <a:extLst>
              <a:ext uri="{FF2B5EF4-FFF2-40B4-BE49-F238E27FC236}">
                <a16:creationId xmlns:a16="http://schemas.microsoft.com/office/drawing/2014/main" id="{CCF8B33A-A895-39C6-9102-0A0C2D3FDB5B}"/>
              </a:ext>
            </a:extLst>
          </p:cNvPr>
          <p:cNvSpPr>
            <a:spLocks noGrp="1"/>
          </p:cNvSpPr>
          <p:nvPr>
            <p:ph type="body" sz="quarter" idx="23"/>
          </p:nvPr>
        </p:nvSpPr>
        <p:spPr>
          <a:xfrm>
            <a:off x="1250925" y="2017025"/>
            <a:ext cx="3758397" cy="4304262"/>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4">
            <a:extLst>
              <a:ext uri="{FF2B5EF4-FFF2-40B4-BE49-F238E27FC236}">
                <a16:creationId xmlns:a16="http://schemas.microsoft.com/office/drawing/2014/main" id="{B135B7DF-67E3-3FCA-3D4E-FA2DAA68DA2A}"/>
              </a:ext>
            </a:extLst>
          </p:cNvPr>
          <p:cNvSpPr>
            <a:spLocks noGrp="1"/>
          </p:cNvSpPr>
          <p:nvPr>
            <p:ph sz="quarter" idx="24" hasCustomPrompt="1"/>
          </p:nvPr>
        </p:nvSpPr>
        <p:spPr>
          <a:xfrm>
            <a:off x="5776702" y="2661316"/>
            <a:ext cx="5445319" cy="3659971"/>
          </a:xfrm>
        </p:spPr>
        <p:txBody>
          <a:bodyPr/>
          <a:lstStyle>
            <a:lvl1pPr>
              <a:defRPr/>
            </a:lvl1pPr>
          </a:lstStyle>
          <a:p>
            <a:pPr lvl="0"/>
            <a:r>
              <a:rPr lang="en-US"/>
              <a:t>For graphics – see examples for graph templates</a:t>
            </a:r>
            <a:endParaRPr lang="en-AU"/>
          </a:p>
        </p:txBody>
      </p:sp>
    </p:spTree>
    <p:extLst>
      <p:ext uri="{BB962C8B-B14F-4D97-AF65-F5344CB8AC3E}">
        <p14:creationId xmlns:p14="http://schemas.microsoft.com/office/powerpoint/2010/main" val="1259797661"/>
      </p:ext>
    </p:extLst>
  </p:cSld>
  <p:clrMapOvr>
    <a:masterClrMapping/>
  </p:clrMapOvr>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Example_graph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481471"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Graph examples</a:t>
            </a:r>
            <a:endParaRPr lang="en-US"/>
          </a:p>
        </p:txBody>
      </p: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6215269" y="6549649"/>
            <a:ext cx="5744991"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graphicFrame>
        <p:nvGraphicFramePr>
          <p:cNvPr id="2" name="Chart 1">
            <a:extLst>
              <a:ext uri="{FF2B5EF4-FFF2-40B4-BE49-F238E27FC236}">
                <a16:creationId xmlns:a16="http://schemas.microsoft.com/office/drawing/2014/main" id="{4A3E9FFB-E54A-47D2-73F0-7165F94A7A37}"/>
              </a:ext>
            </a:extLst>
          </p:cNvPr>
          <p:cNvGraphicFramePr/>
          <p:nvPr>
            <p:extLst>
              <p:ext uri="{D42A27DB-BD31-4B8C-83A1-F6EECF244321}">
                <p14:modId xmlns:p14="http://schemas.microsoft.com/office/powerpoint/2010/main" val="1996703997"/>
              </p:ext>
            </p:extLst>
          </p:nvPr>
        </p:nvGraphicFramePr>
        <p:xfrm>
          <a:off x="148567" y="2609625"/>
          <a:ext cx="5583829" cy="431910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1048">
            <a:extLst>
              <a:ext uri="{FF2B5EF4-FFF2-40B4-BE49-F238E27FC236}">
                <a16:creationId xmlns:a16="http://schemas.microsoft.com/office/drawing/2014/main" id="{E6AFED92-CCC3-1C15-CAB6-44EDC8B5B724}"/>
              </a:ext>
            </a:extLst>
          </p:cNvPr>
          <p:cNvGraphicFramePr/>
          <p:nvPr>
            <p:extLst>
              <p:ext uri="{D42A27DB-BD31-4B8C-83A1-F6EECF244321}">
                <p14:modId xmlns:p14="http://schemas.microsoft.com/office/powerpoint/2010/main" val="2567694291"/>
              </p:ext>
            </p:extLst>
          </p:nvPr>
        </p:nvGraphicFramePr>
        <p:xfrm>
          <a:off x="6333062" y="2649276"/>
          <a:ext cx="5627198" cy="3761117"/>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D16B42DA-14F7-21D7-93EE-2707B9EA1C54}"/>
              </a:ext>
            </a:extLst>
          </p:cNvPr>
          <p:cNvSpPr txBox="1"/>
          <p:nvPr/>
        </p:nvSpPr>
        <p:spPr>
          <a:xfrm>
            <a:off x="6530150" y="1166297"/>
            <a:ext cx="4271682" cy="861774"/>
          </a:xfrm>
          <a:prstGeom prst="rect">
            <a:avLst/>
          </a:prstGeom>
          <a:noFill/>
        </p:spPr>
        <p:txBody>
          <a:bodyPr wrap="square" rtlCol="0">
            <a:spAutoFit/>
          </a:bodyPr>
          <a:lstStyle/>
          <a:p>
            <a:r>
              <a:rPr lang="en-US" sz="1000">
                <a:highlight>
                  <a:srgbClr val="FFFF00"/>
                </a:highlight>
              </a:rPr>
              <a:t>To edit these graphs, please go to the master slide and cut/paste the graph into your slide layout. You will be able to edit the data in Excel. Don’t forget to delete this text box from the master slide.</a:t>
            </a:r>
          </a:p>
          <a:p>
            <a:endParaRPr lang="en-US" sz="1000">
              <a:highlight>
                <a:srgbClr val="FFFF00"/>
              </a:highlight>
            </a:endParaRPr>
          </a:p>
          <a:p>
            <a:endParaRPr lang="en-US" sz="1000">
              <a:highlight>
                <a:srgbClr val="FFFF00"/>
              </a:highlight>
            </a:endParaRPr>
          </a:p>
        </p:txBody>
      </p:sp>
    </p:spTree>
    <p:extLst>
      <p:ext uri="{BB962C8B-B14F-4D97-AF65-F5344CB8AC3E}">
        <p14:creationId xmlns:p14="http://schemas.microsoft.com/office/powerpoint/2010/main" val="3711576979"/>
      </p:ext>
    </p:extLst>
  </p:cSld>
  <p:clrMapOvr>
    <a:masterClrMapping/>
  </p:clrMapOvr>
  <p:extLst>
    <p:ext uri="{DCECCB84-F9BA-43D5-87BE-67443E8EF086}">
      <p15:sldGuideLst xmlns:p15="http://schemas.microsoft.com/office/powerpoint/2012/main">
        <p15:guide id="1" orient="horz" pos="3974">
          <p15:clr>
            <a:srgbClr val="FBAE40"/>
          </p15:clr>
        </p15:guide>
        <p15:guide id="2" pos="4067">
          <p15:clr>
            <a:srgbClr val="FBAE40"/>
          </p15:clr>
        </p15:guide>
        <p15:guide id="3" pos="3840">
          <p15:clr>
            <a:srgbClr val="FBAE40"/>
          </p15:clr>
        </p15:guide>
        <p15:guide id="4" pos="778">
          <p15:clr>
            <a:srgbClr val="FBAE40"/>
          </p15:clr>
        </p15:guide>
        <p15:guide id="5" pos="6879">
          <p15:clr>
            <a:srgbClr val="FBAE40"/>
          </p15:clr>
        </p15:guide>
        <p15:guide id="6" orient="horz" pos="1253">
          <p15:clr>
            <a:srgbClr val="FBAE40"/>
          </p15:clr>
        </p15:guide>
        <p15:guide id="7" orient="horz" pos="572">
          <p15:clr>
            <a:srgbClr val="FBAE40"/>
          </p15:clr>
        </p15:guide>
        <p15:guide id="8" pos="3613">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con slid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1794524" y="1618748"/>
            <a:ext cx="1845277" cy="1536471"/>
          </a:xfrm>
          <a:prstGeom prst="rect">
            <a:avLst/>
          </a:prstGeom>
        </p:spPr>
        <p:txBody>
          <a:bodyPr/>
          <a:lstStyle/>
          <a:p>
            <a:r>
              <a:rPr lang="en-US"/>
              <a:t>Click icon to add picture</a:t>
            </a:r>
          </a:p>
        </p:txBody>
      </p:sp>
      <p:cxnSp>
        <p:nvCxnSpPr>
          <p:cNvPr id="24" name="Straight Connector 23">
            <a:extLst>
              <a:ext uri="{FF2B5EF4-FFF2-40B4-BE49-F238E27FC236}">
                <a16:creationId xmlns:a16="http://schemas.microsoft.com/office/drawing/2014/main" id="{6E4613DE-0CAE-3D58-65BE-AF32189197D7}"/>
              </a:ext>
            </a:extLst>
          </p:cNvPr>
          <p:cNvCxnSpPr>
            <a:cxnSpLocks/>
          </p:cNvCxnSpPr>
          <p:nvPr/>
        </p:nvCxnSpPr>
        <p:spPr>
          <a:xfrm flipV="1">
            <a:off x="2716561" y="3658271"/>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ounded Rectangle 1">
            <a:extLst>
              <a:ext uri="{FF2B5EF4-FFF2-40B4-BE49-F238E27FC236}">
                <a16:creationId xmlns:a16="http://schemas.microsoft.com/office/drawing/2014/main" id="{095315C4-5D61-586D-2CFA-1F8D1F06E183}"/>
              </a:ext>
            </a:extLst>
          </p:cNvPr>
          <p:cNvSpPr/>
          <p:nvPr/>
        </p:nvSpPr>
        <p:spPr>
          <a:xfrm>
            <a:off x="1676866" y="3343469"/>
            <a:ext cx="2080592" cy="31480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6">
            <a:extLst>
              <a:ext uri="{FF2B5EF4-FFF2-40B4-BE49-F238E27FC236}">
                <a16:creationId xmlns:a16="http://schemas.microsoft.com/office/drawing/2014/main" id="{9BE67B7B-C4B6-9A6F-F1A8-E86CE63F3407}"/>
              </a:ext>
            </a:extLst>
          </p:cNvPr>
          <p:cNvSpPr>
            <a:spLocks noGrp="1"/>
          </p:cNvSpPr>
          <p:nvPr>
            <p:ph type="body" sz="quarter" idx="29" hasCustomPrompt="1"/>
          </p:nvPr>
        </p:nvSpPr>
        <p:spPr>
          <a:xfrm>
            <a:off x="179452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9" name="Picture Placeholder 18">
            <a:extLst>
              <a:ext uri="{FF2B5EF4-FFF2-40B4-BE49-F238E27FC236}">
                <a16:creationId xmlns:a16="http://schemas.microsoft.com/office/drawing/2014/main" id="{C2ABC00C-36DB-EC69-1660-BA3F62B41C67}"/>
              </a:ext>
            </a:extLst>
          </p:cNvPr>
          <p:cNvSpPr>
            <a:spLocks noGrp="1"/>
          </p:cNvSpPr>
          <p:nvPr>
            <p:ph type="pic" sz="quarter" idx="31"/>
          </p:nvPr>
        </p:nvSpPr>
        <p:spPr>
          <a:xfrm>
            <a:off x="5116844" y="1618748"/>
            <a:ext cx="1845277" cy="1536471"/>
          </a:xfrm>
          <a:prstGeom prst="rect">
            <a:avLst/>
          </a:prstGeom>
        </p:spPr>
        <p:txBody>
          <a:bodyPr/>
          <a:lstStyle/>
          <a:p>
            <a:r>
              <a:rPr lang="en-US"/>
              <a:t>Click icon to add picture</a:t>
            </a:r>
          </a:p>
        </p:txBody>
      </p:sp>
      <p:cxnSp>
        <p:nvCxnSpPr>
          <p:cNvPr id="13" name="Straight Connector 12">
            <a:extLst>
              <a:ext uri="{FF2B5EF4-FFF2-40B4-BE49-F238E27FC236}">
                <a16:creationId xmlns:a16="http://schemas.microsoft.com/office/drawing/2014/main" id="{904E9540-AA9B-D52C-2113-386839B422E6}"/>
              </a:ext>
            </a:extLst>
          </p:cNvPr>
          <p:cNvCxnSpPr>
            <a:cxnSpLocks/>
          </p:cNvCxnSpPr>
          <p:nvPr/>
        </p:nvCxnSpPr>
        <p:spPr>
          <a:xfrm flipV="1">
            <a:off x="6038881" y="3658271"/>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803CE8C5-384F-2DFB-C89B-760526C327DA}"/>
              </a:ext>
            </a:extLst>
          </p:cNvPr>
          <p:cNvSpPr/>
          <p:nvPr/>
        </p:nvSpPr>
        <p:spPr>
          <a:xfrm>
            <a:off x="4999186" y="3343469"/>
            <a:ext cx="2080592" cy="31480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6">
            <a:extLst>
              <a:ext uri="{FF2B5EF4-FFF2-40B4-BE49-F238E27FC236}">
                <a16:creationId xmlns:a16="http://schemas.microsoft.com/office/drawing/2014/main" id="{BB02950C-B3E6-174B-3073-34DEBC4E536F}"/>
              </a:ext>
            </a:extLst>
          </p:cNvPr>
          <p:cNvSpPr>
            <a:spLocks noGrp="1"/>
          </p:cNvSpPr>
          <p:nvPr>
            <p:ph type="body" sz="quarter" idx="33" hasCustomPrompt="1"/>
          </p:nvPr>
        </p:nvSpPr>
        <p:spPr>
          <a:xfrm>
            <a:off x="511684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17" name="Picture Placeholder 18">
            <a:extLst>
              <a:ext uri="{FF2B5EF4-FFF2-40B4-BE49-F238E27FC236}">
                <a16:creationId xmlns:a16="http://schemas.microsoft.com/office/drawing/2014/main" id="{FC79ECB9-50A3-B1B1-E551-5D1EC3F9E4C5}"/>
              </a:ext>
            </a:extLst>
          </p:cNvPr>
          <p:cNvSpPr>
            <a:spLocks noGrp="1"/>
          </p:cNvSpPr>
          <p:nvPr>
            <p:ph type="pic" sz="quarter" idx="34"/>
          </p:nvPr>
        </p:nvSpPr>
        <p:spPr>
          <a:xfrm>
            <a:off x="8479804" y="1618748"/>
            <a:ext cx="1845277" cy="1536471"/>
          </a:xfrm>
          <a:prstGeom prst="rect">
            <a:avLst/>
          </a:prstGeom>
        </p:spPr>
        <p:txBody>
          <a:bodyPr/>
          <a:lstStyle/>
          <a:p>
            <a:r>
              <a:rPr lang="en-US"/>
              <a:t>Click icon to add picture</a:t>
            </a:r>
          </a:p>
        </p:txBody>
      </p:sp>
      <p:cxnSp>
        <p:nvCxnSpPr>
          <p:cNvPr id="29" name="Straight Connector 28">
            <a:extLst>
              <a:ext uri="{FF2B5EF4-FFF2-40B4-BE49-F238E27FC236}">
                <a16:creationId xmlns:a16="http://schemas.microsoft.com/office/drawing/2014/main" id="{6F08983B-9213-6AC3-94DF-95AD0C41A272}"/>
              </a:ext>
            </a:extLst>
          </p:cNvPr>
          <p:cNvCxnSpPr>
            <a:cxnSpLocks/>
          </p:cNvCxnSpPr>
          <p:nvPr/>
        </p:nvCxnSpPr>
        <p:spPr>
          <a:xfrm flipV="1">
            <a:off x="9401841" y="3658271"/>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Rounded Rectangle 29">
            <a:extLst>
              <a:ext uri="{FF2B5EF4-FFF2-40B4-BE49-F238E27FC236}">
                <a16:creationId xmlns:a16="http://schemas.microsoft.com/office/drawing/2014/main" id="{EE2D62EC-BF5C-E67D-6F97-0D0B008DE49C}"/>
              </a:ext>
            </a:extLst>
          </p:cNvPr>
          <p:cNvSpPr/>
          <p:nvPr/>
        </p:nvSpPr>
        <p:spPr>
          <a:xfrm>
            <a:off x="8362146" y="3343469"/>
            <a:ext cx="2080592" cy="31480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16">
            <a:extLst>
              <a:ext uri="{FF2B5EF4-FFF2-40B4-BE49-F238E27FC236}">
                <a16:creationId xmlns:a16="http://schemas.microsoft.com/office/drawing/2014/main" id="{CFD02A4A-EEC9-F7C4-258C-9EE468F83723}"/>
              </a:ext>
            </a:extLst>
          </p:cNvPr>
          <p:cNvSpPr>
            <a:spLocks noGrp="1"/>
          </p:cNvSpPr>
          <p:nvPr>
            <p:ph type="body" sz="quarter" idx="36" hasCustomPrompt="1"/>
          </p:nvPr>
        </p:nvSpPr>
        <p:spPr>
          <a:xfrm>
            <a:off x="847980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4" name="Text Placeholder 4">
            <a:extLst>
              <a:ext uri="{FF2B5EF4-FFF2-40B4-BE49-F238E27FC236}">
                <a16:creationId xmlns:a16="http://schemas.microsoft.com/office/drawing/2014/main" id="{389123AF-313E-4972-D396-94B6164B7FDC}"/>
              </a:ext>
            </a:extLst>
          </p:cNvPr>
          <p:cNvSpPr>
            <a:spLocks noGrp="1"/>
          </p:cNvSpPr>
          <p:nvPr>
            <p:ph type="body" sz="quarter" idx="23"/>
          </p:nvPr>
        </p:nvSpPr>
        <p:spPr>
          <a:xfrm>
            <a:off x="1352168" y="4374604"/>
            <a:ext cx="2722874"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
        <p:nvSpPr>
          <p:cNvPr id="5" name="Text Placeholder 4">
            <a:extLst>
              <a:ext uri="{FF2B5EF4-FFF2-40B4-BE49-F238E27FC236}">
                <a16:creationId xmlns:a16="http://schemas.microsoft.com/office/drawing/2014/main" id="{0DCBDD5E-86C8-0A54-995D-AFDD4867DAE9}"/>
              </a:ext>
            </a:extLst>
          </p:cNvPr>
          <p:cNvSpPr>
            <a:spLocks noGrp="1"/>
          </p:cNvSpPr>
          <p:nvPr>
            <p:ph type="body" sz="quarter" idx="37"/>
          </p:nvPr>
        </p:nvSpPr>
        <p:spPr>
          <a:xfrm>
            <a:off x="4691716" y="4374604"/>
            <a:ext cx="2722874"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
        <p:nvSpPr>
          <p:cNvPr id="6" name="Text Placeholder 4">
            <a:extLst>
              <a:ext uri="{FF2B5EF4-FFF2-40B4-BE49-F238E27FC236}">
                <a16:creationId xmlns:a16="http://schemas.microsoft.com/office/drawing/2014/main" id="{E202C318-A752-D154-D077-124275F55BE5}"/>
              </a:ext>
            </a:extLst>
          </p:cNvPr>
          <p:cNvSpPr>
            <a:spLocks noGrp="1"/>
          </p:cNvSpPr>
          <p:nvPr>
            <p:ph type="body" sz="quarter" idx="38"/>
          </p:nvPr>
        </p:nvSpPr>
        <p:spPr>
          <a:xfrm>
            <a:off x="8044516" y="4374604"/>
            <a:ext cx="2722874"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738268796"/>
      </p:ext>
    </p:extLst>
  </p:cSld>
  <p:clrMapOvr>
    <a:masterClrMapping/>
  </p:clrMapOvr>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026">
          <p15:clr>
            <a:srgbClr val="FBAE40"/>
          </p15:clr>
        </p15:guide>
        <p15:guide id="7" orient="horz" pos="572">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meline">
    <p:spTree>
      <p:nvGrpSpPr>
        <p:cNvPr id="1" name=""/>
        <p:cNvGrpSpPr/>
        <p:nvPr/>
      </p:nvGrpSpPr>
      <p:grpSpPr>
        <a:xfrm>
          <a:off x="0" y="0"/>
          <a:ext cx="0" cy="0"/>
          <a:chOff x="0" y="0"/>
          <a:chExt cx="0" cy="0"/>
        </a:xfrm>
      </p:grpSpPr>
      <p:sp>
        <p:nvSpPr>
          <p:cNvPr id="71" name="Text Placeholder 16">
            <a:extLst>
              <a:ext uri="{FF2B5EF4-FFF2-40B4-BE49-F238E27FC236}">
                <a16:creationId xmlns:a16="http://schemas.microsoft.com/office/drawing/2014/main" id="{F7F27537-FDE2-1391-95AE-85A79AA241C7}"/>
              </a:ext>
            </a:extLst>
          </p:cNvPr>
          <p:cNvSpPr>
            <a:spLocks noGrp="1"/>
          </p:cNvSpPr>
          <p:nvPr>
            <p:ph type="body" sz="quarter" idx="10" hasCustomPrompt="1"/>
          </p:nvPr>
        </p:nvSpPr>
        <p:spPr>
          <a:xfrm>
            <a:off x="1237672" y="868542"/>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Click to edit headline</a:t>
            </a:r>
            <a:endParaRPr lang="en-US"/>
          </a:p>
        </p:txBody>
      </p:sp>
      <p:sp>
        <p:nvSpPr>
          <p:cNvPr id="83" name="Text Placeholder 19">
            <a:extLst>
              <a:ext uri="{FF2B5EF4-FFF2-40B4-BE49-F238E27FC236}">
                <a16:creationId xmlns:a16="http://schemas.microsoft.com/office/drawing/2014/main" id="{0536DD0A-CC7E-4248-2CD1-5ADF18687199}"/>
              </a:ext>
            </a:extLst>
          </p:cNvPr>
          <p:cNvSpPr>
            <a:spLocks noGrp="1"/>
          </p:cNvSpPr>
          <p:nvPr>
            <p:ph type="body" sz="quarter" idx="23" hasCustomPrompt="1"/>
          </p:nvPr>
        </p:nvSpPr>
        <p:spPr>
          <a:xfrm>
            <a:off x="1507205" y="1977901"/>
            <a:ext cx="923277" cy="286954"/>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tx2"/>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pic>
        <p:nvPicPr>
          <p:cNvPr id="112" name="Picture 111" descr="Logo, icon&#10;&#10;Description automatically generated">
            <a:extLst>
              <a:ext uri="{FF2B5EF4-FFF2-40B4-BE49-F238E27FC236}">
                <a16:creationId xmlns:a16="http://schemas.microsoft.com/office/drawing/2014/main" id="{AE5E0E60-22CA-AB76-12B7-134BF1EA9B3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36" name="Rounded Rectangle 35">
            <a:extLst>
              <a:ext uri="{FF2B5EF4-FFF2-40B4-BE49-F238E27FC236}">
                <a16:creationId xmlns:a16="http://schemas.microsoft.com/office/drawing/2014/main" id="{850950FB-A369-B6D5-6E3A-25298595FAC8}"/>
              </a:ext>
            </a:extLst>
          </p:cNvPr>
          <p:cNvSpPr/>
          <p:nvPr/>
        </p:nvSpPr>
        <p:spPr>
          <a:xfrm>
            <a:off x="2875005"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unded Rectangle 40">
            <a:extLst>
              <a:ext uri="{FF2B5EF4-FFF2-40B4-BE49-F238E27FC236}">
                <a16:creationId xmlns:a16="http://schemas.microsoft.com/office/drawing/2014/main" id="{D4B6219F-B5DB-19C9-3EE0-80BFF984197E}"/>
              </a:ext>
            </a:extLst>
          </p:cNvPr>
          <p:cNvSpPr/>
          <p:nvPr/>
        </p:nvSpPr>
        <p:spPr>
          <a:xfrm>
            <a:off x="1235075" y="2908205"/>
            <a:ext cx="1458698"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ounded Rectangle 41">
            <a:extLst>
              <a:ext uri="{FF2B5EF4-FFF2-40B4-BE49-F238E27FC236}">
                <a16:creationId xmlns:a16="http://schemas.microsoft.com/office/drawing/2014/main" id="{FDC9109B-3C82-FEF0-1024-DE9069E1B5DD}"/>
              </a:ext>
            </a:extLst>
          </p:cNvPr>
          <p:cNvSpPr/>
          <p:nvPr/>
        </p:nvSpPr>
        <p:spPr>
          <a:xfrm>
            <a:off x="4519663"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ounded Rectangle 42">
            <a:extLst>
              <a:ext uri="{FF2B5EF4-FFF2-40B4-BE49-F238E27FC236}">
                <a16:creationId xmlns:a16="http://schemas.microsoft.com/office/drawing/2014/main" id="{672B8872-51A3-DF2E-6F62-224C86115529}"/>
              </a:ext>
            </a:extLst>
          </p:cNvPr>
          <p:cNvSpPr/>
          <p:nvPr/>
        </p:nvSpPr>
        <p:spPr>
          <a:xfrm>
            <a:off x="6171105"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a:extLst>
              <a:ext uri="{FF2B5EF4-FFF2-40B4-BE49-F238E27FC236}">
                <a16:creationId xmlns:a16="http://schemas.microsoft.com/office/drawing/2014/main" id="{BD941D56-DB30-EAFB-1E04-9155461DDBFF}"/>
              </a:ext>
            </a:extLst>
          </p:cNvPr>
          <p:cNvSpPr/>
          <p:nvPr/>
        </p:nvSpPr>
        <p:spPr>
          <a:xfrm>
            <a:off x="7814585"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a:extLst>
              <a:ext uri="{FF2B5EF4-FFF2-40B4-BE49-F238E27FC236}">
                <a16:creationId xmlns:a16="http://schemas.microsoft.com/office/drawing/2014/main" id="{BB6E83E9-1FF7-D97D-4F88-3462F2C45B63}"/>
              </a:ext>
            </a:extLst>
          </p:cNvPr>
          <p:cNvSpPr/>
          <p:nvPr/>
        </p:nvSpPr>
        <p:spPr>
          <a:xfrm>
            <a:off x="9458699"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Straight Connector 45">
            <a:extLst>
              <a:ext uri="{FF2B5EF4-FFF2-40B4-BE49-F238E27FC236}">
                <a16:creationId xmlns:a16="http://schemas.microsoft.com/office/drawing/2014/main" id="{3822B1F6-929F-1183-5277-3B3CA941EE88}"/>
              </a:ext>
            </a:extLst>
          </p:cNvPr>
          <p:cNvCxnSpPr>
            <a:cxnSpLocks/>
          </p:cNvCxnSpPr>
          <p:nvPr/>
        </p:nvCxnSpPr>
        <p:spPr>
          <a:xfrm>
            <a:off x="1968843" y="2443642"/>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B754713-66EB-8C0C-A121-6ABE97A05382}"/>
              </a:ext>
            </a:extLst>
          </p:cNvPr>
          <p:cNvCxnSpPr>
            <a:cxnSpLocks/>
          </p:cNvCxnSpPr>
          <p:nvPr/>
        </p:nvCxnSpPr>
        <p:spPr>
          <a:xfrm>
            <a:off x="3592440" y="2443642"/>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B8A2141-BF4E-BCC4-2FDA-5CEABE1B726C}"/>
              </a:ext>
            </a:extLst>
          </p:cNvPr>
          <p:cNvCxnSpPr>
            <a:cxnSpLocks/>
          </p:cNvCxnSpPr>
          <p:nvPr/>
        </p:nvCxnSpPr>
        <p:spPr>
          <a:xfrm>
            <a:off x="5227745"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AA9DE61-3AED-B71C-AD3B-7A62F10D20C5}"/>
              </a:ext>
            </a:extLst>
          </p:cNvPr>
          <p:cNvCxnSpPr>
            <a:cxnSpLocks/>
          </p:cNvCxnSpPr>
          <p:nvPr/>
        </p:nvCxnSpPr>
        <p:spPr>
          <a:xfrm>
            <a:off x="6910777"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E6B740A-C5D7-C449-CD86-35FF0E9E47C3}"/>
              </a:ext>
            </a:extLst>
          </p:cNvPr>
          <p:cNvCxnSpPr>
            <a:cxnSpLocks/>
          </p:cNvCxnSpPr>
          <p:nvPr/>
        </p:nvCxnSpPr>
        <p:spPr>
          <a:xfrm>
            <a:off x="8546019"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0E2D16D-AA85-0501-A8F9-1232B9324A53}"/>
              </a:ext>
            </a:extLst>
          </p:cNvPr>
          <p:cNvCxnSpPr>
            <a:cxnSpLocks/>
          </p:cNvCxnSpPr>
          <p:nvPr/>
        </p:nvCxnSpPr>
        <p:spPr>
          <a:xfrm>
            <a:off x="10190133"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EF6094D-C81F-750C-887B-0A58E5AE2801}"/>
              </a:ext>
            </a:extLst>
          </p:cNvPr>
          <p:cNvCxnSpPr>
            <a:cxnSpLocks/>
          </p:cNvCxnSpPr>
          <p:nvPr/>
        </p:nvCxnSpPr>
        <p:spPr>
          <a:xfrm>
            <a:off x="1298018" y="2362251"/>
            <a:ext cx="9551214" cy="0"/>
          </a:xfrm>
          <a:prstGeom prst="line">
            <a:avLst/>
          </a:prstGeom>
          <a:ln w="111125" cap="rnd">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2" name="Oval 71">
            <a:extLst>
              <a:ext uri="{FF2B5EF4-FFF2-40B4-BE49-F238E27FC236}">
                <a16:creationId xmlns:a16="http://schemas.microsoft.com/office/drawing/2014/main" id="{C88D10D4-893E-D9F0-73F5-D3D515B97165}"/>
              </a:ext>
            </a:extLst>
          </p:cNvPr>
          <p:cNvSpPr/>
          <p:nvPr/>
        </p:nvSpPr>
        <p:spPr>
          <a:xfrm>
            <a:off x="1879976" y="2268187"/>
            <a:ext cx="177734" cy="17773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9285E6E5-034A-B486-58E3-03660BB841E7}"/>
              </a:ext>
            </a:extLst>
          </p:cNvPr>
          <p:cNvSpPr/>
          <p:nvPr/>
        </p:nvSpPr>
        <p:spPr>
          <a:xfrm>
            <a:off x="3503573" y="2268187"/>
            <a:ext cx="177734" cy="177734"/>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EEFAF6A0-AF29-E4CD-5FAB-1A27DA844400}"/>
              </a:ext>
            </a:extLst>
          </p:cNvPr>
          <p:cNvSpPr/>
          <p:nvPr/>
        </p:nvSpPr>
        <p:spPr>
          <a:xfrm>
            <a:off x="5138878" y="2276425"/>
            <a:ext cx="177734" cy="177734"/>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6BCEB0EF-7DEE-53EF-9BE7-3B4D4479E7E4}"/>
              </a:ext>
            </a:extLst>
          </p:cNvPr>
          <p:cNvSpPr/>
          <p:nvPr/>
        </p:nvSpPr>
        <p:spPr>
          <a:xfrm>
            <a:off x="6821910" y="2276425"/>
            <a:ext cx="177734" cy="177734"/>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FD1BCC06-E4A5-2346-37FE-25046509428D}"/>
              </a:ext>
            </a:extLst>
          </p:cNvPr>
          <p:cNvSpPr/>
          <p:nvPr/>
        </p:nvSpPr>
        <p:spPr>
          <a:xfrm>
            <a:off x="8457152" y="2276425"/>
            <a:ext cx="177734" cy="177734"/>
          </a:xfrm>
          <a:prstGeom prst="ellipse">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EBBB0D2D-F8F9-47B5-AFC3-E965EA042292}"/>
              </a:ext>
            </a:extLst>
          </p:cNvPr>
          <p:cNvSpPr/>
          <p:nvPr/>
        </p:nvSpPr>
        <p:spPr>
          <a:xfrm>
            <a:off x="10101266" y="2276425"/>
            <a:ext cx="177734" cy="177734"/>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 Placeholder 19">
            <a:extLst>
              <a:ext uri="{FF2B5EF4-FFF2-40B4-BE49-F238E27FC236}">
                <a16:creationId xmlns:a16="http://schemas.microsoft.com/office/drawing/2014/main" id="{B734389B-95BD-BF13-8B1E-5FC8CB061E0E}"/>
              </a:ext>
            </a:extLst>
          </p:cNvPr>
          <p:cNvSpPr>
            <a:spLocks noGrp="1"/>
          </p:cNvSpPr>
          <p:nvPr>
            <p:ph type="body" sz="quarter" idx="48" hasCustomPrompt="1"/>
          </p:nvPr>
        </p:nvSpPr>
        <p:spPr>
          <a:xfrm>
            <a:off x="3130802" y="1977901"/>
            <a:ext cx="923277" cy="286954"/>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sp>
        <p:nvSpPr>
          <p:cNvPr id="107" name="Text Placeholder 19">
            <a:extLst>
              <a:ext uri="{FF2B5EF4-FFF2-40B4-BE49-F238E27FC236}">
                <a16:creationId xmlns:a16="http://schemas.microsoft.com/office/drawing/2014/main" id="{0497B6B1-EFA1-1DA4-45D1-1B7B2FD4EA83}"/>
              </a:ext>
            </a:extLst>
          </p:cNvPr>
          <p:cNvSpPr>
            <a:spLocks noGrp="1"/>
          </p:cNvSpPr>
          <p:nvPr>
            <p:ph type="body" sz="quarter" idx="49" hasCustomPrompt="1"/>
          </p:nvPr>
        </p:nvSpPr>
        <p:spPr>
          <a:xfrm>
            <a:off x="4766107" y="1977901"/>
            <a:ext cx="923277" cy="286954"/>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3"/>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sp>
        <p:nvSpPr>
          <p:cNvPr id="113" name="Text Placeholder 19">
            <a:extLst>
              <a:ext uri="{FF2B5EF4-FFF2-40B4-BE49-F238E27FC236}">
                <a16:creationId xmlns:a16="http://schemas.microsoft.com/office/drawing/2014/main" id="{0D16EE79-924A-C4E4-D6A4-437630DA65E7}"/>
              </a:ext>
            </a:extLst>
          </p:cNvPr>
          <p:cNvSpPr>
            <a:spLocks noGrp="1"/>
          </p:cNvSpPr>
          <p:nvPr>
            <p:ph type="body" sz="quarter" idx="50" hasCustomPrompt="1"/>
          </p:nvPr>
        </p:nvSpPr>
        <p:spPr>
          <a:xfrm>
            <a:off x="8084381" y="1977901"/>
            <a:ext cx="923277" cy="286954"/>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5"/>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sp>
        <p:nvSpPr>
          <p:cNvPr id="114" name="Text Placeholder 19">
            <a:extLst>
              <a:ext uri="{FF2B5EF4-FFF2-40B4-BE49-F238E27FC236}">
                <a16:creationId xmlns:a16="http://schemas.microsoft.com/office/drawing/2014/main" id="{5C0AFA9E-1D51-9B85-610E-4888F7495456}"/>
              </a:ext>
            </a:extLst>
          </p:cNvPr>
          <p:cNvSpPr>
            <a:spLocks noGrp="1"/>
          </p:cNvSpPr>
          <p:nvPr>
            <p:ph type="body" sz="quarter" idx="51" hasCustomPrompt="1"/>
          </p:nvPr>
        </p:nvSpPr>
        <p:spPr>
          <a:xfrm>
            <a:off x="9728495" y="1977901"/>
            <a:ext cx="923277" cy="286954"/>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6"/>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sp>
        <p:nvSpPr>
          <p:cNvPr id="115" name="Text Placeholder 19">
            <a:extLst>
              <a:ext uri="{FF2B5EF4-FFF2-40B4-BE49-F238E27FC236}">
                <a16:creationId xmlns:a16="http://schemas.microsoft.com/office/drawing/2014/main" id="{B373331D-B8CF-8B9E-2172-67C87B1FD750}"/>
              </a:ext>
            </a:extLst>
          </p:cNvPr>
          <p:cNvSpPr>
            <a:spLocks noGrp="1"/>
          </p:cNvSpPr>
          <p:nvPr>
            <p:ph type="body" sz="quarter" idx="52" hasCustomPrompt="1"/>
          </p:nvPr>
        </p:nvSpPr>
        <p:spPr>
          <a:xfrm>
            <a:off x="6449139" y="1977901"/>
            <a:ext cx="923277" cy="286954"/>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4"/>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sp>
        <p:nvSpPr>
          <p:cNvPr id="99" name="Text Placeholder 94">
            <a:extLst>
              <a:ext uri="{FF2B5EF4-FFF2-40B4-BE49-F238E27FC236}">
                <a16:creationId xmlns:a16="http://schemas.microsoft.com/office/drawing/2014/main" id="{9F74A01F-C91D-AA27-56AC-3AD308A8708B}"/>
              </a:ext>
            </a:extLst>
          </p:cNvPr>
          <p:cNvSpPr>
            <a:spLocks noGrp="1"/>
          </p:cNvSpPr>
          <p:nvPr>
            <p:ph type="body" sz="quarter" idx="33" hasCustomPrompt="1"/>
          </p:nvPr>
        </p:nvSpPr>
        <p:spPr>
          <a:xfrm>
            <a:off x="1301629" y="3025818"/>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6" name="Text Placeholder 94">
            <a:extLst>
              <a:ext uri="{FF2B5EF4-FFF2-40B4-BE49-F238E27FC236}">
                <a16:creationId xmlns:a16="http://schemas.microsoft.com/office/drawing/2014/main" id="{E1A1A2A6-23AE-0373-2565-68669C3A6134}"/>
              </a:ext>
            </a:extLst>
          </p:cNvPr>
          <p:cNvSpPr>
            <a:spLocks noGrp="1"/>
          </p:cNvSpPr>
          <p:nvPr>
            <p:ph type="body" sz="quarter" idx="53" hasCustomPrompt="1"/>
          </p:nvPr>
        </p:nvSpPr>
        <p:spPr>
          <a:xfrm>
            <a:off x="2935886" y="3025818"/>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7" name="Text Placeholder 94">
            <a:extLst>
              <a:ext uri="{FF2B5EF4-FFF2-40B4-BE49-F238E27FC236}">
                <a16:creationId xmlns:a16="http://schemas.microsoft.com/office/drawing/2014/main" id="{17D0AD97-5A94-FABB-B078-B5CEA13D7865}"/>
              </a:ext>
            </a:extLst>
          </p:cNvPr>
          <p:cNvSpPr>
            <a:spLocks noGrp="1"/>
          </p:cNvSpPr>
          <p:nvPr>
            <p:ph type="body" sz="quarter" idx="54" hasCustomPrompt="1"/>
          </p:nvPr>
        </p:nvSpPr>
        <p:spPr>
          <a:xfrm>
            <a:off x="4574239" y="3025818"/>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8" name="Text Placeholder 94">
            <a:extLst>
              <a:ext uri="{FF2B5EF4-FFF2-40B4-BE49-F238E27FC236}">
                <a16:creationId xmlns:a16="http://schemas.microsoft.com/office/drawing/2014/main" id="{04232D58-6FC4-CC08-BF41-6AA2CC6E49A8}"/>
              </a:ext>
            </a:extLst>
          </p:cNvPr>
          <p:cNvSpPr>
            <a:spLocks noGrp="1"/>
          </p:cNvSpPr>
          <p:nvPr>
            <p:ph type="body" sz="quarter" idx="55" hasCustomPrompt="1"/>
          </p:nvPr>
        </p:nvSpPr>
        <p:spPr>
          <a:xfrm>
            <a:off x="6237993" y="3025818"/>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9" name="Text Placeholder 94">
            <a:extLst>
              <a:ext uri="{FF2B5EF4-FFF2-40B4-BE49-F238E27FC236}">
                <a16:creationId xmlns:a16="http://schemas.microsoft.com/office/drawing/2014/main" id="{22260A2A-DC7E-5740-4291-89FEA43C2A82}"/>
              </a:ext>
            </a:extLst>
          </p:cNvPr>
          <p:cNvSpPr>
            <a:spLocks noGrp="1"/>
          </p:cNvSpPr>
          <p:nvPr>
            <p:ph type="body" sz="quarter" idx="56" hasCustomPrompt="1"/>
          </p:nvPr>
        </p:nvSpPr>
        <p:spPr>
          <a:xfrm>
            <a:off x="7879283" y="3025818"/>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20" name="Text Placeholder 94">
            <a:extLst>
              <a:ext uri="{FF2B5EF4-FFF2-40B4-BE49-F238E27FC236}">
                <a16:creationId xmlns:a16="http://schemas.microsoft.com/office/drawing/2014/main" id="{6E0F566C-83F8-8CF8-C2F1-8B9D643FB295}"/>
              </a:ext>
            </a:extLst>
          </p:cNvPr>
          <p:cNvSpPr>
            <a:spLocks noGrp="1"/>
          </p:cNvSpPr>
          <p:nvPr>
            <p:ph type="body" sz="quarter" idx="57" hasCustomPrompt="1"/>
          </p:nvPr>
        </p:nvSpPr>
        <p:spPr>
          <a:xfrm>
            <a:off x="9524681" y="3025818"/>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Tree>
    <p:extLst>
      <p:ext uri="{BB962C8B-B14F-4D97-AF65-F5344CB8AC3E}">
        <p14:creationId xmlns:p14="http://schemas.microsoft.com/office/powerpoint/2010/main" val="9465276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rocess chart">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39CAAF40-E3FB-E73A-BDFE-9038192BCC21}"/>
              </a:ext>
            </a:extLst>
          </p:cNvPr>
          <p:cNvSpPr/>
          <p:nvPr/>
        </p:nvSpPr>
        <p:spPr>
          <a:xfrm>
            <a:off x="8557603" y="2511675"/>
            <a:ext cx="2362810" cy="1990675"/>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6" tIns="130683" rIns="304261" bIns="130683" numCol="1" spcCol="1270" anchor="ctr" anchorCtr="0">
            <a:noAutofit/>
          </a:bodyPr>
          <a:lstStyle/>
          <a:p>
            <a:pPr marL="0" lvl="0" indent="0" algn="ctr" defTabSz="2178050">
              <a:lnSpc>
                <a:spcPct val="90000"/>
              </a:lnSpc>
              <a:spcBef>
                <a:spcPct val="0"/>
              </a:spcBef>
              <a:spcAft>
                <a:spcPct val="35000"/>
              </a:spcAft>
              <a:buNone/>
            </a:pPr>
            <a:endParaRPr lang="en-GB" sz="4900" kern="1200"/>
          </a:p>
        </p:txBody>
      </p:sp>
      <p:sp>
        <p:nvSpPr>
          <p:cNvPr id="50" name="Pentagon 49">
            <a:extLst>
              <a:ext uri="{FF2B5EF4-FFF2-40B4-BE49-F238E27FC236}">
                <a16:creationId xmlns:a16="http://schemas.microsoft.com/office/drawing/2014/main" id="{AD06C707-A944-493B-8712-AAFD2DBCB74F}"/>
              </a:ext>
            </a:extLst>
          </p:cNvPr>
          <p:cNvSpPr/>
          <p:nvPr/>
        </p:nvSpPr>
        <p:spPr>
          <a:xfrm>
            <a:off x="8557603" y="1773238"/>
            <a:ext cx="2362103" cy="813662"/>
          </a:xfrm>
          <a:prstGeom prst="homePlate">
            <a:avLst>
              <a:gd name="adj" fmla="val 0"/>
            </a:avLst>
          </a:prstGeom>
          <a:solidFill>
            <a:schemeClr val="accent1"/>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5631291-EB0F-27B5-DE4C-465F07AEF98A}"/>
              </a:ext>
            </a:extLst>
          </p:cNvPr>
          <p:cNvSpPr/>
          <p:nvPr/>
        </p:nvSpPr>
        <p:spPr>
          <a:xfrm>
            <a:off x="6119372" y="2511675"/>
            <a:ext cx="2362810" cy="1990675"/>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6" tIns="130683" rIns="304261" bIns="130683" numCol="1" spcCol="1270" anchor="ctr" anchorCtr="0">
            <a:noAutofit/>
          </a:bodyPr>
          <a:lstStyle/>
          <a:p>
            <a:pPr marL="0" lvl="0" indent="0" algn="ctr" defTabSz="2178050">
              <a:lnSpc>
                <a:spcPct val="90000"/>
              </a:lnSpc>
              <a:spcBef>
                <a:spcPct val="0"/>
              </a:spcBef>
              <a:spcAft>
                <a:spcPct val="35000"/>
              </a:spcAft>
              <a:buNone/>
            </a:pPr>
            <a:endParaRPr lang="en-GB" sz="4900" kern="1200"/>
          </a:p>
        </p:txBody>
      </p:sp>
      <p:sp>
        <p:nvSpPr>
          <p:cNvPr id="49" name="Pentagon 48">
            <a:extLst>
              <a:ext uri="{FF2B5EF4-FFF2-40B4-BE49-F238E27FC236}">
                <a16:creationId xmlns:a16="http://schemas.microsoft.com/office/drawing/2014/main" id="{8BDEE602-10EB-CC3C-C88E-229B0142BBD7}"/>
              </a:ext>
            </a:extLst>
          </p:cNvPr>
          <p:cNvSpPr/>
          <p:nvPr/>
        </p:nvSpPr>
        <p:spPr>
          <a:xfrm>
            <a:off x="6119371" y="1773238"/>
            <a:ext cx="2536354" cy="813662"/>
          </a:xfrm>
          <a:prstGeom prst="homePlate">
            <a:avLst>
              <a:gd name="adj" fmla="val 21264"/>
            </a:avLst>
          </a:prstGeom>
          <a:solidFill>
            <a:schemeClr val="tx2"/>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1C7EFA14-F4F4-8BCC-2D55-2A3DB69D7339}"/>
              </a:ext>
            </a:extLst>
          </p:cNvPr>
          <p:cNvSpPr/>
          <p:nvPr/>
        </p:nvSpPr>
        <p:spPr>
          <a:xfrm>
            <a:off x="3677616" y="2511675"/>
            <a:ext cx="2362810" cy="1990675"/>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6" tIns="130683" rIns="304261" bIns="130683" numCol="1" spcCol="1270" anchor="ctr" anchorCtr="0">
            <a:noAutofit/>
          </a:bodyPr>
          <a:lstStyle/>
          <a:p>
            <a:pPr marL="0" lvl="0" indent="0" algn="ctr" defTabSz="2178050">
              <a:lnSpc>
                <a:spcPct val="90000"/>
              </a:lnSpc>
              <a:spcBef>
                <a:spcPct val="0"/>
              </a:spcBef>
              <a:spcAft>
                <a:spcPct val="35000"/>
              </a:spcAft>
              <a:buNone/>
            </a:pPr>
            <a:endParaRPr lang="en-GB" sz="4900" kern="1200"/>
          </a:p>
        </p:txBody>
      </p:sp>
      <p:sp>
        <p:nvSpPr>
          <p:cNvPr id="11" name="Rectangle 10">
            <a:extLst>
              <a:ext uri="{FF2B5EF4-FFF2-40B4-BE49-F238E27FC236}">
                <a16:creationId xmlns:a16="http://schemas.microsoft.com/office/drawing/2014/main" id="{6C539B41-9F21-0975-6EAF-14864B910C89}"/>
              </a:ext>
            </a:extLst>
          </p:cNvPr>
          <p:cNvSpPr/>
          <p:nvPr/>
        </p:nvSpPr>
        <p:spPr>
          <a:xfrm>
            <a:off x="1235075" y="2511675"/>
            <a:ext cx="2362810" cy="1990675"/>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6" tIns="130683" rIns="304261" bIns="130683" numCol="1" spcCol="1270" anchor="ctr" anchorCtr="0">
            <a:noAutofit/>
          </a:bodyPr>
          <a:lstStyle/>
          <a:p>
            <a:pPr marL="0" lvl="0" indent="0" algn="ctr" defTabSz="2178050">
              <a:lnSpc>
                <a:spcPct val="90000"/>
              </a:lnSpc>
              <a:spcBef>
                <a:spcPct val="0"/>
              </a:spcBef>
              <a:spcAft>
                <a:spcPct val="35000"/>
              </a:spcAft>
              <a:buNone/>
            </a:pPr>
            <a:endParaRPr lang="en-GB" sz="4900" kern="1200"/>
          </a:p>
        </p:txBody>
      </p:sp>
      <p:sp>
        <p:nvSpPr>
          <p:cNvPr id="48" name="Pentagon 47">
            <a:extLst>
              <a:ext uri="{FF2B5EF4-FFF2-40B4-BE49-F238E27FC236}">
                <a16:creationId xmlns:a16="http://schemas.microsoft.com/office/drawing/2014/main" id="{7E3B8D10-C583-D8C4-4C84-65E45FB6DCF8}"/>
              </a:ext>
            </a:extLst>
          </p:cNvPr>
          <p:cNvSpPr/>
          <p:nvPr/>
        </p:nvSpPr>
        <p:spPr>
          <a:xfrm>
            <a:off x="3678615" y="1773238"/>
            <a:ext cx="2520135" cy="813662"/>
          </a:xfrm>
          <a:prstGeom prst="homePlate">
            <a:avLst>
              <a:gd name="adj" fmla="val 21264"/>
            </a:avLst>
          </a:prstGeom>
          <a:solidFill>
            <a:schemeClr val="accent2"/>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entagon 18">
            <a:extLst>
              <a:ext uri="{FF2B5EF4-FFF2-40B4-BE49-F238E27FC236}">
                <a16:creationId xmlns:a16="http://schemas.microsoft.com/office/drawing/2014/main" id="{3D6C4657-F8AB-B8F5-979B-A39466E7BFDD}"/>
              </a:ext>
            </a:extLst>
          </p:cNvPr>
          <p:cNvSpPr/>
          <p:nvPr/>
        </p:nvSpPr>
        <p:spPr>
          <a:xfrm>
            <a:off x="1235075" y="1773238"/>
            <a:ext cx="2532296" cy="813662"/>
          </a:xfrm>
          <a:prstGeom prst="homePlate">
            <a:avLst>
              <a:gd name="adj" fmla="val 21264"/>
            </a:avLst>
          </a:prstGeom>
          <a:solidFill>
            <a:schemeClr val="accent6"/>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6">
            <a:extLst>
              <a:ext uri="{FF2B5EF4-FFF2-40B4-BE49-F238E27FC236}">
                <a16:creationId xmlns:a16="http://schemas.microsoft.com/office/drawing/2014/main" id="{86204B1C-D0ED-0276-AC9B-0A9CCC7D079B}"/>
              </a:ext>
            </a:extLst>
          </p:cNvPr>
          <p:cNvSpPr>
            <a:spLocks noGrp="1"/>
          </p:cNvSpPr>
          <p:nvPr>
            <p:ph type="body" sz="quarter" idx="10" hasCustomPrompt="1"/>
          </p:nvPr>
        </p:nvSpPr>
        <p:spPr>
          <a:xfrm>
            <a:off x="1237672" y="868542"/>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Click to edit headline</a:t>
            </a:r>
            <a:endParaRPr lang="en-US"/>
          </a:p>
        </p:txBody>
      </p:sp>
      <p:sp>
        <p:nvSpPr>
          <p:cNvPr id="29" name="Text Placeholder 19">
            <a:extLst>
              <a:ext uri="{FF2B5EF4-FFF2-40B4-BE49-F238E27FC236}">
                <a16:creationId xmlns:a16="http://schemas.microsoft.com/office/drawing/2014/main" id="{44B31B80-4C90-DD68-5449-A499073619D0}"/>
              </a:ext>
            </a:extLst>
          </p:cNvPr>
          <p:cNvSpPr>
            <a:spLocks noGrp="1"/>
          </p:cNvSpPr>
          <p:nvPr>
            <p:ph type="body" sz="quarter" idx="26" hasCustomPrompt="1"/>
          </p:nvPr>
        </p:nvSpPr>
        <p:spPr>
          <a:xfrm>
            <a:off x="1429306" y="1995180"/>
            <a:ext cx="2050740" cy="216732"/>
          </a:xfrm>
          <a:prstGeom prst="rect">
            <a:avLst/>
          </a:prstGeom>
        </p:spPr>
        <p:txBody>
          <a:bodyPr lIns="0" tIns="0" rIns="0" bIns="0" anchor="t" anchorCtr="0"/>
          <a:lstStyle>
            <a:lvl1pPr algn="l">
              <a:lnSpc>
                <a:spcPct val="90000"/>
              </a:lnSpc>
              <a:spcBef>
                <a:spcPts val="0"/>
              </a:spcBef>
              <a:spcAft>
                <a:spcPts val="0"/>
              </a:spcAft>
              <a:defRPr sz="1200" b="0" i="0" cap="all"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pic>
        <p:nvPicPr>
          <p:cNvPr id="47" name="Picture 46" descr="Logo, icon&#10;&#10;Description automatically generated">
            <a:extLst>
              <a:ext uri="{FF2B5EF4-FFF2-40B4-BE49-F238E27FC236}">
                <a16:creationId xmlns:a16="http://schemas.microsoft.com/office/drawing/2014/main" id="{F284050D-E4E4-4E42-2FF0-86D8E78B0B5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52" name="Text Placeholder 19">
            <a:extLst>
              <a:ext uri="{FF2B5EF4-FFF2-40B4-BE49-F238E27FC236}">
                <a16:creationId xmlns:a16="http://schemas.microsoft.com/office/drawing/2014/main" id="{C9CFFAAB-8EFF-7BA0-51CC-34B41B97AD77}"/>
              </a:ext>
            </a:extLst>
          </p:cNvPr>
          <p:cNvSpPr>
            <a:spLocks noGrp="1"/>
          </p:cNvSpPr>
          <p:nvPr>
            <p:ph type="body" sz="quarter" idx="44" hasCustomPrompt="1"/>
          </p:nvPr>
        </p:nvSpPr>
        <p:spPr>
          <a:xfrm>
            <a:off x="1429306" y="2159877"/>
            <a:ext cx="2272682" cy="416020"/>
          </a:xfrm>
          <a:prstGeom prst="rect">
            <a:avLst/>
          </a:prstGeom>
        </p:spPr>
        <p:txBody>
          <a:bodyPr lIns="0" tIns="0" rIns="0" bIns="0" anchor="t" anchorCtr="0"/>
          <a:lstStyle>
            <a:lvl1pPr algn="l">
              <a:lnSpc>
                <a:spcPct val="90000"/>
              </a:lnSpc>
              <a:spcBef>
                <a:spcPts val="0"/>
              </a:spcBef>
              <a:spcAft>
                <a:spcPts val="0"/>
              </a:spcAft>
              <a:defRPr sz="1600" b="1" i="0" cap="all"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60" name="Text Placeholder 19">
            <a:extLst>
              <a:ext uri="{FF2B5EF4-FFF2-40B4-BE49-F238E27FC236}">
                <a16:creationId xmlns:a16="http://schemas.microsoft.com/office/drawing/2014/main" id="{E4893025-332F-F805-DB2F-25D1F93880A4}"/>
              </a:ext>
            </a:extLst>
          </p:cNvPr>
          <p:cNvSpPr>
            <a:spLocks noGrp="1"/>
          </p:cNvSpPr>
          <p:nvPr>
            <p:ph type="body" sz="quarter" idx="45" hasCustomPrompt="1"/>
          </p:nvPr>
        </p:nvSpPr>
        <p:spPr>
          <a:xfrm>
            <a:off x="3882040" y="1995180"/>
            <a:ext cx="2050740" cy="216732"/>
          </a:xfrm>
          <a:prstGeom prst="rect">
            <a:avLst/>
          </a:prstGeom>
        </p:spPr>
        <p:txBody>
          <a:bodyPr lIns="0" tIns="0" rIns="0" bIns="0" anchor="t" anchorCtr="0"/>
          <a:lstStyle>
            <a:lvl1pPr algn="l">
              <a:lnSpc>
                <a:spcPct val="90000"/>
              </a:lnSpc>
              <a:spcBef>
                <a:spcPts val="0"/>
              </a:spcBef>
              <a:spcAft>
                <a:spcPts val="0"/>
              </a:spcAft>
              <a:defRPr sz="1200" b="0" i="0" cap="all"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61" name="Text Placeholder 19">
            <a:extLst>
              <a:ext uri="{FF2B5EF4-FFF2-40B4-BE49-F238E27FC236}">
                <a16:creationId xmlns:a16="http://schemas.microsoft.com/office/drawing/2014/main" id="{6A6417A8-8AC5-6AE6-BB8F-057773A8F787}"/>
              </a:ext>
            </a:extLst>
          </p:cNvPr>
          <p:cNvSpPr>
            <a:spLocks noGrp="1"/>
          </p:cNvSpPr>
          <p:nvPr>
            <p:ph type="body" sz="quarter" idx="46" hasCustomPrompt="1"/>
          </p:nvPr>
        </p:nvSpPr>
        <p:spPr>
          <a:xfrm>
            <a:off x="3882040" y="2159877"/>
            <a:ext cx="2272682" cy="416020"/>
          </a:xfrm>
          <a:prstGeom prst="rect">
            <a:avLst/>
          </a:prstGeom>
        </p:spPr>
        <p:txBody>
          <a:bodyPr lIns="0" tIns="0" rIns="0" bIns="0" anchor="t" anchorCtr="0"/>
          <a:lstStyle>
            <a:lvl1pPr algn="l">
              <a:lnSpc>
                <a:spcPct val="90000"/>
              </a:lnSpc>
              <a:spcBef>
                <a:spcPts val="0"/>
              </a:spcBef>
              <a:spcAft>
                <a:spcPts val="0"/>
              </a:spcAft>
              <a:defRPr sz="1600" b="1" i="0" cap="all"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62" name="Text Placeholder 19">
            <a:extLst>
              <a:ext uri="{FF2B5EF4-FFF2-40B4-BE49-F238E27FC236}">
                <a16:creationId xmlns:a16="http://schemas.microsoft.com/office/drawing/2014/main" id="{167FA60A-1B82-00F1-70AE-0B9A83E34995}"/>
              </a:ext>
            </a:extLst>
          </p:cNvPr>
          <p:cNvSpPr>
            <a:spLocks noGrp="1"/>
          </p:cNvSpPr>
          <p:nvPr>
            <p:ph type="body" sz="quarter" idx="47" hasCustomPrompt="1"/>
          </p:nvPr>
        </p:nvSpPr>
        <p:spPr>
          <a:xfrm>
            <a:off x="6312024" y="1995180"/>
            <a:ext cx="2050740" cy="216732"/>
          </a:xfrm>
          <a:prstGeom prst="rect">
            <a:avLst/>
          </a:prstGeom>
        </p:spPr>
        <p:txBody>
          <a:bodyPr lIns="0" tIns="0" rIns="0" bIns="0" anchor="t" anchorCtr="0"/>
          <a:lstStyle>
            <a:lvl1pPr algn="l">
              <a:lnSpc>
                <a:spcPct val="90000"/>
              </a:lnSpc>
              <a:spcBef>
                <a:spcPts val="0"/>
              </a:spcBef>
              <a:spcAft>
                <a:spcPts val="0"/>
              </a:spcAft>
              <a:defRPr sz="1200" b="0" i="0" cap="all"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63" name="Text Placeholder 19">
            <a:extLst>
              <a:ext uri="{FF2B5EF4-FFF2-40B4-BE49-F238E27FC236}">
                <a16:creationId xmlns:a16="http://schemas.microsoft.com/office/drawing/2014/main" id="{A701CAFC-BA9F-09CC-506D-607DF023B78C}"/>
              </a:ext>
            </a:extLst>
          </p:cNvPr>
          <p:cNvSpPr>
            <a:spLocks noGrp="1"/>
          </p:cNvSpPr>
          <p:nvPr>
            <p:ph type="body" sz="quarter" idx="48" hasCustomPrompt="1"/>
          </p:nvPr>
        </p:nvSpPr>
        <p:spPr>
          <a:xfrm>
            <a:off x="6312024" y="2159877"/>
            <a:ext cx="2272682" cy="416020"/>
          </a:xfrm>
          <a:prstGeom prst="rect">
            <a:avLst/>
          </a:prstGeom>
        </p:spPr>
        <p:txBody>
          <a:bodyPr lIns="0" tIns="0" rIns="0" bIns="0" anchor="t" anchorCtr="0"/>
          <a:lstStyle>
            <a:lvl1pPr algn="l">
              <a:lnSpc>
                <a:spcPct val="90000"/>
              </a:lnSpc>
              <a:spcBef>
                <a:spcPts val="0"/>
              </a:spcBef>
              <a:spcAft>
                <a:spcPts val="0"/>
              </a:spcAft>
              <a:defRPr sz="1600" b="1" i="0" cap="all"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64" name="Text Placeholder 19">
            <a:extLst>
              <a:ext uri="{FF2B5EF4-FFF2-40B4-BE49-F238E27FC236}">
                <a16:creationId xmlns:a16="http://schemas.microsoft.com/office/drawing/2014/main" id="{2F6155BE-1BA9-EBA9-3DFA-3D0DB7EF0A3C}"/>
              </a:ext>
            </a:extLst>
          </p:cNvPr>
          <p:cNvSpPr>
            <a:spLocks noGrp="1"/>
          </p:cNvSpPr>
          <p:nvPr>
            <p:ph type="body" sz="quarter" idx="49" hasCustomPrompt="1"/>
          </p:nvPr>
        </p:nvSpPr>
        <p:spPr>
          <a:xfrm>
            <a:off x="8760296" y="1995180"/>
            <a:ext cx="2050740" cy="216732"/>
          </a:xfrm>
          <a:prstGeom prst="rect">
            <a:avLst/>
          </a:prstGeom>
        </p:spPr>
        <p:txBody>
          <a:bodyPr lIns="0" tIns="0" rIns="0" bIns="0" anchor="t" anchorCtr="0"/>
          <a:lstStyle>
            <a:lvl1pPr algn="l">
              <a:lnSpc>
                <a:spcPct val="90000"/>
              </a:lnSpc>
              <a:spcBef>
                <a:spcPts val="0"/>
              </a:spcBef>
              <a:spcAft>
                <a:spcPts val="0"/>
              </a:spcAft>
              <a:defRPr sz="1200" b="0" i="0" cap="all"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65" name="Text Placeholder 19">
            <a:extLst>
              <a:ext uri="{FF2B5EF4-FFF2-40B4-BE49-F238E27FC236}">
                <a16:creationId xmlns:a16="http://schemas.microsoft.com/office/drawing/2014/main" id="{DB222B86-E1B2-65DD-A063-D38B3081258A}"/>
              </a:ext>
            </a:extLst>
          </p:cNvPr>
          <p:cNvSpPr>
            <a:spLocks noGrp="1"/>
          </p:cNvSpPr>
          <p:nvPr>
            <p:ph type="body" sz="quarter" idx="50" hasCustomPrompt="1"/>
          </p:nvPr>
        </p:nvSpPr>
        <p:spPr>
          <a:xfrm>
            <a:off x="8760296" y="2159877"/>
            <a:ext cx="2272682" cy="416020"/>
          </a:xfrm>
          <a:prstGeom prst="rect">
            <a:avLst/>
          </a:prstGeom>
        </p:spPr>
        <p:txBody>
          <a:bodyPr lIns="0" tIns="0" rIns="0" bIns="0" anchor="t" anchorCtr="0"/>
          <a:lstStyle>
            <a:lvl1pPr algn="l">
              <a:lnSpc>
                <a:spcPct val="90000"/>
              </a:lnSpc>
              <a:spcBef>
                <a:spcPts val="0"/>
              </a:spcBef>
              <a:spcAft>
                <a:spcPts val="0"/>
              </a:spcAft>
              <a:defRPr sz="1600" b="1" i="0" cap="all"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68" name="Text Placeholder 4">
            <a:extLst>
              <a:ext uri="{FF2B5EF4-FFF2-40B4-BE49-F238E27FC236}">
                <a16:creationId xmlns:a16="http://schemas.microsoft.com/office/drawing/2014/main" id="{1E32629D-7C12-B677-EE1B-B3DA57CD2BF2}"/>
              </a:ext>
            </a:extLst>
          </p:cNvPr>
          <p:cNvSpPr>
            <a:spLocks noGrp="1"/>
          </p:cNvSpPr>
          <p:nvPr>
            <p:ph type="body" sz="quarter" idx="23"/>
          </p:nvPr>
        </p:nvSpPr>
        <p:spPr>
          <a:xfrm>
            <a:off x="1455113" y="2817812"/>
            <a:ext cx="2042690" cy="1702293"/>
          </a:xfrm>
        </p:spPr>
        <p:txBody>
          <a:bodyPr lIns="0" tIns="0" rIns="0" bIns="0"/>
          <a:lstStyle>
            <a:lvl1pPr marL="180000" indent="-180000">
              <a:buFont typeface="Arial" panose="020B0604020202020204" pitchFamily="34" charset="0"/>
              <a:buChar char="•"/>
              <a:defRPr sz="1400"/>
            </a:lvl1pPr>
            <a:lvl2pPr>
              <a:defRPr sz="1400"/>
            </a:lvl2pPr>
            <a:lvl3pPr>
              <a:defRPr sz="1400"/>
            </a:lvl3pPr>
            <a:lvl4pPr>
              <a:defRPr sz="1400"/>
            </a:lvl4pPr>
            <a:lvl5pPr>
              <a:defRPr sz="1400"/>
            </a:lvl5pPr>
          </a:lstStyle>
          <a:p>
            <a:pPr lvl="0"/>
            <a:r>
              <a:rPr lang="en-US"/>
              <a:t>Click to edit Master text styles</a:t>
            </a:r>
          </a:p>
        </p:txBody>
      </p:sp>
      <p:sp>
        <p:nvSpPr>
          <p:cNvPr id="69" name="Text Placeholder 4">
            <a:extLst>
              <a:ext uri="{FF2B5EF4-FFF2-40B4-BE49-F238E27FC236}">
                <a16:creationId xmlns:a16="http://schemas.microsoft.com/office/drawing/2014/main" id="{1C8E00F2-D669-AFB6-0F50-0D16CC3E1EFB}"/>
              </a:ext>
            </a:extLst>
          </p:cNvPr>
          <p:cNvSpPr>
            <a:spLocks noGrp="1"/>
          </p:cNvSpPr>
          <p:nvPr>
            <p:ph type="body" sz="quarter" idx="51"/>
          </p:nvPr>
        </p:nvSpPr>
        <p:spPr>
          <a:xfrm>
            <a:off x="3882040" y="2817812"/>
            <a:ext cx="2042690" cy="1702293"/>
          </a:xfrm>
        </p:spPr>
        <p:txBody>
          <a:bodyPr lIns="0" tIns="0" rIns="0" bIns="0"/>
          <a:lstStyle>
            <a:lvl1pPr marL="180000" indent="-180000">
              <a:buFont typeface="Arial" panose="020B0604020202020204" pitchFamily="34" charset="0"/>
              <a:buChar char="•"/>
              <a:defRPr sz="1400"/>
            </a:lvl1pPr>
            <a:lvl2pPr>
              <a:defRPr sz="1400"/>
            </a:lvl2pPr>
            <a:lvl3pPr>
              <a:defRPr sz="1400"/>
            </a:lvl3pPr>
            <a:lvl4pPr>
              <a:defRPr sz="1400"/>
            </a:lvl4pPr>
            <a:lvl5pPr>
              <a:defRPr sz="1400"/>
            </a:lvl5pPr>
          </a:lstStyle>
          <a:p>
            <a:pPr lvl="0"/>
            <a:r>
              <a:rPr lang="en-US"/>
              <a:t>Click to edit Master text styles</a:t>
            </a:r>
          </a:p>
        </p:txBody>
      </p:sp>
      <p:sp>
        <p:nvSpPr>
          <p:cNvPr id="70" name="Text Placeholder 4">
            <a:extLst>
              <a:ext uri="{FF2B5EF4-FFF2-40B4-BE49-F238E27FC236}">
                <a16:creationId xmlns:a16="http://schemas.microsoft.com/office/drawing/2014/main" id="{3F2AAB92-45D5-9B3A-BFEE-FD7ED296E8CE}"/>
              </a:ext>
            </a:extLst>
          </p:cNvPr>
          <p:cNvSpPr>
            <a:spLocks noGrp="1"/>
          </p:cNvSpPr>
          <p:nvPr>
            <p:ph type="body" sz="quarter" idx="52"/>
          </p:nvPr>
        </p:nvSpPr>
        <p:spPr>
          <a:xfrm>
            <a:off x="6312024" y="2817812"/>
            <a:ext cx="2042690" cy="1702293"/>
          </a:xfrm>
        </p:spPr>
        <p:txBody>
          <a:bodyPr lIns="0" tIns="0" rIns="0" bIns="0"/>
          <a:lstStyle>
            <a:lvl1pPr marL="180000" indent="-180000">
              <a:buFont typeface="Arial" panose="020B0604020202020204" pitchFamily="34" charset="0"/>
              <a:buChar char="•"/>
              <a:defRPr sz="1400"/>
            </a:lvl1pPr>
            <a:lvl2pPr>
              <a:defRPr sz="1400"/>
            </a:lvl2pPr>
            <a:lvl3pPr>
              <a:defRPr sz="1400"/>
            </a:lvl3pPr>
            <a:lvl4pPr>
              <a:defRPr sz="1400"/>
            </a:lvl4pPr>
            <a:lvl5pPr>
              <a:defRPr sz="1400"/>
            </a:lvl5pPr>
          </a:lstStyle>
          <a:p>
            <a:pPr lvl="0"/>
            <a:r>
              <a:rPr lang="en-US"/>
              <a:t>Click to edit Master text styles</a:t>
            </a:r>
          </a:p>
        </p:txBody>
      </p:sp>
      <p:sp>
        <p:nvSpPr>
          <p:cNvPr id="71" name="Text Placeholder 4">
            <a:extLst>
              <a:ext uri="{FF2B5EF4-FFF2-40B4-BE49-F238E27FC236}">
                <a16:creationId xmlns:a16="http://schemas.microsoft.com/office/drawing/2014/main" id="{D70624A6-2423-828E-8FF9-DD5AAD0D8CDC}"/>
              </a:ext>
            </a:extLst>
          </p:cNvPr>
          <p:cNvSpPr>
            <a:spLocks noGrp="1"/>
          </p:cNvSpPr>
          <p:nvPr>
            <p:ph type="body" sz="quarter" idx="53"/>
          </p:nvPr>
        </p:nvSpPr>
        <p:spPr>
          <a:xfrm>
            <a:off x="8760296" y="2817812"/>
            <a:ext cx="2042690" cy="1702293"/>
          </a:xfrm>
        </p:spPr>
        <p:txBody>
          <a:bodyPr lIns="0" tIns="0" rIns="0" bIns="0"/>
          <a:lstStyle>
            <a:lvl1pPr marL="180000" indent="-180000">
              <a:buFont typeface="Arial" panose="020B0604020202020204" pitchFamily="34" charset="0"/>
              <a:buChar char="•"/>
              <a:defRPr sz="1400"/>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18073822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Governance Structure Option A">
    <p:spTree>
      <p:nvGrpSpPr>
        <p:cNvPr id="1" name=""/>
        <p:cNvGrpSpPr/>
        <p:nvPr/>
      </p:nvGrpSpPr>
      <p:grpSpPr>
        <a:xfrm>
          <a:off x="0" y="0"/>
          <a:ext cx="0" cy="0"/>
          <a:chOff x="0" y="0"/>
          <a:chExt cx="0" cy="0"/>
        </a:xfrm>
      </p:grpSpPr>
      <p:cxnSp>
        <p:nvCxnSpPr>
          <p:cNvPr id="75" name="Straight Connector 74">
            <a:extLst>
              <a:ext uri="{FF2B5EF4-FFF2-40B4-BE49-F238E27FC236}">
                <a16:creationId xmlns:a16="http://schemas.microsoft.com/office/drawing/2014/main" id="{71167F2F-5E50-18F9-530E-8A6FAA81FB2C}"/>
              </a:ext>
            </a:extLst>
          </p:cNvPr>
          <p:cNvCxnSpPr>
            <a:cxnSpLocks/>
          </p:cNvCxnSpPr>
          <p:nvPr/>
        </p:nvCxnSpPr>
        <p:spPr>
          <a:xfrm flipH="1">
            <a:off x="7075790" y="2852936"/>
            <a:ext cx="1095508"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D1E641B-925C-2E09-DF04-4ED1EDC9BF54}"/>
              </a:ext>
            </a:extLst>
          </p:cNvPr>
          <p:cNvCxnSpPr>
            <a:cxnSpLocks/>
          </p:cNvCxnSpPr>
          <p:nvPr/>
        </p:nvCxnSpPr>
        <p:spPr>
          <a:xfrm flipH="1">
            <a:off x="7104112" y="2060848"/>
            <a:ext cx="1942452"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565AA5F-82BF-4D24-85E7-FB51553B005B}"/>
              </a:ext>
            </a:extLst>
          </p:cNvPr>
          <p:cNvCxnSpPr>
            <a:cxnSpLocks/>
          </p:cNvCxnSpPr>
          <p:nvPr/>
        </p:nvCxnSpPr>
        <p:spPr>
          <a:xfrm flipH="1">
            <a:off x="8184232" y="3849001"/>
            <a:ext cx="854837"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1639564-F4DF-C647-521C-E5BDB6DBD198}"/>
              </a:ext>
            </a:extLst>
          </p:cNvPr>
          <p:cNvCxnSpPr>
            <a:cxnSpLocks/>
          </p:cNvCxnSpPr>
          <p:nvPr/>
        </p:nvCxnSpPr>
        <p:spPr>
          <a:xfrm flipV="1">
            <a:off x="9048328" y="2060848"/>
            <a:ext cx="0" cy="1791624"/>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97" name="Rounded Rectangle 96">
            <a:extLst>
              <a:ext uri="{FF2B5EF4-FFF2-40B4-BE49-F238E27FC236}">
                <a16:creationId xmlns:a16="http://schemas.microsoft.com/office/drawing/2014/main" id="{D0D72A09-B42D-79F5-0D74-178419881E9F}"/>
              </a:ext>
            </a:extLst>
          </p:cNvPr>
          <p:cNvSpPr/>
          <p:nvPr/>
        </p:nvSpPr>
        <p:spPr>
          <a:xfrm>
            <a:off x="7752184" y="2564904"/>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ounded Rectangle 94">
            <a:extLst>
              <a:ext uri="{FF2B5EF4-FFF2-40B4-BE49-F238E27FC236}">
                <a16:creationId xmlns:a16="http://schemas.microsoft.com/office/drawing/2014/main" id="{EACF6BCC-AECC-BAFE-A5E1-E47BB4BEAF70}"/>
              </a:ext>
            </a:extLst>
          </p:cNvPr>
          <p:cNvSpPr/>
          <p:nvPr/>
        </p:nvSpPr>
        <p:spPr>
          <a:xfrm>
            <a:off x="4936274" y="1789292"/>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1D0ED6DE-992A-A027-2BBC-8FA19BC4BE09}"/>
              </a:ext>
            </a:extLst>
          </p:cNvPr>
          <p:cNvCxnSpPr>
            <a:cxnSpLocks/>
          </p:cNvCxnSpPr>
          <p:nvPr/>
        </p:nvCxnSpPr>
        <p:spPr>
          <a:xfrm flipV="1">
            <a:off x="6104277" y="2342080"/>
            <a:ext cx="0" cy="1008222"/>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A9047FF-0739-61B3-9278-D506A686C9CC}"/>
              </a:ext>
            </a:extLst>
          </p:cNvPr>
          <p:cNvCxnSpPr>
            <a:cxnSpLocks/>
          </p:cNvCxnSpPr>
          <p:nvPr/>
        </p:nvCxnSpPr>
        <p:spPr>
          <a:xfrm flipH="1">
            <a:off x="4580092" y="3353221"/>
            <a:ext cx="3102367"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08A7237-C9EA-73E2-7381-1E60B93E7D6E}"/>
              </a:ext>
            </a:extLst>
          </p:cNvPr>
          <p:cNvCxnSpPr>
            <a:cxnSpLocks/>
          </p:cNvCxnSpPr>
          <p:nvPr/>
        </p:nvCxnSpPr>
        <p:spPr>
          <a:xfrm flipV="1">
            <a:off x="4583832" y="3350302"/>
            <a:ext cx="0" cy="1304144"/>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96CF1C2C-B902-1A16-6CB4-0416873B86C4}"/>
              </a:ext>
            </a:extLst>
          </p:cNvPr>
          <p:cNvCxnSpPr>
            <a:cxnSpLocks/>
          </p:cNvCxnSpPr>
          <p:nvPr/>
        </p:nvCxnSpPr>
        <p:spPr>
          <a:xfrm flipV="1">
            <a:off x="7680176" y="3350302"/>
            <a:ext cx="0" cy="2068642"/>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C5706DC1-B8CA-146E-EAB5-2B92B33F97F8}"/>
              </a:ext>
            </a:extLst>
          </p:cNvPr>
          <p:cNvCxnSpPr>
            <a:cxnSpLocks/>
          </p:cNvCxnSpPr>
          <p:nvPr/>
        </p:nvCxnSpPr>
        <p:spPr>
          <a:xfrm flipH="1">
            <a:off x="5663952" y="4653136"/>
            <a:ext cx="931720"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4" name="Text Placeholder 16">
            <a:extLst>
              <a:ext uri="{FF2B5EF4-FFF2-40B4-BE49-F238E27FC236}">
                <a16:creationId xmlns:a16="http://schemas.microsoft.com/office/drawing/2014/main" id="{25B32647-5D22-5783-D19C-B97B9D30A99D}"/>
              </a:ext>
            </a:extLst>
          </p:cNvPr>
          <p:cNvSpPr>
            <a:spLocks noGrp="1"/>
          </p:cNvSpPr>
          <p:nvPr>
            <p:ph type="body" sz="quarter" idx="10" hasCustomPrompt="1"/>
          </p:nvPr>
        </p:nvSpPr>
        <p:spPr>
          <a:xfrm>
            <a:off x="1237672" y="868542"/>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Click to edit headline</a:t>
            </a:r>
            <a:endParaRPr lang="en-US"/>
          </a:p>
        </p:txBody>
      </p:sp>
      <p:pic>
        <p:nvPicPr>
          <p:cNvPr id="17" name="Picture 16" descr="Logo, icon&#10;&#10;Description automatically generated">
            <a:extLst>
              <a:ext uri="{FF2B5EF4-FFF2-40B4-BE49-F238E27FC236}">
                <a16:creationId xmlns:a16="http://schemas.microsoft.com/office/drawing/2014/main" id="{25237E83-0951-A080-FC09-2ADDC1B62DE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31" name="Text Placeholder 4">
            <a:extLst>
              <a:ext uri="{FF2B5EF4-FFF2-40B4-BE49-F238E27FC236}">
                <a16:creationId xmlns:a16="http://schemas.microsoft.com/office/drawing/2014/main" id="{A30858AC-343F-16E0-28B2-64D8CBF8595B}"/>
              </a:ext>
            </a:extLst>
          </p:cNvPr>
          <p:cNvSpPr>
            <a:spLocks noGrp="1"/>
          </p:cNvSpPr>
          <p:nvPr>
            <p:ph type="body" sz="quarter" idx="23" hasCustomPrompt="1"/>
          </p:nvPr>
        </p:nvSpPr>
        <p:spPr>
          <a:xfrm>
            <a:off x="5384247" y="1788696"/>
            <a:ext cx="1716769"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36" name="Rounded Rectangle 35">
            <a:extLst>
              <a:ext uri="{FF2B5EF4-FFF2-40B4-BE49-F238E27FC236}">
                <a16:creationId xmlns:a16="http://schemas.microsoft.com/office/drawing/2014/main" id="{C70DA06A-C345-39C7-B946-FC4F3D23A610}"/>
              </a:ext>
            </a:extLst>
          </p:cNvPr>
          <p:cNvSpPr/>
          <p:nvPr/>
        </p:nvSpPr>
        <p:spPr>
          <a:xfrm>
            <a:off x="4952750" y="2564904"/>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4">
            <a:extLst>
              <a:ext uri="{FF2B5EF4-FFF2-40B4-BE49-F238E27FC236}">
                <a16:creationId xmlns:a16="http://schemas.microsoft.com/office/drawing/2014/main" id="{445869F5-AEAD-B50F-DE6A-D1A5B982E01D}"/>
              </a:ext>
            </a:extLst>
          </p:cNvPr>
          <p:cNvSpPr>
            <a:spLocks noGrp="1"/>
          </p:cNvSpPr>
          <p:nvPr>
            <p:ph type="body" sz="quarter" idx="24" hasCustomPrompt="1"/>
          </p:nvPr>
        </p:nvSpPr>
        <p:spPr>
          <a:xfrm>
            <a:off x="5395705" y="2580362"/>
            <a:ext cx="1686758"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42" name="Rounded Rectangle 41">
            <a:extLst>
              <a:ext uri="{FF2B5EF4-FFF2-40B4-BE49-F238E27FC236}">
                <a16:creationId xmlns:a16="http://schemas.microsoft.com/office/drawing/2014/main" id="{5E0C4E51-0667-E15B-5897-B0CD5A5537CD}"/>
              </a:ext>
            </a:extLst>
          </p:cNvPr>
          <p:cNvSpPr/>
          <p:nvPr/>
        </p:nvSpPr>
        <p:spPr>
          <a:xfrm>
            <a:off x="3431248" y="3565016"/>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4">
            <a:extLst>
              <a:ext uri="{FF2B5EF4-FFF2-40B4-BE49-F238E27FC236}">
                <a16:creationId xmlns:a16="http://schemas.microsoft.com/office/drawing/2014/main" id="{E7B6D382-654B-4583-E1DF-27E9F7817043}"/>
              </a:ext>
            </a:extLst>
          </p:cNvPr>
          <p:cNvSpPr>
            <a:spLocks noGrp="1"/>
          </p:cNvSpPr>
          <p:nvPr>
            <p:ph type="body" sz="quarter" idx="26" hasCustomPrompt="1"/>
          </p:nvPr>
        </p:nvSpPr>
        <p:spPr>
          <a:xfrm>
            <a:off x="3890679" y="3580474"/>
            <a:ext cx="1686758"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45" name="Rounded Rectangle 44">
            <a:extLst>
              <a:ext uri="{FF2B5EF4-FFF2-40B4-BE49-F238E27FC236}">
                <a16:creationId xmlns:a16="http://schemas.microsoft.com/office/drawing/2014/main" id="{9D12D37E-8389-4624-0C3B-D02CC580C04F}"/>
              </a:ext>
            </a:extLst>
          </p:cNvPr>
          <p:cNvSpPr/>
          <p:nvPr/>
        </p:nvSpPr>
        <p:spPr>
          <a:xfrm>
            <a:off x="6469847" y="3565016"/>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 Placeholder 4">
            <a:extLst>
              <a:ext uri="{FF2B5EF4-FFF2-40B4-BE49-F238E27FC236}">
                <a16:creationId xmlns:a16="http://schemas.microsoft.com/office/drawing/2014/main" id="{6AF69F26-21EC-1CE3-DC7D-D93DDF5EE865}"/>
              </a:ext>
            </a:extLst>
          </p:cNvPr>
          <p:cNvSpPr>
            <a:spLocks noGrp="1"/>
          </p:cNvSpPr>
          <p:nvPr>
            <p:ph type="body" sz="quarter" idx="27" hasCustomPrompt="1"/>
          </p:nvPr>
        </p:nvSpPr>
        <p:spPr>
          <a:xfrm>
            <a:off x="6929278" y="3580474"/>
            <a:ext cx="1686758"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48" name="Rounded Rectangle 47">
            <a:extLst>
              <a:ext uri="{FF2B5EF4-FFF2-40B4-BE49-F238E27FC236}">
                <a16:creationId xmlns:a16="http://schemas.microsoft.com/office/drawing/2014/main" id="{94E4199C-5E4B-9220-7932-5F108EB055A9}"/>
              </a:ext>
            </a:extLst>
          </p:cNvPr>
          <p:cNvSpPr/>
          <p:nvPr/>
        </p:nvSpPr>
        <p:spPr>
          <a:xfrm>
            <a:off x="3431248" y="4365104"/>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 Placeholder 4">
            <a:extLst>
              <a:ext uri="{FF2B5EF4-FFF2-40B4-BE49-F238E27FC236}">
                <a16:creationId xmlns:a16="http://schemas.microsoft.com/office/drawing/2014/main" id="{56EC248F-5F6C-D047-D63D-5F9B1F3434CB}"/>
              </a:ext>
            </a:extLst>
          </p:cNvPr>
          <p:cNvSpPr>
            <a:spLocks noGrp="1"/>
          </p:cNvSpPr>
          <p:nvPr>
            <p:ph type="body" sz="quarter" idx="28" hasCustomPrompt="1"/>
          </p:nvPr>
        </p:nvSpPr>
        <p:spPr>
          <a:xfrm>
            <a:off x="3890679" y="4380562"/>
            <a:ext cx="1686758"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51" name="Rounded Rectangle 50">
            <a:extLst>
              <a:ext uri="{FF2B5EF4-FFF2-40B4-BE49-F238E27FC236}">
                <a16:creationId xmlns:a16="http://schemas.microsoft.com/office/drawing/2014/main" id="{33FF7748-379C-30A3-A68E-A813B0EBCAC1}"/>
              </a:ext>
            </a:extLst>
          </p:cNvPr>
          <p:cNvSpPr/>
          <p:nvPr/>
        </p:nvSpPr>
        <p:spPr>
          <a:xfrm>
            <a:off x="6469847" y="4365104"/>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 Placeholder 4">
            <a:extLst>
              <a:ext uri="{FF2B5EF4-FFF2-40B4-BE49-F238E27FC236}">
                <a16:creationId xmlns:a16="http://schemas.microsoft.com/office/drawing/2014/main" id="{6BEFE0C4-1473-9FEE-2FA3-697DB7C40A56}"/>
              </a:ext>
            </a:extLst>
          </p:cNvPr>
          <p:cNvSpPr>
            <a:spLocks noGrp="1"/>
          </p:cNvSpPr>
          <p:nvPr>
            <p:ph type="body" sz="quarter" idx="29" hasCustomPrompt="1"/>
          </p:nvPr>
        </p:nvSpPr>
        <p:spPr>
          <a:xfrm>
            <a:off x="6929278" y="4380562"/>
            <a:ext cx="1686758"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57" name="Rounded Rectangle 56">
            <a:extLst>
              <a:ext uri="{FF2B5EF4-FFF2-40B4-BE49-F238E27FC236}">
                <a16:creationId xmlns:a16="http://schemas.microsoft.com/office/drawing/2014/main" id="{AFC5B375-E4BF-C2AA-EA73-0277669153EF}"/>
              </a:ext>
            </a:extLst>
          </p:cNvPr>
          <p:cNvSpPr/>
          <p:nvPr/>
        </p:nvSpPr>
        <p:spPr>
          <a:xfrm>
            <a:off x="6469847" y="5157192"/>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 Placeholder 4">
            <a:extLst>
              <a:ext uri="{FF2B5EF4-FFF2-40B4-BE49-F238E27FC236}">
                <a16:creationId xmlns:a16="http://schemas.microsoft.com/office/drawing/2014/main" id="{7E6C68C9-226E-68D8-95AB-4A36182A6FFE}"/>
              </a:ext>
            </a:extLst>
          </p:cNvPr>
          <p:cNvSpPr>
            <a:spLocks noGrp="1"/>
          </p:cNvSpPr>
          <p:nvPr>
            <p:ph type="body" sz="quarter" idx="31" hasCustomPrompt="1"/>
          </p:nvPr>
        </p:nvSpPr>
        <p:spPr>
          <a:xfrm>
            <a:off x="6929278" y="5172650"/>
            <a:ext cx="1686758"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62" name="Text Placeholder 4">
            <a:extLst>
              <a:ext uri="{FF2B5EF4-FFF2-40B4-BE49-F238E27FC236}">
                <a16:creationId xmlns:a16="http://schemas.microsoft.com/office/drawing/2014/main" id="{DDC602DE-1397-CF0E-EC9E-15F199B90970}"/>
              </a:ext>
            </a:extLst>
          </p:cNvPr>
          <p:cNvSpPr>
            <a:spLocks noGrp="1"/>
          </p:cNvSpPr>
          <p:nvPr>
            <p:ph type="body" sz="quarter" idx="32" hasCustomPrompt="1"/>
          </p:nvPr>
        </p:nvSpPr>
        <p:spPr>
          <a:xfrm>
            <a:off x="8192067" y="2580362"/>
            <a:ext cx="1751003"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103" name="Oval 102">
            <a:extLst>
              <a:ext uri="{FF2B5EF4-FFF2-40B4-BE49-F238E27FC236}">
                <a16:creationId xmlns:a16="http://schemas.microsoft.com/office/drawing/2014/main" id="{C00781D6-C8D2-8A84-49E1-B1B0D06EF3AB}"/>
              </a:ext>
            </a:extLst>
          </p:cNvPr>
          <p:cNvSpPr/>
          <p:nvPr/>
        </p:nvSpPr>
        <p:spPr>
          <a:xfrm>
            <a:off x="7892263" y="273450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0242435E-1114-5F74-6F04-769F8B879399}"/>
              </a:ext>
            </a:extLst>
          </p:cNvPr>
          <p:cNvSpPr/>
          <p:nvPr/>
        </p:nvSpPr>
        <p:spPr>
          <a:xfrm>
            <a:off x="5079650" y="195588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BE9F85F5-D7C4-D643-53CE-24CC764A6FD9}"/>
              </a:ext>
            </a:extLst>
          </p:cNvPr>
          <p:cNvSpPr/>
          <p:nvPr/>
        </p:nvSpPr>
        <p:spPr>
          <a:xfrm>
            <a:off x="5079650" y="274187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7696BE45-E026-CA74-DC9E-BEA7F776544A}"/>
              </a:ext>
            </a:extLst>
          </p:cNvPr>
          <p:cNvSpPr/>
          <p:nvPr/>
        </p:nvSpPr>
        <p:spPr>
          <a:xfrm>
            <a:off x="3575720" y="373961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0C94B323-3548-BC9F-2B83-E4B0BA031F4E}"/>
              </a:ext>
            </a:extLst>
          </p:cNvPr>
          <p:cNvSpPr/>
          <p:nvPr/>
        </p:nvSpPr>
        <p:spPr>
          <a:xfrm>
            <a:off x="6608294" y="3747850"/>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a:extLst>
              <a:ext uri="{FF2B5EF4-FFF2-40B4-BE49-F238E27FC236}">
                <a16:creationId xmlns:a16="http://schemas.microsoft.com/office/drawing/2014/main" id="{60CD59D8-63E2-CFCE-3BBC-01751EA7B7AC}"/>
              </a:ext>
            </a:extLst>
          </p:cNvPr>
          <p:cNvSpPr/>
          <p:nvPr/>
        </p:nvSpPr>
        <p:spPr>
          <a:xfrm>
            <a:off x="3575720" y="4548177"/>
            <a:ext cx="216024" cy="216024"/>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2DD916E5-CCA7-9D3D-F593-23510AECC73A}"/>
              </a:ext>
            </a:extLst>
          </p:cNvPr>
          <p:cNvSpPr/>
          <p:nvPr/>
        </p:nvSpPr>
        <p:spPr>
          <a:xfrm>
            <a:off x="6608294" y="4550310"/>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E17EE8FC-CE65-3AAD-B2A2-3A4280982E1C}"/>
              </a:ext>
            </a:extLst>
          </p:cNvPr>
          <p:cNvSpPr/>
          <p:nvPr/>
        </p:nvSpPr>
        <p:spPr>
          <a:xfrm>
            <a:off x="6608294" y="5334160"/>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5087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Acknowledgem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900DCD-0058-CC89-D346-B808C3695F72}"/>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hape&#10;&#10;Description automatically generated">
            <a:extLst>
              <a:ext uri="{FF2B5EF4-FFF2-40B4-BE49-F238E27FC236}">
                <a16:creationId xmlns:a16="http://schemas.microsoft.com/office/drawing/2014/main" id="{9B6EBED4-2AF5-1B27-C30F-4D54DA30FF4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16200000" flipH="1">
            <a:off x="9215847" y="3881847"/>
            <a:ext cx="2644218" cy="3308088"/>
          </a:xfrm>
          <a:prstGeom prst="rect">
            <a:avLst/>
          </a:prstGeom>
        </p:spPr>
      </p:pic>
      <p:pic>
        <p:nvPicPr>
          <p:cNvPr id="4" name="Picture 3" descr="Icon&#10;&#10;Description automatically generated">
            <a:extLst>
              <a:ext uri="{FF2B5EF4-FFF2-40B4-BE49-F238E27FC236}">
                <a16:creationId xmlns:a16="http://schemas.microsoft.com/office/drawing/2014/main" id="{765B3EEA-86BE-6408-161E-A37473CFE92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6" name="TextBox 5">
            <a:extLst>
              <a:ext uri="{FF2B5EF4-FFF2-40B4-BE49-F238E27FC236}">
                <a16:creationId xmlns:a16="http://schemas.microsoft.com/office/drawing/2014/main" id="{40AF79CE-74D3-AD42-6349-F65569B2F672}"/>
              </a:ext>
            </a:extLst>
          </p:cNvPr>
          <p:cNvSpPr txBox="1"/>
          <p:nvPr/>
        </p:nvSpPr>
        <p:spPr>
          <a:xfrm>
            <a:off x="1163782" y="1943712"/>
            <a:ext cx="5927300" cy="3396507"/>
          </a:xfrm>
          <a:prstGeom prst="rect">
            <a:avLst/>
          </a:prstGeom>
          <a:noFill/>
        </p:spPr>
        <p:txBody>
          <a:bodyPr wrap="square" rtlCol="0">
            <a:spAutoFit/>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lang="en-US" sz="1500" cap="all" spc="150" baseline="0">
                <a:solidFill>
                  <a:schemeClr val="bg1"/>
                </a:solidFill>
                <a:latin typeface="Consolas" panose="020B0609020204030204" pitchFamily="49" charset="0"/>
              </a:rPr>
              <a:t>AT BURNET INSTITUTE, WE PROUDLY ACKNOWLEDGE THE BOON WURRUNG PEOPLE OF THE KULIN NATIONS AS THE TRADITIONAL CUSTODIANS OF THE LAND ON WHICH OUR OFFICE IS LOCATED AND RECOGNISE THEIR CONTINUING CONNECTION TO LAND, WATERS AND COMMUNITY. WE ACKNOWLEDGE ABORIGINAL AND TORRES STRAIT ISLANDER PEOPLES AS AUSTRALIA’S FIRST PEOPLES AND ACKNOWLEDGE THAT SOVEREIGNTY WAS NEVER CEDED. WE PAY OUR RESPECT TO ELDERS PAST AND PRESENT, AND EXTEND THAT RESPECT TO ALL FIRST NATIONS PEOPLE.</a:t>
            </a:r>
            <a:endParaRPr lang="en-AU" sz="1500" cap="all" spc="150" baseline="0">
              <a:solidFill>
                <a:schemeClr val="bg1"/>
              </a:solidFill>
              <a:latin typeface="Consolas" panose="020B0609020204030204" pitchFamily="49" charset="0"/>
            </a:endParaRPr>
          </a:p>
          <a:p>
            <a:pPr>
              <a:lnSpc>
                <a:spcPct val="120000"/>
              </a:lnSpc>
            </a:pPr>
            <a:endParaRPr lang="en-US" sz="1500" cap="all" spc="150" baseline="0">
              <a:solidFill>
                <a:schemeClr val="bg1"/>
              </a:solidFill>
              <a:latin typeface="Consolas" panose="020B0609020204030204" pitchFamily="49" charset="0"/>
            </a:endParaRPr>
          </a:p>
        </p:txBody>
      </p:sp>
    </p:spTree>
    <p:extLst>
      <p:ext uri="{BB962C8B-B14F-4D97-AF65-F5344CB8AC3E}">
        <p14:creationId xmlns:p14="http://schemas.microsoft.com/office/powerpoint/2010/main" val="3299602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Governance Structure Option B">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966904F5-5D90-44A6-8E7C-0A828AABFFD8}"/>
              </a:ext>
            </a:extLst>
          </p:cNvPr>
          <p:cNvCxnSpPr>
            <a:cxnSpLocks/>
          </p:cNvCxnSpPr>
          <p:nvPr/>
        </p:nvCxnSpPr>
        <p:spPr>
          <a:xfrm flipH="1">
            <a:off x="8983303" y="3849001"/>
            <a:ext cx="506686"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8562771-DE01-642F-793E-6C531CB29416}"/>
              </a:ext>
            </a:extLst>
          </p:cNvPr>
          <p:cNvCxnSpPr>
            <a:cxnSpLocks/>
          </p:cNvCxnSpPr>
          <p:nvPr/>
        </p:nvCxnSpPr>
        <p:spPr>
          <a:xfrm flipH="1">
            <a:off x="7075790" y="2852936"/>
            <a:ext cx="1095508"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5BCA0D0-5F36-6C0B-61B2-5ED7FD76D5B5}"/>
              </a:ext>
            </a:extLst>
          </p:cNvPr>
          <p:cNvCxnSpPr>
            <a:cxnSpLocks/>
          </p:cNvCxnSpPr>
          <p:nvPr/>
        </p:nvCxnSpPr>
        <p:spPr>
          <a:xfrm flipH="1">
            <a:off x="7104112" y="2060848"/>
            <a:ext cx="2394115"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1FCC1E3-9733-710A-29C5-0E9A843D507A}"/>
              </a:ext>
            </a:extLst>
          </p:cNvPr>
          <p:cNvCxnSpPr>
            <a:cxnSpLocks/>
          </p:cNvCxnSpPr>
          <p:nvPr/>
        </p:nvCxnSpPr>
        <p:spPr>
          <a:xfrm flipH="1">
            <a:off x="7961811" y="3849001"/>
            <a:ext cx="854837"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5942911-F65A-F992-4268-F4F243C4A64E}"/>
              </a:ext>
            </a:extLst>
          </p:cNvPr>
          <p:cNvCxnSpPr>
            <a:cxnSpLocks/>
          </p:cNvCxnSpPr>
          <p:nvPr/>
        </p:nvCxnSpPr>
        <p:spPr>
          <a:xfrm flipV="1">
            <a:off x="9493170" y="2060848"/>
            <a:ext cx="0" cy="1791624"/>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7A8D1C68-3A0B-364C-34DF-4F4CD0A5DD45}"/>
              </a:ext>
            </a:extLst>
          </p:cNvPr>
          <p:cNvSpPr/>
          <p:nvPr/>
        </p:nvSpPr>
        <p:spPr>
          <a:xfrm>
            <a:off x="8040413" y="2564904"/>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7036BC77-0861-9218-635C-3A786A637A73}"/>
              </a:ext>
            </a:extLst>
          </p:cNvPr>
          <p:cNvSpPr/>
          <p:nvPr/>
        </p:nvSpPr>
        <p:spPr>
          <a:xfrm>
            <a:off x="4639710" y="1789292"/>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9F773AE6-4BBF-17E5-6A49-FB9BC1CB6EA7}"/>
              </a:ext>
            </a:extLst>
          </p:cNvPr>
          <p:cNvCxnSpPr>
            <a:cxnSpLocks/>
          </p:cNvCxnSpPr>
          <p:nvPr/>
        </p:nvCxnSpPr>
        <p:spPr>
          <a:xfrm flipV="1">
            <a:off x="6104277" y="2342080"/>
            <a:ext cx="0" cy="1008222"/>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B063DA3-467F-7CD7-51DD-3263BBB0C837}"/>
              </a:ext>
            </a:extLst>
          </p:cNvPr>
          <p:cNvCxnSpPr>
            <a:cxnSpLocks/>
          </p:cNvCxnSpPr>
          <p:nvPr/>
        </p:nvCxnSpPr>
        <p:spPr>
          <a:xfrm flipH="1">
            <a:off x="4267200" y="3353221"/>
            <a:ext cx="3415259"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F3B659F-0A48-4822-B4AF-DF313A0CA188}"/>
              </a:ext>
            </a:extLst>
          </p:cNvPr>
          <p:cNvCxnSpPr>
            <a:cxnSpLocks/>
          </p:cNvCxnSpPr>
          <p:nvPr/>
        </p:nvCxnSpPr>
        <p:spPr>
          <a:xfrm flipV="1">
            <a:off x="4270795" y="3350302"/>
            <a:ext cx="0" cy="1304144"/>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35DD3A5-F012-2A6A-8B11-A6F956FDE3A8}"/>
              </a:ext>
            </a:extLst>
          </p:cNvPr>
          <p:cNvCxnSpPr>
            <a:cxnSpLocks/>
          </p:cNvCxnSpPr>
          <p:nvPr/>
        </p:nvCxnSpPr>
        <p:spPr>
          <a:xfrm flipV="1">
            <a:off x="7680176" y="3350302"/>
            <a:ext cx="0" cy="2068642"/>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C1DEE87-308A-AE5D-6B03-9E510CF64CBB}"/>
              </a:ext>
            </a:extLst>
          </p:cNvPr>
          <p:cNvCxnSpPr>
            <a:cxnSpLocks/>
          </p:cNvCxnSpPr>
          <p:nvPr/>
        </p:nvCxnSpPr>
        <p:spPr>
          <a:xfrm flipH="1">
            <a:off x="5663952" y="4653136"/>
            <a:ext cx="931720"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7" name="Text Placeholder 16">
            <a:extLst>
              <a:ext uri="{FF2B5EF4-FFF2-40B4-BE49-F238E27FC236}">
                <a16:creationId xmlns:a16="http://schemas.microsoft.com/office/drawing/2014/main" id="{BF54E13E-CF90-5207-91E4-7F2D91A4FA3A}"/>
              </a:ext>
            </a:extLst>
          </p:cNvPr>
          <p:cNvSpPr>
            <a:spLocks noGrp="1"/>
          </p:cNvSpPr>
          <p:nvPr>
            <p:ph type="body" sz="quarter" idx="10" hasCustomPrompt="1"/>
          </p:nvPr>
        </p:nvSpPr>
        <p:spPr>
          <a:xfrm>
            <a:off x="1237672" y="868542"/>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Click to edit headline</a:t>
            </a:r>
            <a:endParaRPr lang="en-US"/>
          </a:p>
        </p:txBody>
      </p:sp>
      <p:pic>
        <p:nvPicPr>
          <p:cNvPr id="18" name="Picture 17" descr="Logo, icon&#10;&#10;Description automatically generated">
            <a:extLst>
              <a:ext uri="{FF2B5EF4-FFF2-40B4-BE49-F238E27FC236}">
                <a16:creationId xmlns:a16="http://schemas.microsoft.com/office/drawing/2014/main" id="{DA6B2F9A-C32B-9112-BB55-599739C0E58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9" name="Text Placeholder 4">
            <a:extLst>
              <a:ext uri="{FF2B5EF4-FFF2-40B4-BE49-F238E27FC236}">
                <a16:creationId xmlns:a16="http://schemas.microsoft.com/office/drawing/2014/main" id="{7ECCC978-CA86-D837-E798-74F499A23C63}"/>
              </a:ext>
            </a:extLst>
          </p:cNvPr>
          <p:cNvSpPr>
            <a:spLocks noGrp="1"/>
          </p:cNvSpPr>
          <p:nvPr>
            <p:ph type="body" sz="quarter" idx="23" hasCustomPrompt="1"/>
          </p:nvPr>
        </p:nvSpPr>
        <p:spPr>
          <a:xfrm>
            <a:off x="5087685" y="1788696"/>
            <a:ext cx="2276942"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0" name="Rounded Rectangle 19">
            <a:extLst>
              <a:ext uri="{FF2B5EF4-FFF2-40B4-BE49-F238E27FC236}">
                <a16:creationId xmlns:a16="http://schemas.microsoft.com/office/drawing/2014/main" id="{FFCEBF5B-67EB-1E07-4FCD-143027913284}"/>
              </a:ext>
            </a:extLst>
          </p:cNvPr>
          <p:cNvSpPr/>
          <p:nvPr/>
        </p:nvSpPr>
        <p:spPr>
          <a:xfrm>
            <a:off x="4656188" y="2564904"/>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4">
            <a:extLst>
              <a:ext uri="{FF2B5EF4-FFF2-40B4-BE49-F238E27FC236}">
                <a16:creationId xmlns:a16="http://schemas.microsoft.com/office/drawing/2014/main" id="{C36D5CCB-0559-3477-BF7B-864194F9CEFB}"/>
              </a:ext>
            </a:extLst>
          </p:cNvPr>
          <p:cNvSpPr>
            <a:spLocks noGrp="1"/>
          </p:cNvSpPr>
          <p:nvPr>
            <p:ph type="body" sz="quarter" idx="24" hasCustomPrompt="1"/>
          </p:nvPr>
        </p:nvSpPr>
        <p:spPr>
          <a:xfrm>
            <a:off x="5099143" y="2580362"/>
            <a:ext cx="2257246"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2" name="Rounded Rectangle 21">
            <a:extLst>
              <a:ext uri="{FF2B5EF4-FFF2-40B4-BE49-F238E27FC236}">
                <a16:creationId xmlns:a16="http://schemas.microsoft.com/office/drawing/2014/main" id="{E444CE2B-87ED-5B8E-C4D8-7168175D9E55}"/>
              </a:ext>
            </a:extLst>
          </p:cNvPr>
          <p:cNvSpPr/>
          <p:nvPr/>
        </p:nvSpPr>
        <p:spPr>
          <a:xfrm>
            <a:off x="2821649" y="3565016"/>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4">
            <a:extLst>
              <a:ext uri="{FF2B5EF4-FFF2-40B4-BE49-F238E27FC236}">
                <a16:creationId xmlns:a16="http://schemas.microsoft.com/office/drawing/2014/main" id="{CB8EEC0B-B1A7-02F7-667D-0F30A21B5F2A}"/>
              </a:ext>
            </a:extLst>
          </p:cNvPr>
          <p:cNvSpPr>
            <a:spLocks noGrp="1"/>
          </p:cNvSpPr>
          <p:nvPr>
            <p:ph type="body" sz="quarter" idx="26" hasCustomPrompt="1"/>
          </p:nvPr>
        </p:nvSpPr>
        <p:spPr>
          <a:xfrm>
            <a:off x="3281079" y="3580474"/>
            <a:ext cx="2221797"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4" name="Rounded Rectangle 23">
            <a:extLst>
              <a:ext uri="{FF2B5EF4-FFF2-40B4-BE49-F238E27FC236}">
                <a16:creationId xmlns:a16="http://schemas.microsoft.com/office/drawing/2014/main" id="{9E28271A-65AB-E863-839C-D47C9E63E09F}"/>
              </a:ext>
            </a:extLst>
          </p:cNvPr>
          <p:cNvSpPr/>
          <p:nvPr/>
        </p:nvSpPr>
        <p:spPr>
          <a:xfrm>
            <a:off x="6247426" y="3565016"/>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4">
            <a:extLst>
              <a:ext uri="{FF2B5EF4-FFF2-40B4-BE49-F238E27FC236}">
                <a16:creationId xmlns:a16="http://schemas.microsoft.com/office/drawing/2014/main" id="{80F37C7B-B06F-457F-59D1-42165C5E1D92}"/>
              </a:ext>
            </a:extLst>
          </p:cNvPr>
          <p:cNvSpPr>
            <a:spLocks noGrp="1"/>
          </p:cNvSpPr>
          <p:nvPr>
            <p:ph type="body" sz="quarter" idx="27" hasCustomPrompt="1"/>
          </p:nvPr>
        </p:nvSpPr>
        <p:spPr>
          <a:xfrm>
            <a:off x="6706857" y="3580474"/>
            <a:ext cx="2222960"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6" name="Rounded Rectangle 25">
            <a:extLst>
              <a:ext uri="{FF2B5EF4-FFF2-40B4-BE49-F238E27FC236}">
                <a16:creationId xmlns:a16="http://schemas.microsoft.com/office/drawing/2014/main" id="{012EE5B1-AF86-2249-4835-970CA9C78EA1}"/>
              </a:ext>
            </a:extLst>
          </p:cNvPr>
          <p:cNvSpPr/>
          <p:nvPr/>
        </p:nvSpPr>
        <p:spPr>
          <a:xfrm>
            <a:off x="2821649" y="4365104"/>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4">
            <a:extLst>
              <a:ext uri="{FF2B5EF4-FFF2-40B4-BE49-F238E27FC236}">
                <a16:creationId xmlns:a16="http://schemas.microsoft.com/office/drawing/2014/main" id="{F3C919EC-F400-F055-2CF0-9BF1751E2AAF}"/>
              </a:ext>
            </a:extLst>
          </p:cNvPr>
          <p:cNvSpPr>
            <a:spLocks noGrp="1"/>
          </p:cNvSpPr>
          <p:nvPr>
            <p:ph type="body" sz="quarter" idx="28" hasCustomPrompt="1"/>
          </p:nvPr>
        </p:nvSpPr>
        <p:spPr>
          <a:xfrm>
            <a:off x="3281079" y="4380562"/>
            <a:ext cx="2230035"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8" name="Rounded Rectangle 27">
            <a:extLst>
              <a:ext uri="{FF2B5EF4-FFF2-40B4-BE49-F238E27FC236}">
                <a16:creationId xmlns:a16="http://schemas.microsoft.com/office/drawing/2014/main" id="{AA87B8F9-F532-D2C3-92FB-B03EEE1D5387}"/>
              </a:ext>
            </a:extLst>
          </p:cNvPr>
          <p:cNvSpPr/>
          <p:nvPr/>
        </p:nvSpPr>
        <p:spPr>
          <a:xfrm>
            <a:off x="6247426" y="4365104"/>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4">
            <a:extLst>
              <a:ext uri="{FF2B5EF4-FFF2-40B4-BE49-F238E27FC236}">
                <a16:creationId xmlns:a16="http://schemas.microsoft.com/office/drawing/2014/main" id="{41E62F0C-A6AA-9581-EEC9-7484A2CDA84C}"/>
              </a:ext>
            </a:extLst>
          </p:cNvPr>
          <p:cNvSpPr>
            <a:spLocks noGrp="1"/>
          </p:cNvSpPr>
          <p:nvPr>
            <p:ph type="body" sz="quarter" idx="29" hasCustomPrompt="1"/>
          </p:nvPr>
        </p:nvSpPr>
        <p:spPr>
          <a:xfrm>
            <a:off x="6706857" y="4380562"/>
            <a:ext cx="2214722"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30" name="Rounded Rectangle 29">
            <a:extLst>
              <a:ext uri="{FF2B5EF4-FFF2-40B4-BE49-F238E27FC236}">
                <a16:creationId xmlns:a16="http://schemas.microsoft.com/office/drawing/2014/main" id="{06A835E5-AC42-4A97-C1DD-038526CBFEEB}"/>
              </a:ext>
            </a:extLst>
          </p:cNvPr>
          <p:cNvSpPr/>
          <p:nvPr/>
        </p:nvSpPr>
        <p:spPr>
          <a:xfrm>
            <a:off x="6247426" y="5157192"/>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4">
            <a:extLst>
              <a:ext uri="{FF2B5EF4-FFF2-40B4-BE49-F238E27FC236}">
                <a16:creationId xmlns:a16="http://schemas.microsoft.com/office/drawing/2014/main" id="{87E89DE2-BD6D-8693-4190-199A44AAD0C3}"/>
              </a:ext>
            </a:extLst>
          </p:cNvPr>
          <p:cNvSpPr>
            <a:spLocks noGrp="1"/>
          </p:cNvSpPr>
          <p:nvPr>
            <p:ph type="body" sz="quarter" idx="31" hasCustomPrompt="1"/>
          </p:nvPr>
        </p:nvSpPr>
        <p:spPr>
          <a:xfrm>
            <a:off x="6706857" y="5172650"/>
            <a:ext cx="2214722"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32" name="Text Placeholder 4">
            <a:extLst>
              <a:ext uri="{FF2B5EF4-FFF2-40B4-BE49-F238E27FC236}">
                <a16:creationId xmlns:a16="http://schemas.microsoft.com/office/drawing/2014/main" id="{E1B6349D-551B-BF48-ABAE-0EA732115879}"/>
              </a:ext>
            </a:extLst>
          </p:cNvPr>
          <p:cNvSpPr>
            <a:spLocks noGrp="1"/>
          </p:cNvSpPr>
          <p:nvPr>
            <p:ph type="body" sz="quarter" idx="32" hasCustomPrompt="1"/>
          </p:nvPr>
        </p:nvSpPr>
        <p:spPr>
          <a:xfrm>
            <a:off x="8480296" y="2580362"/>
            <a:ext cx="2253511"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33" name="Oval 32">
            <a:extLst>
              <a:ext uri="{FF2B5EF4-FFF2-40B4-BE49-F238E27FC236}">
                <a16:creationId xmlns:a16="http://schemas.microsoft.com/office/drawing/2014/main" id="{2187E669-AD98-50BF-CD5D-DEFDEC1395DF}"/>
              </a:ext>
            </a:extLst>
          </p:cNvPr>
          <p:cNvSpPr/>
          <p:nvPr/>
        </p:nvSpPr>
        <p:spPr>
          <a:xfrm>
            <a:off x="8180492" y="273450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1C3F35A2-6EE5-1240-FD35-3E43B7C5F8B9}"/>
              </a:ext>
            </a:extLst>
          </p:cNvPr>
          <p:cNvSpPr/>
          <p:nvPr/>
        </p:nvSpPr>
        <p:spPr>
          <a:xfrm>
            <a:off x="4783088" y="195588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ED4663C4-311A-4C19-D770-8D6C112618D0}"/>
              </a:ext>
            </a:extLst>
          </p:cNvPr>
          <p:cNvSpPr/>
          <p:nvPr/>
        </p:nvSpPr>
        <p:spPr>
          <a:xfrm>
            <a:off x="4783088" y="274187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56581761-45DC-B859-8EF5-C0D72DDCA829}"/>
              </a:ext>
            </a:extLst>
          </p:cNvPr>
          <p:cNvSpPr/>
          <p:nvPr/>
        </p:nvSpPr>
        <p:spPr>
          <a:xfrm>
            <a:off x="2966121" y="373961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9422AA55-DE28-F6AB-254E-F295F16959F6}"/>
              </a:ext>
            </a:extLst>
          </p:cNvPr>
          <p:cNvSpPr/>
          <p:nvPr/>
        </p:nvSpPr>
        <p:spPr>
          <a:xfrm>
            <a:off x="6385873" y="3747850"/>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6AC28826-8FEB-7919-3306-E290E8FB7713}"/>
              </a:ext>
            </a:extLst>
          </p:cNvPr>
          <p:cNvSpPr/>
          <p:nvPr/>
        </p:nvSpPr>
        <p:spPr>
          <a:xfrm>
            <a:off x="2966121" y="4548177"/>
            <a:ext cx="216024" cy="216024"/>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1B8707D6-E80B-DDCE-B31A-6A06ADD3C8D0}"/>
              </a:ext>
            </a:extLst>
          </p:cNvPr>
          <p:cNvSpPr/>
          <p:nvPr/>
        </p:nvSpPr>
        <p:spPr>
          <a:xfrm>
            <a:off x="6385873" y="4550310"/>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C1A172B5-B52B-61E8-8671-E41986C908E3}"/>
              </a:ext>
            </a:extLst>
          </p:cNvPr>
          <p:cNvSpPr/>
          <p:nvPr/>
        </p:nvSpPr>
        <p:spPr>
          <a:xfrm>
            <a:off x="6385873" y="5334160"/>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06542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ext A with logo footer">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DCCE4F54-17E1-E3A3-293A-96D88FAE1173}"/>
              </a:ext>
            </a:extLst>
          </p:cNvPr>
          <p:cNvSpPr>
            <a:spLocks noGrp="1"/>
          </p:cNvSpPr>
          <p:nvPr>
            <p:ph type="body" sz="quarter" idx="10" hasCustomPrompt="1"/>
          </p:nvPr>
        </p:nvSpPr>
        <p:spPr>
          <a:xfrm>
            <a:off x="1237672" y="868542"/>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 requiring only one line</a:t>
            </a:r>
            <a:endParaRPr lang="en-US"/>
          </a:p>
        </p:txBody>
      </p:sp>
      <p:sp>
        <p:nvSpPr>
          <p:cNvPr id="8" name="TextBox 7">
            <a:hlinkClick r:id="rId2"/>
            <a:extLst>
              <a:ext uri="{FF2B5EF4-FFF2-40B4-BE49-F238E27FC236}">
                <a16:creationId xmlns:a16="http://schemas.microsoft.com/office/drawing/2014/main" id="{0EE8F04B-F7D9-FFB8-A15A-8BF8E3DE715D}"/>
              </a:ext>
            </a:extLst>
          </p:cNvPr>
          <p:cNvSpPr txBox="1"/>
          <p:nvPr/>
        </p:nvSpPr>
        <p:spPr>
          <a:xfrm>
            <a:off x="8380826" y="6297857"/>
            <a:ext cx="1937628" cy="307777"/>
          </a:xfrm>
          <a:prstGeom prst="rect">
            <a:avLst/>
          </a:prstGeom>
          <a:noFill/>
        </p:spPr>
        <p:txBody>
          <a:bodyPr wrap="square" rtlCol="0">
            <a:spAutoFit/>
          </a:bodyPr>
          <a:lstStyle/>
          <a:p>
            <a:pPr algn="r"/>
            <a:r>
              <a:rPr lang="en-AU" sz="1400" b="1" i="0" kern="600" spc="100" err="1">
                <a:solidFill>
                  <a:schemeClr val="tx2"/>
                </a:solidFill>
                <a:latin typeface="+mj-lt"/>
                <a:ea typeface="Roboto Slab Light" charset="0"/>
                <a:cs typeface="Roboto Slab Light" charset="0"/>
              </a:rPr>
              <a:t>burnet.edu.au</a:t>
            </a:r>
            <a:endParaRPr lang="en-US" sz="1400" b="1" i="0" kern="600" spc="100">
              <a:solidFill>
                <a:schemeClr val="tx2"/>
              </a:solidFill>
              <a:latin typeface="+mj-lt"/>
              <a:ea typeface="Roboto Slab Light" charset="0"/>
              <a:cs typeface="Roboto Slab Light" charset="0"/>
            </a:endParaRPr>
          </a:p>
        </p:txBody>
      </p:sp>
      <p:cxnSp>
        <p:nvCxnSpPr>
          <p:cNvPr id="9" name="Straight Connector 8">
            <a:extLst>
              <a:ext uri="{FF2B5EF4-FFF2-40B4-BE49-F238E27FC236}">
                <a16:creationId xmlns:a16="http://schemas.microsoft.com/office/drawing/2014/main" id="{264D6493-D35E-C98C-6CD1-6F23580DAA1B}"/>
              </a:ext>
            </a:extLst>
          </p:cNvPr>
          <p:cNvCxnSpPr>
            <a:cxnSpLocks/>
          </p:cNvCxnSpPr>
          <p:nvPr/>
        </p:nvCxnSpPr>
        <p:spPr>
          <a:xfrm>
            <a:off x="389467" y="6058468"/>
            <a:ext cx="11475021" cy="0"/>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cxnSp>
        <p:nvCxnSpPr>
          <p:cNvPr id="13" name="Straight Connector 12">
            <a:extLst>
              <a:ext uri="{FF2B5EF4-FFF2-40B4-BE49-F238E27FC236}">
                <a16:creationId xmlns:a16="http://schemas.microsoft.com/office/drawing/2014/main" id="{039B930C-0518-35B8-9569-E5CC1824F8F8}"/>
              </a:ext>
            </a:extLst>
          </p:cNvPr>
          <p:cNvCxnSpPr>
            <a:cxnSpLocks/>
          </p:cNvCxnSpPr>
          <p:nvPr/>
        </p:nvCxnSpPr>
        <p:spPr>
          <a:xfrm flipV="1">
            <a:off x="10419450" y="6313550"/>
            <a:ext cx="0" cy="276390"/>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pic>
        <p:nvPicPr>
          <p:cNvPr id="14" name="Graphic 13">
            <a:extLst>
              <a:ext uri="{FF2B5EF4-FFF2-40B4-BE49-F238E27FC236}">
                <a16:creationId xmlns:a16="http://schemas.microsoft.com/office/drawing/2014/main" id="{1C5D8FED-3D71-401C-B87D-6065C2AEE41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3204" y="6017180"/>
            <a:ext cx="1788590" cy="863980"/>
          </a:xfrm>
          <a:prstGeom prst="rect">
            <a:avLst/>
          </a:prstGeom>
        </p:spPr>
      </p:pic>
      <p:pic>
        <p:nvPicPr>
          <p:cNvPr id="18" name="Graphic 17">
            <a:extLst>
              <a:ext uri="{FF2B5EF4-FFF2-40B4-BE49-F238E27FC236}">
                <a16:creationId xmlns:a16="http://schemas.microsoft.com/office/drawing/2014/main" id="{456D50A1-2BF1-2393-6A46-CEE5210D994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617673" y="6329208"/>
            <a:ext cx="245074" cy="245074"/>
          </a:xfrm>
          <a:prstGeom prst="rect">
            <a:avLst/>
          </a:prstGeom>
        </p:spPr>
      </p:pic>
      <p:pic>
        <p:nvPicPr>
          <p:cNvPr id="19" name="Graphic 18">
            <a:extLst>
              <a:ext uri="{FF2B5EF4-FFF2-40B4-BE49-F238E27FC236}">
                <a16:creationId xmlns:a16="http://schemas.microsoft.com/office/drawing/2014/main" id="{8978C47D-FC52-9E76-E90F-36DB577ADB3B}"/>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1607799" y="6329208"/>
            <a:ext cx="245074" cy="245074"/>
          </a:xfrm>
          <a:prstGeom prst="rect">
            <a:avLst/>
          </a:prstGeom>
        </p:spPr>
      </p:pic>
      <p:pic>
        <p:nvPicPr>
          <p:cNvPr id="20" name="Graphic 19">
            <a:extLst>
              <a:ext uri="{FF2B5EF4-FFF2-40B4-BE49-F238E27FC236}">
                <a16:creationId xmlns:a16="http://schemas.microsoft.com/office/drawing/2014/main" id="{3F32634A-9D6A-9C68-6D4A-924E7F012C1A}"/>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0948771" y="6329208"/>
            <a:ext cx="245074" cy="245074"/>
          </a:xfrm>
          <a:prstGeom prst="rect">
            <a:avLst/>
          </a:prstGeom>
        </p:spPr>
      </p:pic>
      <p:pic>
        <p:nvPicPr>
          <p:cNvPr id="21" name="Graphic 20">
            <a:extLst>
              <a:ext uri="{FF2B5EF4-FFF2-40B4-BE49-F238E27FC236}">
                <a16:creationId xmlns:a16="http://schemas.microsoft.com/office/drawing/2014/main" id="{AF8C857D-79DC-58BB-3B1D-EB00E269D65B}"/>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1278285" y="6329208"/>
            <a:ext cx="245074" cy="245074"/>
          </a:xfrm>
          <a:prstGeom prst="rect">
            <a:avLst/>
          </a:prstGeom>
        </p:spPr>
      </p:pic>
      <p:sp>
        <p:nvSpPr>
          <p:cNvPr id="2" name="Content Placeholder 4">
            <a:extLst>
              <a:ext uri="{FF2B5EF4-FFF2-40B4-BE49-F238E27FC236}">
                <a16:creationId xmlns:a16="http://schemas.microsoft.com/office/drawing/2014/main" id="{0E5749B3-BEEC-F926-0DCE-5CD537377DD5}"/>
              </a:ext>
            </a:extLst>
          </p:cNvPr>
          <p:cNvSpPr>
            <a:spLocks noGrp="1"/>
          </p:cNvSpPr>
          <p:nvPr>
            <p:ph sz="quarter" idx="23"/>
          </p:nvPr>
        </p:nvSpPr>
        <p:spPr>
          <a:xfrm>
            <a:off x="1237672" y="1628775"/>
            <a:ext cx="7194550" cy="38576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3845137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ext B with logo footer">
    <p:spTree>
      <p:nvGrpSpPr>
        <p:cNvPr id="1" name=""/>
        <p:cNvGrpSpPr/>
        <p:nvPr/>
      </p:nvGrpSpPr>
      <p:grpSpPr>
        <a:xfrm>
          <a:off x="0" y="0"/>
          <a:ext cx="0" cy="0"/>
          <a:chOff x="0" y="0"/>
          <a:chExt cx="0" cy="0"/>
        </a:xfrm>
      </p:grpSpPr>
      <p:sp>
        <p:nvSpPr>
          <p:cNvPr id="12" name="Text Placeholder 16">
            <a:extLst>
              <a:ext uri="{FF2B5EF4-FFF2-40B4-BE49-F238E27FC236}">
                <a16:creationId xmlns:a16="http://schemas.microsoft.com/office/drawing/2014/main" id="{BF2C1D64-CC4B-683E-D354-5B476FE9919A}"/>
              </a:ext>
            </a:extLst>
          </p:cNvPr>
          <p:cNvSpPr>
            <a:spLocks noGrp="1"/>
          </p:cNvSpPr>
          <p:nvPr>
            <p:ph type="body" sz="quarter" idx="10" hasCustomPrompt="1"/>
          </p:nvPr>
        </p:nvSpPr>
        <p:spPr>
          <a:xfrm>
            <a:off x="1237673" y="868542"/>
            <a:ext cx="5401666"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Longer headlines that require two lines to fit the text </a:t>
            </a:r>
            <a:endParaRPr lang="en-US"/>
          </a:p>
        </p:txBody>
      </p:sp>
      <p:sp>
        <p:nvSpPr>
          <p:cNvPr id="2" name="TextBox 1">
            <a:hlinkClick r:id="rId2"/>
            <a:extLst>
              <a:ext uri="{FF2B5EF4-FFF2-40B4-BE49-F238E27FC236}">
                <a16:creationId xmlns:a16="http://schemas.microsoft.com/office/drawing/2014/main" id="{35BCF862-2913-C867-15BE-0E83B86EE6EE}"/>
              </a:ext>
            </a:extLst>
          </p:cNvPr>
          <p:cNvSpPr txBox="1"/>
          <p:nvPr/>
        </p:nvSpPr>
        <p:spPr>
          <a:xfrm>
            <a:off x="8380826" y="6297857"/>
            <a:ext cx="1937628" cy="307777"/>
          </a:xfrm>
          <a:prstGeom prst="rect">
            <a:avLst/>
          </a:prstGeom>
          <a:noFill/>
        </p:spPr>
        <p:txBody>
          <a:bodyPr wrap="square" rtlCol="0">
            <a:spAutoFit/>
          </a:bodyPr>
          <a:lstStyle/>
          <a:p>
            <a:pPr algn="r"/>
            <a:r>
              <a:rPr lang="en-AU" sz="1400" b="1" i="0" kern="600" spc="100" err="1">
                <a:solidFill>
                  <a:schemeClr val="tx2"/>
                </a:solidFill>
                <a:latin typeface="+mj-lt"/>
                <a:ea typeface="Roboto Slab Light" charset="0"/>
                <a:cs typeface="Roboto Slab Light" charset="0"/>
              </a:rPr>
              <a:t>burnet.edu.au</a:t>
            </a:r>
            <a:endParaRPr lang="en-US" sz="1400" b="1" i="0" kern="600" spc="100">
              <a:solidFill>
                <a:schemeClr val="tx2"/>
              </a:solidFill>
              <a:latin typeface="+mj-lt"/>
              <a:ea typeface="Roboto Slab Light" charset="0"/>
              <a:cs typeface="Roboto Slab Light" charset="0"/>
            </a:endParaRPr>
          </a:p>
        </p:txBody>
      </p:sp>
      <p:cxnSp>
        <p:nvCxnSpPr>
          <p:cNvPr id="3" name="Straight Connector 2">
            <a:extLst>
              <a:ext uri="{FF2B5EF4-FFF2-40B4-BE49-F238E27FC236}">
                <a16:creationId xmlns:a16="http://schemas.microsoft.com/office/drawing/2014/main" id="{2AFB5348-C2DB-E8B9-697D-8C07062D6782}"/>
              </a:ext>
            </a:extLst>
          </p:cNvPr>
          <p:cNvCxnSpPr>
            <a:cxnSpLocks/>
          </p:cNvCxnSpPr>
          <p:nvPr/>
        </p:nvCxnSpPr>
        <p:spPr>
          <a:xfrm>
            <a:off x="389467" y="6058468"/>
            <a:ext cx="11475021" cy="0"/>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cxnSp>
        <p:nvCxnSpPr>
          <p:cNvPr id="4" name="Straight Connector 3">
            <a:extLst>
              <a:ext uri="{FF2B5EF4-FFF2-40B4-BE49-F238E27FC236}">
                <a16:creationId xmlns:a16="http://schemas.microsoft.com/office/drawing/2014/main" id="{D47C8A0D-A656-D274-BCC1-92A0699B1E02}"/>
              </a:ext>
            </a:extLst>
          </p:cNvPr>
          <p:cNvCxnSpPr>
            <a:cxnSpLocks/>
          </p:cNvCxnSpPr>
          <p:nvPr/>
        </p:nvCxnSpPr>
        <p:spPr>
          <a:xfrm flipV="1">
            <a:off x="10419450" y="6313550"/>
            <a:ext cx="0" cy="276390"/>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pic>
        <p:nvPicPr>
          <p:cNvPr id="5" name="Graphic 4">
            <a:extLst>
              <a:ext uri="{FF2B5EF4-FFF2-40B4-BE49-F238E27FC236}">
                <a16:creationId xmlns:a16="http://schemas.microsoft.com/office/drawing/2014/main" id="{8C2D0507-2A46-69F2-792E-CADA5C4662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3204" y="6017180"/>
            <a:ext cx="1788590" cy="863980"/>
          </a:xfrm>
          <a:prstGeom prst="rect">
            <a:avLst/>
          </a:prstGeom>
        </p:spPr>
      </p:pic>
      <p:pic>
        <p:nvPicPr>
          <p:cNvPr id="15" name="Graphic 14">
            <a:extLst>
              <a:ext uri="{FF2B5EF4-FFF2-40B4-BE49-F238E27FC236}">
                <a16:creationId xmlns:a16="http://schemas.microsoft.com/office/drawing/2014/main" id="{6C4D5909-CFEB-3342-9C3E-0DD4E51226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617673" y="6329208"/>
            <a:ext cx="245074" cy="245074"/>
          </a:xfrm>
          <a:prstGeom prst="rect">
            <a:avLst/>
          </a:prstGeom>
        </p:spPr>
      </p:pic>
      <p:pic>
        <p:nvPicPr>
          <p:cNvPr id="16" name="Graphic 15">
            <a:extLst>
              <a:ext uri="{FF2B5EF4-FFF2-40B4-BE49-F238E27FC236}">
                <a16:creationId xmlns:a16="http://schemas.microsoft.com/office/drawing/2014/main" id="{2539F13A-A0EF-4CA7-01B2-84915A07097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1607799" y="6329208"/>
            <a:ext cx="245074" cy="245074"/>
          </a:xfrm>
          <a:prstGeom prst="rect">
            <a:avLst/>
          </a:prstGeom>
        </p:spPr>
      </p:pic>
      <p:pic>
        <p:nvPicPr>
          <p:cNvPr id="17" name="Graphic 16">
            <a:extLst>
              <a:ext uri="{FF2B5EF4-FFF2-40B4-BE49-F238E27FC236}">
                <a16:creationId xmlns:a16="http://schemas.microsoft.com/office/drawing/2014/main" id="{EFCF5BE5-ED7D-EB7D-5C76-CF0B0081988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0948771" y="6329208"/>
            <a:ext cx="245074" cy="245074"/>
          </a:xfrm>
          <a:prstGeom prst="rect">
            <a:avLst/>
          </a:prstGeom>
        </p:spPr>
      </p:pic>
      <p:pic>
        <p:nvPicPr>
          <p:cNvPr id="18" name="Graphic 17">
            <a:extLst>
              <a:ext uri="{FF2B5EF4-FFF2-40B4-BE49-F238E27FC236}">
                <a16:creationId xmlns:a16="http://schemas.microsoft.com/office/drawing/2014/main" id="{842DD12C-27F4-272F-C612-27F457EEC457}"/>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1278285" y="6329208"/>
            <a:ext cx="245074" cy="245074"/>
          </a:xfrm>
          <a:prstGeom prst="rect">
            <a:avLst/>
          </a:prstGeom>
        </p:spPr>
      </p:pic>
      <p:sp>
        <p:nvSpPr>
          <p:cNvPr id="6" name="Content Placeholder 4">
            <a:extLst>
              <a:ext uri="{FF2B5EF4-FFF2-40B4-BE49-F238E27FC236}">
                <a16:creationId xmlns:a16="http://schemas.microsoft.com/office/drawing/2014/main" id="{63D23E9F-4300-3582-E7FF-0F063D74AFD8}"/>
              </a:ext>
            </a:extLst>
          </p:cNvPr>
          <p:cNvSpPr>
            <a:spLocks noGrp="1"/>
          </p:cNvSpPr>
          <p:nvPr>
            <p:ph sz="quarter" idx="23"/>
          </p:nvPr>
        </p:nvSpPr>
        <p:spPr>
          <a:xfrm>
            <a:off x="1237673" y="1989140"/>
            <a:ext cx="7194550" cy="3506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2366925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Icon slide reverse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63E082-56B0-3F02-43A7-1BCAA4310848}"/>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1794524" y="1618748"/>
            <a:ext cx="1845277" cy="1536471"/>
          </a:xfrm>
          <a:prstGeom prst="rect">
            <a:avLst/>
          </a:prstGeom>
        </p:spPr>
        <p:txBody>
          <a:bodyPr/>
          <a:lstStyle/>
          <a:p>
            <a:r>
              <a:rPr lang="en-US"/>
              <a:t>Click icon to add picture</a:t>
            </a:r>
          </a:p>
        </p:txBody>
      </p:sp>
      <p:cxnSp>
        <p:nvCxnSpPr>
          <p:cNvPr id="24" name="Straight Connector 23">
            <a:extLst>
              <a:ext uri="{FF2B5EF4-FFF2-40B4-BE49-F238E27FC236}">
                <a16:creationId xmlns:a16="http://schemas.microsoft.com/office/drawing/2014/main" id="{6E4613DE-0CAE-3D58-65BE-AF32189197D7}"/>
              </a:ext>
            </a:extLst>
          </p:cNvPr>
          <p:cNvCxnSpPr>
            <a:cxnSpLocks/>
          </p:cNvCxnSpPr>
          <p:nvPr/>
        </p:nvCxnSpPr>
        <p:spPr>
          <a:xfrm flipV="1">
            <a:off x="2716561" y="3658271"/>
            <a:ext cx="0" cy="55981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Rounded Rectangle 1">
            <a:extLst>
              <a:ext uri="{FF2B5EF4-FFF2-40B4-BE49-F238E27FC236}">
                <a16:creationId xmlns:a16="http://schemas.microsoft.com/office/drawing/2014/main" id="{095315C4-5D61-586D-2CFA-1F8D1F06E183}"/>
              </a:ext>
            </a:extLst>
          </p:cNvPr>
          <p:cNvSpPr/>
          <p:nvPr/>
        </p:nvSpPr>
        <p:spPr>
          <a:xfrm>
            <a:off x="1676866" y="3343469"/>
            <a:ext cx="2080592" cy="314802"/>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18">
            <a:extLst>
              <a:ext uri="{FF2B5EF4-FFF2-40B4-BE49-F238E27FC236}">
                <a16:creationId xmlns:a16="http://schemas.microsoft.com/office/drawing/2014/main" id="{C2ABC00C-36DB-EC69-1660-BA3F62B41C67}"/>
              </a:ext>
            </a:extLst>
          </p:cNvPr>
          <p:cNvSpPr>
            <a:spLocks noGrp="1"/>
          </p:cNvSpPr>
          <p:nvPr>
            <p:ph type="pic" sz="quarter" idx="31"/>
          </p:nvPr>
        </p:nvSpPr>
        <p:spPr>
          <a:xfrm>
            <a:off x="5116844" y="1618748"/>
            <a:ext cx="1845277" cy="1536471"/>
          </a:xfrm>
          <a:prstGeom prst="rect">
            <a:avLst/>
          </a:prstGeom>
        </p:spPr>
        <p:txBody>
          <a:bodyPr/>
          <a:lstStyle/>
          <a:p>
            <a:r>
              <a:rPr lang="en-US"/>
              <a:t>Click icon to add picture</a:t>
            </a:r>
          </a:p>
        </p:txBody>
      </p:sp>
      <p:cxnSp>
        <p:nvCxnSpPr>
          <p:cNvPr id="13" name="Straight Connector 12">
            <a:extLst>
              <a:ext uri="{FF2B5EF4-FFF2-40B4-BE49-F238E27FC236}">
                <a16:creationId xmlns:a16="http://schemas.microsoft.com/office/drawing/2014/main" id="{904E9540-AA9B-D52C-2113-386839B422E6}"/>
              </a:ext>
            </a:extLst>
          </p:cNvPr>
          <p:cNvCxnSpPr>
            <a:cxnSpLocks/>
          </p:cNvCxnSpPr>
          <p:nvPr/>
        </p:nvCxnSpPr>
        <p:spPr>
          <a:xfrm flipV="1">
            <a:off x="6038881" y="3658271"/>
            <a:ext cx="0" cy="55981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803CE8C5-384F-2DFB-C89B-760526C327DA}"/>
              </a:ext>
            </a:extLst>
          </p:cNvPr>
          <p:cNvSpPr/>
          <p:nvPr/>
        </p:nvSpPr>
        <p:spPr>
          <a:xfrm>
            <a:off x="4999186" y="3343469"/>
            <a:ext cx="2080592" cy="314802"/>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icture Placeholder 18">
            <a:extLst>
              <a:ext uri="{FF2B5EF4-FFF2-40B4-BE49-F238E27FC236}">
                <a16:creationId xmlns:a16="http://schemas.microsoft.com/office/drawing/2014/main" id="{FC79ECB9-50A3-B1B1-E551-5D1EC3F9E4C5}"/>
              </a:ext>
            </a:extLst>
          </p:cNvPr>
          <p:cNvSpPr>
            <a:spLocks noGrp="1"/>
          </p:cNvSpPr>
          <p:nvPr>
            <p:ph type="pic" sz="quarter" idx="34"/>
          </p:nvPr>
        </p:nvSpPr>
        <p:spPr>
          <a:xfrm>
            <a:off x="8479804" y="1618748"/>
            <a:ext cx="1845277" cy="1536471"/>
          </a:xfrm>
          <a:prstGeom prst="rect">
            <a:avLst/>
          </a:prstGeom>
        </p:spPr>
        <p:txBody>
          <a:bodyPr/>
          <a:lstStyle/>
          <a:p>
            <a:r>
              <a:rPr lang="en-US"/>
              <a:t>Click icon to add picture</a:t>
            </a:r>
          </a:p>
        </p:txBody>
      </p:sp>
      <p:cxnSp>
        <p:nvCxnSpPr>
          <p:cNvPr id="29" name="Straight Connector 28">
            <a:extLst>
              <a:ext uri="{FF2B5EF4-FFF2-40B4-BE49-F238E27FC236}">
                <a16:creationId xmlns:a16="http://schemas.microsoft.com/office/drawing/2014/main" id="{6F08983B-9213-6AC3-94DF-95AD0C41A272}"/>
              </a:ext>
            </a:extLst>
          </p:cNvPr>
          <p:cNvCxnSpPr>
            <a:cxnSpLocks/>
          </p:cNvCxnSpPr>
          <p:nvPr/>
        </p:nvCxnSpPr>
        <p:spPr>
          <a:xfrm flipV="1">
            <a:off x="9401841" y="3658271"/>
            <a:ext cx="0" cy="55981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Rounded Rectangle 29">
            <a:extLst>
              <a:ext uri="{FF2B5EF4-FFF2-40B4-BE49-F238E27FC236}">
                <a16:creationId xmlns:a16="http://schemas.microsoft.com/office/drawing/2014/main" id="{EE2D62EC-BF5C-E67D-6F97-0D0B008DE49C}"/>
              </a:ext>
            </a:extLst>
          </p:cNvPr>
          <p:cNvSpPr/>
          <p:nvPr/>
        </p:nvSpPr>
        <p:spPr>
          <a:xfrm>
            <a:off x="8362146" y="3343469"/>
            <a:ext cx="2080592" cy="314802"/>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con&#10;&#10;Description automatically generated">
            <a:extLst>
              <a:ext uri="{FF2B5EF4-FFF2-40B4-BE49-F238E27FC236}">
                <a16:creationId xmlns:a16="http://schemas.microsoft.com/office/drawing/2014/main" id="{FBEF7363-80BE-F457-7C91-D1C3BD29AC5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277600" y="236145"/>
            <a:ext cx="573536" cy="509697"/>
          </a:xfrm>
          <a:prstGeom prst="rect">
            <a:avLst/>
          </a:prstGeom>
        </p:spPr>
      </p:pic>
      <p:sp>
        <p:nvSpPr>
          <p:cNvPr id="3" name="Text Placeholder 16">
            <a:extLst>
              <a:ext uri="{FF2B5EF4-FFF2-40B4-BE49-F238E27FC236}">
                <a16:creationId xmlns:a16="http://schemas.microsoft.com/office/drawing/2014/main" id="{71ADCB4C-E089-03A9-F066-D6253010F71D}"/>
              </a:ext>
            </a:extLst>
          </p:cNvPr>
          <p:cNvSpPr>
            <a:spLocks noGrp="1"/>
          </p:cNvSpPr>
          <p:nvPr>
            <p:ph type="body" sz="quarter" idx="29" hasCustomPrompt="1"/>
          </p:nvPr>
        </p:nvSpPr>
        <p:spPr>
          <a:xfrm>
            <a:off x="179452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tx2"/>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6" name="Text Placeholder 16">
            <a:extLst>
              <a:ext uri="{FF2B5EF4-FFF2-40B4-BE49-F238E27FC236}">
                <a16:creationId xmlns:a16="http://schemas.microsoft.com/office/drawing/2014/main" id="{91E84CB6-732A-502B-53E4-B198520BCDD8}"/>
              </a:ext>
            </a:extLst>
          </p:cNvPr>
          <p:cNvSpPr>
            <a:spLocks noGrp="1"/>
          </p:cNvSpPr>
          <p:nvPr>
            <p:ph type="body" sz="quarter" idx="33" hasCustomPrompt="1"/>
          </p:nvPr>
        </p:nvSpPr>
        <p:spPr>
          <a:xfrm>
            <a:off x="511684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tx2"/>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7" name="Text Placeholder 16">
            <a:extLst>
              <a:ext uri="{FF2B5EF4-FFF2-40B4-BE49-F238E27FC236}">
                <a16:creationId xmlns:a16="http://schemas.microsoft.com/office/drawing/2014/main" id="{FDDBEC15-7D8F-D58A-49C8-B5AB245FAF02}"/>
              </a:ext>
            </a:extLst>
          </p:cNvPr>
          <p:cNvSpPr>
            <a:spLocks noGrp="1"/>
          </p:cNvSpPr>
          <p:nvPr>
            <p:ph type="body" sz="quarter" idx="36" hasCustomPrompt="1"/>
          </p:nvPr>
        </p:nvSpPr>
        <p:spPr>
          <a:xfrm>
            <a:off x="847980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tx2"/>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8" name="Text Placeholder 4">
            <a:extLst>
              <a:ext uri="{FF2B5EF4-FFF2-40B4-BE49-F238E27FC236}">
                <a16:creationId xmlns:a16="http://schemas.microsoft.com/office/drawing/2014/main" id="{01779819-5FA3-8C29-55DE-4DB01E13E7F6}"/>
              </a:ext>
            </a:extLst>
          </p:cNvPr>
          <p:cNvSpPr>
            <a:spLocks noGrp="1"/>
          </p:cNvSpPr>
          <p:nvPr>
            <p:ph type="body" sz="quarter" idx="23"/>
          </p:nvPr>
        </p:nvSpPr>
        <p:spPr>
          <a:xfrm>
            <a:off x="1352168" y="4374604"/>
            <a:ext cx="2722874" cy="1801575"/>
          </a:xfrm>
        </p:spPr>
        <p:txBody>
          <a:bodyPr lIns="0" tIns="0" rIns="0" bIns="0"/>
          <a:lstStyle>
            <a:lvl1pPr algn="ctr">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 name="Text Placeholder 4">
            <a:extLst>
              <a:ext uri="{FF2B5EF4-FFF2-40B4-BE49-F238E27FC236}">
                <a16:creationId xmlns:a16="http://schemas.microsoft.com/office/drawing/2014/main" id="{3722DB6E-3578-62A3-29CB-F54A981827B4}"/>
              </a:ext>
            </a:extLst>
          </p:cNvPr>
          <p:cNvSpPr>
            <a:spLocks noGrp="1"/>
          </p:cNvSpPr>
          <p:nvPr>
            <p:ph type="body" sz="quarter" idx="37"/>
          </p:nvPr>
        </p:nvSpPr>
        <p:spPr>
          <a:xfrm>
            <a:off x="4691716" y="4374604"/>
            <a:ext cx="2722874" cy="1801575"/>
          </a:xfrm>
        </p:spPr>
        <p:txBody>
          <a:bodyPr lIns="0" tIns="0" rIns="0" bIns="0"/>
          <a:lstStyle>
            <a:lvl1pPr algn="ctr">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 name="Text Placeholder 4">
            <a:extLst>
              <a:ext uri="{FF2B5EF4-FFF2-40B4-BE49-F238E27FC236}">
                <a16:creationId xmlns:a16="http://schemas.microsoft.com/office/drawing/2014/main" id="{62E7B5FA-143B-4E33-EBB8-2B3B40161782}"/>
              </a:ext>
            </a:extLst>
          </p:cNvPr>
          <p:cNvSpPr>
            <a:spLocks noGrp="1"/>
          </p:cNvSpPr>
          <p:nvPr>
            <p:ph type="body" sz="quarter" idx="38"/>
          </p:nvPr>
        </p:nvSpPr>
        <p:spPr>
          <a:xfrm>
            <a:off x="8044516" y="4374604"/>
            <a:ext cx="2722874" cy="1801575"/>
          </a:xfrm>
        </p:spPr>
        <p:txBody>
          <a:bodyPr lIns="0" tIns="0" rIns="0" bIns="0"/>
          <a:lstStyle>
            <a:lvl1pPr algn="ctr">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1591361313"/>
      </p:ext>
    </p:extLst>
  </p:cSld>
  <p:clrMapOvr>
    <a:masterClrMapping/>
  </p:clrMapOvr>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026">
          <p15:clr>
            <a:srgbClr val="FBAE40"/>
          </p15:clr>
        </p15:guide>
        <p15:guide id="7" orient="horz" pos="595">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hank you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C298851-D65E-AAEA-B4DB-BC4B0500F489}"/>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Icon&#10;&#10;Description automatically generated">
            <a:extLst>
              <a:ext uri="{FF2B5EF4-FFF2-40B4-BE49-F238E27FC236}">
                <a16:creationId xmlns:a16="http://schemas.microsoft.com/office/drawing/2014/main" id="{48894189-2791-4185-7F02-C56BC753B24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16718"/>
          <a:stretch/>
        </p:blipFill>
        <p:spPr>
          <a:xfrm>
            <a:off x="10388600" y="4996025"/>
            <a:ext cx="1803400" cy="1861975"/>
          </a:xfrm>
          <a:prstGeom prst="rect">
            <a:avLst/>
          </a:prstGeom>
        </p:spPr>
      </p:pic>
      <p:sp>
        <p:nvSpPr>
          <p:cNvPr id="16" name="TextBox 15">
            <a:hlinkClick r:id="rId3"/>
            <a:extLst>
              <a:ext uri="{FF2B5EF4-FFF2-40B4-BE49-F238E27FC236}">
                <a16:creationId xmlns:a16="http://schemas.microsoft.com/office/drawing/2014/main" id="{C2D0C858-59B4-E863-2141-A590CA1FD3BA}"/>
              </a:ext>
            </a:extLst>
          </p:cNvPr>
          <p:cNvSpPr txBox="1"/>
          <p:nvPr/>
        </p:nvSpPr>
        <p:spPr>
          <a:xfrm>
            <a:off x="1156447" y="6273225"/>
            <a:ext cx="1937628" cy="338554"/>
          </a:xfrm>
          <a:prstGeom prst="rect">
            <a:avLst/>
          </a:prstGeom>
          <a:noFill/>
        </p:spPr>
        <p:txBody>
          <a:bodyPr wrap="square" rtlCol="0">
            <a:spAutoFit/>
          </a:bodyPr>
          <a:lstStyle/>
          <a:p>
            <a:pPr algn="l"/>
            <a:r>
              <a:rPr lang="en-AU" sz="1600" b="1" i="0" kern="600" spc="100" err="1">
                <a:solidFill>
                  <a:schemeClr val="bg1"/>
                </a:solidFill>
                <a:latin typeface="+mj-lt"/>
                <a:ea typeface="Roboto Slab Light" charset="0"/>
                <a:cs typeface="Roboto Slab Light" charset="0"/>
              </a:rPr>
              <a:t>burnet.edu.au</a:t>
            </a:r>
            <a:endParaRPr lang="en-US" sz="1600" b="1" i="0" kern="600" spc="100">
              <a:solidFill>
                <a:schemeClr val="bg1"/>
              </a:solidFill>
              <a:latin typeface="+mj-lt"/>
              <a:ea typeface="Roboto Slab Light" charset="0"/>
              <a:cs typeface="Roboto Slab Light" charset="0"/>
            </a:endParaRPr>
          </a:p>
        </p:txBody>
      </p:sp>
      <p:pic>
        <p:nvPicPr>
          <p:cNvPr id="22" name="Picture 21" descr="Icon&#10;&#10;Description automatically generated">
            <a:extLst>
              <a:ext uri="{FF2B5EF4-FFF2-40B4-BE49-F238E27FC236}">
                <a16:creationId xmlns:a16="http://schemas.microsoft.com/office/drawing/2014/main" id="{BDE19173-8A29-2EB6-2889-DA75280743F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179424" y="680552"/>
            <a:ext cx="1401144" cy="1663549"/>
          </a:xfrm>
          <a:prstGeom prst="rect">
            <a:avLst/>
          </a:prstGeom>
        </p:spPr>
      </p:pic>
      <p:sp>
        <p:nvSpPr>
          <p:cNvPr id="23" name="Title 1">
            <a:extLst>
              <a:ext uri="{FF2B5EF4-FFF2-40B4-BE49-F238E27FC236}">
                <a16:creationId xmlns:a16="http://schemas.microsoft.com/office/drawing/2014/main" id="{B4620C61-200B-ECBC-8C89-5D02A029C81A}"/>
              </a:ext>
            </a:extLst>
          </p:cNvPr>
          <p:cNvSpPr>
            <a:spLocks noGrp="1"/>
          </p:cNvSpPr>
          <p:nvPr>
            <p:ph type="ctrTitle" hasCustomPrompt="1"/>
          </p:nvPr>
        </p:nvSpPr>
        <p:spPr>
          <a:xfrm>
            <a:off x="1230336" y="2898062"/>
            <a:ext cx="6417370" cy="602665"/>
          </a:xfrm>
          <a:prstGeom prst="rect">
            <a:avLst/>
          </a:prstGeom>
        </p:spPr>
        <p:txBody>
          <a:bodyPr wrap="square" lIns="0" tIns="0" rIns="0" anchor="b">
            <a:spAutoFit/>
          </a:bodyPr>
          <a:lstStyle>
            <a:lvl1pPr algn="l">
              <a:defRPr sz="4000" spc="100" baseline="0">
                <a:solidFill>
                  <a:schemeClr val="bg1"/>
                </a:solidFill>
                <a:latin typeface="+mj-lt"/>
              </a:defRPr>
            </a:lvl1pPr>
          </a:lstStyle>
          <a:p>
            <a:r>
              <a:rPr lang="en-GB"/>
              <a:t>Thank you</a:t>
            </a:r>
            <a:endParaRPr lang="en-US"/>
          </a:p>
        </p:txBody>
      </p:sp>
      <p:sp>
        <p:nvSpPr>
          <p:cNvPr id="25" name="Text Placeholder 17">
            <a:extLst>
              <a:ext uri="{FF2B5EF4-FFF2-40B4-BE49-F238E27FC236}">
                <a16:creationId xmlns:a16="http://schemas.microsoft.com/office/drawing/2014/main" id="{B7DC204D-2A1C-09FB-D9DE-BCA66E3EF580}"/>
              </a:ext>
            </a:extLst>
          </p:cNvPr>
          <p:cNvSpPr>
            <a:spLocks noGrp="1"/>
          </p:cNvSpPr>
          <p:nvPr>
            <p:ph type="body" sz="quarter" idx="10" hasCustomPrompt="1"/>
          </p:nvPr>
        </p:nvSpPr>
        <p:spPr>
          <a:xfrm>
            <a:off x="1239570" y="3895041"/>
            <a:ext cx="6417370" cy="615553"/>
          </a:xfrm>
          <a:prstGeom prst="rect">
            <a:avLst/>
          </a:prstGeom>
        </p:spPr>
        <p:txBody>
          <a:bodyPr wrap="square" lIns="0" tIns="0" rIns="0">
            <a:spAutoFit/>
          </a:bodyPr>
          <a:lstStyle>
            <a:lvl1pPr marL="0" indent="0">
              <a:lnSpc>
                <a:spcPct val="100000"/>
              </a:lnSpc>
              <a:buFontTx/>
              <a:buNone/>
              <a:defRPr sz="1600" b="0" i="0" spc="100" baseline="0">
                <a:solidFill>
                  <a:schemeClr val="bg1"/>
                </a:solidFill>
                <a:latin typeface="Consolas" panose="020B0609020204030204" pitchFamily="49" charset="0"/>
                <a:cs typeface="Consolas" panose="020B0609020204030204" pitchFamily="49" charset="0"/>
              </a:defRPr>
            </a:lvl1pPr>
          </a:lstStyle>
          <a:p>
            <a:r>
              <a:rPr lang="en-GB"/>
              <a:t>ASSOCIATE PROFESSOR FIRSTNAME LASTNAME</a:t>
            </a:r>
          </a:p>
          <a:p>
            <a:r>
              <a:rPr lang="en-GB"/>
              <a:t>Email: </a:t>
            </a:r>
            <a:r>
              <a:rPr lang="en-GB" err="1"/>
              <a:t>firstname.lastname@burnet.edu.au</a:t>
            </a:r>
            <a:endParaRPr lang="en-US"/>
          </a:p>
        </p:txBody>
      </p:sp>
      <p:cxnSp>
        <p:nvCxnSpPr>
          <p:cNvPr id="8" name="Straight Connector 7">
            <a:extLst>
              <a:ext uri="{FF2B5EF4-FFF2-40B4-BE49-F238E27FC236}">
                <a16:creationId xmlns:a16="http://schemas.microsoft.com/office/drawing/2014/main" id="{E09D8235-5318-467D-676E-D0D0502E183D}"/>
              </a:ext>
            </a:extLst>
          </p:cNvPr>
          <p:cNvCxnSpPr>
            <a:cxnSpLocks/>
          </p:cNvCxnSpPr>
          <p:nvPr/>
        </p:nvCxnSpPr>
        <p:spPr>
          <a:xfrm>
            <a:off x="1230336" y="3610466"/>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2AAA8DEA-BA2D-F828-6255-81632E9D7154}"/>
              </a:ext>
            </a:extLst>
          </p:cNvPr>
          <p:cNvCxnSpPr>
            <a:cxnSpLocks/>
          </p:cNvCxnSpPr>
          <p:nvPr/>
        </p:nvCxnSpPr>
        <p:spPr>
          <a:xfrm>
            <a:off x="1230336" y="5657693"/>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2" name="Graphic 1">
            <a:extLst>
              <a:ext uri="{FF2B5EF4-FFF2-40B4-BE49-F238E27FC236}">
                <a16:creationId xmlns:a16="http://schemas.microsoft.com/office/drawing/2014/main" id="{0FE15F31-58E7-28D4-5DE4-EA6029B9DA1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234777" y="5840626"/>
            <a:ext cx="371191" cy="371191"/>
          </a:xfrm>
          <a:prstGeom prst="rect">
            <a:avLst/>
          </a:prstGeom>
        </p:spPr>
      </p:pic>
      <p:pic>
        <p:nvPicPr>
          <p:cNvPr id="3" name="Graphic 2">
            <a:extLst>
              <a:ext uri="{FF2B5EF4-FFF2-40B4-BE49-F238E27FC236}">
                <a16:creationId xmlns:a16="http://schemas.microsoft.com/office/drawing/2014/main" id="{28194088-6067-6780-916F-7CEBDF7BCC6A}"/>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2738428" y="5840626"/>
            <a:ext cx="371191" cy="371191"/>
          </a:xfrm>
          <a:prstGeom prst="rect">
            <a:avLst/>
          </a:prstGeom>
        </p:spPr>
      </p:pic>
      <p:pic>
        <p:nvPicPr>
          <p:cNvPr id="4" name="Graphic 3">
            <a:extLst>
              <a:ext uri="{FF2B5EF4-FFF2-40B4-BE49-F238E27FC236}">
                <a16:creationId xmlns:a16="http://schemas.microsoft.com/office/drawing/2014/main" id="{4234CAD9-81EF-849A-E3E7-807B7F2EDCFD}"/>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740259" y="5840626"/>
            <a:ext cx="371191" cy="371191"/>
          </a:xfrm>
          <a:prstGeom prst="rect">
            <a:avLst/>
          </a:prstGeom>
        </p:spPr>
      </p:pic>
      <p:pic>
        <p:nvPicPr>
          <p:cNvPr id="5" name="Graphic 4">
            <a:extLst>
              <a:ext uri="{FF2B5EF4-FFF2-40B4-BE49-F238E27FC236}">
                <a16:creationId xmlns:a16="http://schemas.microsoft.com/office/drawing/2014/main" id="{11DB4494-AF65-019F-28C1-3D168C66B475}"/>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2239344" y="5840626"/>
            <a:ext cx="371191" cy="371191"/>
          </a:xfrm>
          <a:prstGeom prst="rect">
            <a:avLst/>
          </a:prstGeom>
        </p:spPr>
      </p:pic>
    </p:spTree>
    <p:extLst>
      <p:ext uri="{BB962C8B-B14F-4D97-AF65-F5344CB8AC3E}">
        <p14:creationId xmlns:p14="http://schemas.microsoft.com/office/powerpoint/2010/main" val="22600049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68152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1_2lineHeadline+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10155238"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9" name="Text Placeholder 11">
            <a:extLst>
              <a:ext uri="{FF2B5EF4-FFF2-40B4-BE49-F238E27FC236}">
                <a16:creationId xmlns:a16="http://schemas.microsoft.com/office/drawing/2014/main" id="{9CE0728B-C103-EEF9-E922-F20353780326}"/>
              </a:ext>
            </a:extLst>
          </p:cNvPr>
          <p:cNvSpPr>
            <a:spLocks noGrp="1"/>
          </p:cNvSpPr>
          <p:nvPr>
            <p:ph type="body" sz="quarter" idx="11" hasCustomPrompt="1"/>
          </p:nvPr>
        </p:nvSpPr>
        <p:spPr>
          <a:xfrm>
            <a:off x="5997389" y="6549649"/>
            <a:ext cx="5962872"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Tree>
    <p:extLst>
      <p:ext uri="{BB962C8B-B14F-4D97-AF65-F5344CB8AC3E}">
        <p14:creationId xmlns:p14="http://schemas.microsoft.com/office/powerpoint/2010/main" val="989697062"/>
      </p:ext>
    </p:extLst>
  </p:cSld>
  <p:clrMapOvr>
    <a:masterClrMapping/>
  </p:clrMapOvr>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pic>
        <p:nvPicPr>
          <p:cNvPr id="10" name="Picture 9" descr="BUrnet Institue Slides4.jpg">
            <a:extLst>
              <a:ext uri="{FF2B5EF4-FFF2-40B4-BE49-F238E27FC236}">
                <a16:creationId xmlns:a16="http://schemas.microsoft.com/office/drawing/2014/main" id="{C32781FE-4736-492A-B6FF-A35E709C466B}"/>
              </a:ext>
            </a:extLst>
          </p:cNvPr>
          <p:cNvPicPr>
            <a:picLocks noChangeAspect="1"/>
          </p:cNvPicPr>
          <p:nvPr userDrawn="1"/>
        </p:nvPicPr>
        <p:blipFill>
          <a:blip r:embed="rId2"/>
          <a:stretch>
            <a:fillRect/>
          </a:stretch>
        </p:blipFill>
        <p:spPr>
          <a:xfrm>
            <a:off x="0" y="-1"/>
            <a:ext cx="12192000" cy="6899396"/>
          </a:xfrm>
          <a:prstGeom prst="rect">
            <a:avLst/>
          </a:prstGeom>
        </p:spPr>
      </p:pic>
      <p:sp>
        <p:nvSpPr>
          <p:cNvPr id="11" name="Text Placeholder 5">
            <a:extLst>
              <a:ext uri="{FF2B5EF4-FFF2-40B4-BE49-F238E27FC236}">
                <a16:creationId xmlns:a16="http://schemas.microsoft.com/office/drawing/2014/main" id="{56B5B591-BBB8-4CCF-B5B6-6F219E3815D1}"/>
              </a:ext>
            </a:extLst>
          </p:cNvPr>
          <p:cNvSpPr>
            <a:spLocks noGrp="1"/>
          </p:cNvSpPr>
          <p:nvPr>
            <p:ph type="body" sz="quarter" idx="10"/>
          </p:nvPr>
        </p:nvSpPr>
        <p:spPr>
          <a:xfrm>
            <a:off x="340478" y="352327"/>
            <a:ext cx="11537081" cy="561608"/>
          </a:xfrm>
          <a:prstGeom prst="rect">
            <a:avLst/>
          </a:prstGeom>
        </p:spPr>
        <p:txBody>
          <a:bodyPr vert="horz"/>
          <a:lstStyle>
            <a:lvl1pPr>
              <a:buNone/>
              <a:defRPr sz="1867" b="1">
                <a:solidFill>
                  <a:srgbClr val="002F5F"/>
                </a:solidFill>
              </a:defRPr>
            </a:lvl1pPr>
            <a:lvl2pPr>
              <a:buNone/>
              <a:defRPr/>
            </a:lvl2pPr>
            <a:lvl3pPr>
              <a:buNone/>
              <a:defRPr/>
            </a:lvl3pPr>
            <a:lvl4pPr>
              <a:buNone/>
              <a:defRPr/>
            </a:lvl4pPr>
            <a:lvl5pPr>
              <a:buNone/>
              <a:defRPr/>
            </a:lvl5pPr>
          </a:lstStyle>
          <a:p>
            <a:pPr lvl="0"/>
            <a:r>
              <a:rPr lang="en-AU"/>
              <a:t>Click to edit Master text styles</a:t>
            </a:r>
          </a:p>
          <a:p>
            <a:pPr lvl="0"/>
            <a:endParaRPr lang="en-AU"/>
          </a:p>
        </p:txBody>
      </p:sp>
      <p:sp>
        <p:nvSpPr>
          <p:cNvPr id="12" name="Text Placeholder 7">
            <a:extLst>
              <a:ext uri="{FF2B5EF4-FFF2-40B4-BE49-F238E27FC236}">
                <a16:creationId xmlns:a16="http://schemas.microsoft.com/office/drawing/2014/main" id="{64BDBD13-9F7B-4229-8B01-2DBC687805F1}"/>
              </a:ext>
            </a:extLst>
          </p:cNvPr>
          <p:cNvSpPr>
            <a:spLocks noGrp="1"/>
          </p:cNvSpPr>
          <p:nvPr>
            <p:ph type="body" sz="quarter" idx="11" hasCustomPrompt="1"/>
          </p:nvPr>
        </p:nvSpPr>
        <p:spPr>
          <a:xfrm>
            <a:off x="340478" y="1017798"/>
            <a:ext cx="11537081" cy="5063869"/>
          </a:xfrm>
          <a:prstGeom prst="rect">
            <a:avLst/>
          </a:prstGeom>
        </p:spPr>
        <p:txBody>
          <a:bodyPr vert="horz"/>
          <a:lstStyle>
            <a:lvl1pPr marL="457189" marR="0" indent="-457189" algn="l" defTabSz="609585" rtl="0" eaLnBrk="1" fontAlgn="auto" latinLnBrk="0" hangingPunct="1">
              <a:lnSpc>
                <a:spcPct val="150000"/>
              </a:lnSpc>
              <a:spcBef>
                <a:spcPct val="20000"/>
              </a:spcBef>
              <a:spcAft>
                <a:spcPts val="0"/>
              </a:spcAft>
              <a:buClr>
                <a:srgbClr val="FF0000"/>
              </a:buClr>
              <a:buSzTx/>
              <a:buFont typeface="Arial"/>
              <a:buChar char="•"/>
              <a:tabLst/>
              <a:defRPr sz="2133">
                <a:solidFill>
                  <a:schemeClr val="tx1">
                    <a:lumMod val="75000"/>
                    <a:lumOff val="25000"/>
                  </a:schemeClr>
                </a:solidFill>
              </a:defRPr>
            </a:lvl1pPr>
            <a:lvl2pPr marL="990575" marR="0" indent="-457189" algn="l" defTabSz="609585" rtl="0" eaLnBrk="1" fontAlgn="auto" latinLnBrk="0" hangingPunct="1">
              <a:lnSpc>
                <a:spcPct val="100000"/>
              </a:lnSpc>
              <a:spcBef>
                <a:spcPct val="20000"/>
              </a:spcBef>
              <a:spcAft>
                <a:spcPts val="0"/>
              </a:spcAft>
              <a:buClr>
                <a:srgbClr val="FF0000"/>
              </a:buClr>
              <a:buSzTx/>
              <a:buFont typeface="Arial"/>
              <a:buChar char="•"/>
              <a:tabLst/>
              <a:defRPr sz="2133">
                <a:solidFill>
                  <a:srgbClr val="404040"/>
                </a:solidFill>
              </a:defRPr>
            </a:lvl2pPr>
          </a:lstStyle>
          <a:p>
            <a:pPr lvl="0"/>
            <a:r>
              <a:rPr lang="en-AU"/>
              <a:t>Click to edit bullet</a:t>
            </a:r>
          </a:p>
          <a:p>
            <a:pPr marL="457189" marR="0" lvl="0" indent="-457189" algn="l" defTabSz="609585" rtl="0" eaLnBrk="1" fontAlgn="auto" latinLnBrk="0" hangingPunct="1">
              <a:lnSpc>
                <a:spcPct val="100000"/>
              </a:lnSpc>
              <a:spcBef>
                <a:spcPct val="20000"/>
              </a:spcBef>
              <a:spcAft>
                <a:spcPts val="0"/>
              </a:spcAft>
              <a:buClr>
                <a:srgbClr val="FF0000"/>
              </a:buClr>
              <a:buSzTx/>
              <a:buFont typeface="Arial"/>
              <a:buChar char="•"/>
              <a:tabLst/>
              <a:defRPr/>
            </a:pPr>
            <a:r>
              <a:rPr lang="en-AU"/>
              <a:t>Click to edit bullet</a:t>
            </a:r>
            <a:endParaRPr lang="en-US"/>
          </a:p>
          <a:p>
            <a:pPr marL="457189" marR="0" lvl="0" indent="-457189" algn="l" defTabSz="609585" rtl="0" eaLnBrk="1" fontAlgn="auto" latinLnBrk="0" hangingPunct="1">
              <a:lnSpc>
                <a:spcPct val="100000"/>
              </a:lnSpc>
              <a:spcBef>
                <a:spcPct val="20000"/>
              </a:spcBef>
              <a:spcAft>
                <a:spcPts val="0"/>
              </a:spcAft>
              <a:buClr>
                <a:srgbClr val="FF0000"/>
              </a:buClr>
              <a:buSzTx/>
              <a:buFont typeface="Arial"/>
              <a:buChar char="•"/>
              <a:tabLst/>
              <a:defRPr/>
            </a:pPr>
            <a:r>
              <a:rPr lang="en-AU"/>
              <a:t>Click to edit bullet</a:t>
            </a:r>
          </a:p>
          <a:p>
            <a:pPr marL="990575" marR="0" lvl="1" indent="-457189" algn="l" defTabSz="609585" rtl="0" eaLnBrk="1" fontAlgn="auto" latinLnBrk="0" hangingPunct="1">
              <a:lnSpc>
                <a:spcPct val="100000"/>
              </a:lnSpc>
              <a:spcBef>
                <a:spcPct val="20000"/>
              </a:spcBef>
              <a:spcAft>
                <a:spcPts val="0"/>
              </a:spcAft>
              <a:buClr>
                <a:srgbClr val="FF0000"/>
              </a:buClr>
              <a:buSzTx/>
              <a:buFont typeface="Arial"/>
              <a:buChar char="•"/>
              <a:tabLst/>
              <a:defRPr/>
            </a:pPr>
            <a:r>
              <a:rPr lang="en-AU"/>
              <a:t>Indent</a:t>
            </a:r>
            <a:endParaRPr lang="en-US"/>
          </a:p>
          <a:p>
            <a:pPr marL="990575" marR="0" lvl="1" indent="-457189" algn="l" defTabSz="609585" rtl="0" eaLnBrk="1" fontAlgn="auto" latinLnBrk="0" hangingPunct="1">
              <a:lnSpc>
                <a:spcPct val="100000"/>
              </a:lnSpc>
              <a:spcBef>
                <a:spcPct val="20000"/>
              </a:spcBef>
              <a:spcAft>
                <a:spcPts val="0"/>
              </a:spcAft>
              <a:buClr>
                <a:srgbClr val="FF0000"/>
              </a:buClr>
              <a:buSzTx/>
              <a:buFont typeface="Arial"/>
              <a:buChar char="•"/>
              <a:tabLst/>
              <a:defRPr/>
            </a:pPr>
            <a:endParaRPr lang="en-US"/>
          </a:p>
          <a:p>
            <a:pPr lvl="0"/>
            <a:endParaRPr lang="en-US"/>
          </a:p>
        </p:txBody>
      </p:sp>
    </p:spTree>
    <p:extLst>
      <p:ext uri="{BB962C8B-B14F-4D97-AF65-F5344CB8AC3E}">
        <p14:creationId xmlns:p14="http://schemas.microsoft.com/office/powerpoint/2010/main" val="9317869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Single Content 2">
    <p:spTree>
      <p:nvGrpSpPr>
        <p:cNvPr id="1" name=""/>
        <p:cNvGrpSpPr/>
        <p:nvPr/>
      </p:nvGrpSpPr>
      <p:grpSpPr>
        <a:xfrm>
          <a:off x="0" y="0"/>
          <a:ext cx="0" cy="0"/>
          <a:chOff x="0" y="0"/>
          <a:chExt cx="0" cy="0"/>
        </a:xfrm>
      </p:grpSpPr>
      <p:pic>
        <p:nvPicPr>
          <p:cNvPr id="8" name="Picture 7" descr="BUrnet Institue Slides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99396"/>
          </a:xfrm>
          <a:prstGeom prst="rect">
            <a:avLst/>
          </a:prstGeom>
        </p:spPr>
      </p:pic>
      <p:sp>
        <p:nvSpPr>
          <p:cNvPr id="6" name="Text Placeholder 5"/>
          <p:cNvSpPr>
            <a:spLocks noGrp="1"/>
          </p:cNvSpPr>
          <p:nvPr>
            <p:ph type="body" sz="quarter" idx="10"/>
          </p:nvPr>
        </p:nvSpPr>
        <p:spPr>
          <a:xfrm>
            <a:off x="340480" y="352327"/>
            <a:ext cx="11537081" cy="561608"/>
          </a:xfrm>
          <a:prstGeom prst="rect">
            <a:avLst/>
          </a:prstGeom>
        </p:spPr>
        <p:txBody>
          <a:bodyPr vert="horz"/>
          <a:lstStyle>
            <a:lvl1pPr>
              <a:buNone/>
              <a:defRPr sz="1944" b="1">
                <a:solidFill>
                  <a:srgbClr val="002F5F"/>
                </a:solidFill>
              </a:defRPr>
            </a:lvl1pPr>
            <a:lvl2pPr>
              <a:buNone/>
              <a:defRPr/>
            </a:lvl2pPr>
            <a:lvl3pPr>
              <a:buNone/>
              <a:defRPr/>
            </a:lvl3pPr>
            <a:lvl4pPr>
              <a:buNone/>
              <a:defRPr/>
            </a:lvl4pPr>
            <a:lvl5pPr>
              <a:buNone/>
              <a:defRPr/>
            </a:lvl5pPr>
          </a:lstStyle>
          <a:p>
            <a:pPr lvl="0"/>
            <a:r>
              <a:rPr lang="en-AU"/>
              <a:t>Click to edit Master text styles</a:t>
            </a:r>
          </a:p>
          <a:p>
            <a:pPr lvl="0"/>
            <a:endParaRPr lang="en-AU"/>
          </a:p>
        </p:txBody>
      </p:sp>
      <p:pic>
        <p:nvPicPr>
          <p:cNvPr id="5" name="Picture 4">
            <a:extLst>
              <a:ext uri="{FF2B5EF4-FFF2-40B4-BE49-F238E27FC236}">
                <a16:creationId xmlns:a16="http://schemas.microsoft.com/office/drawing/2014/main" id="{BD9C3B8B-903C-41CF-9A52-E01C21B709F6}"/>
              </a:ext>
            </a:extLst>
          </p:cNvPr>
          <p:cNvPicPr>
            <a:picLocks noChangeAspect="1"/>
          </p:cNvPicPr>
          <p:nvPr userDrawn="1"/>
        </p:nvPicPr>
        <p:blipFill rotWithShape="1">
          <a:blip r:embed="rId3"/>
          <a:srcRect t="3734"/>
          <a:stretch/>
        </p:blipFill>
        <p:spPr>
          <a:xfrm>
            <a:off x="0" y="6261671"/>
            <a:ext cx="12192000" cy="637724"/>
          </a:xfrm>
          <a:prstGeom prst="rect">
            <a:avLst/>
          </a:prstGeom>
        </p:spPr>
      </p:pic>
      <p:pic>
        <p:nvPicPr>
          <p:cNvPr id="10" name="Picture 9">
            <a:extLst>
              <a:ext uri="{FF2B5EF4-FFF2-40B4-BE49-F238E27FC236}">
                <a16:creationId xmlns:a16="http://schemas.microsoft.com/office/drawing/2014/main" id="{83E1CD83-2744-4690-94E5-5F7EFBFCA9CD}"/>
              </a:ext>
            </a:extLst>
          </p:cNvPr>
          <p:cNvPicPr>
            <a:picLocks noChangeAspect="1"/>
          </p:cNvPicPr>
          <p:nvPr userDrawn="1"/>
        </p:nvPicPr>
        <p:blipFill>
          <a:blip r:embed="rId4"/>
          <a:stretch>
            <a:fillRect/>
          </a:stretch>
        </p:blipFill>
        <p:spPr>
          <a:xfrm>
            <a:off x="77822" y="6232039"/>
            <a:ext cx="1072204" cy="625452"/>
          </a:xfrm>
          <a:prstGeom prst="rect">
            <a:avLst/>
          </a:prstGeom>
        </p:spPr>
      </p:pic>
      <p:sp>
        <p:nvSpPr>
          <p:cNvPr id="9" name="Content Placeholder 2">
            <a:extLst>
              <a:ext uri="{FF2B5EF4-FFF2-40B4-BE49-F238E27FC236}">
                <a16:creationId xmlns:a16="http://schemas.microsoft.com/office/drawing/2014/main" id="{38F3F0F5-5A97-4571-83F0-949C401A1990}"/>
              </a:ext>
            </a:extLst>
          </p:cNvPr>
          <p:cNvSpPr>
            <a:spLocks noGrp="1"/>
          </p:cNvSpPr>
          <p:nvPr>
            <p:ph idx="1"/>
          </p:nvPr>
        </p:nvSpPr>
        <p:spPr>
          <a:xfrm>
            <a:off x="340478" y="1017796"/>
            <a:ext cx="11537081" cy="5063869"/>
          </a:xfrm>
          <a:prstGeom prst="rect">
            <a:avLst/>
          </a:prstGeom>
        </p:spPr>
        <p:txBody>
          <a:bodyPr/>
          <a:lstStyle>
            <a:lvl1pPr marL="455989" marR="0" indent="-457189" algn="l" defTabSz="609585" rtl="0" eaLnBrk="1" fontAlgn="auto" latinLnBrk="0" hangingPunct="1">
              <a:spcBef>
                <a:spcPct val="20000"/>
              </a:spcBef>
              <a:spcAft>
                <a:spcPts val="0"/>
              </a:spcAft>
              <a:buClr>
                <a:srgbClr val="FF0000"/>
              </a:buClr>
              <a:buSzTx/>
              <a:buFont typeface="Arial"/>
              <a:buChar char="•"/>
              <a:tabLst/>
              <a:defRPr lang="en-US" sz="2133" kern="1200" dirty="0" smtClean="0">
                <a:solidFill>
                  <a:schemeClr val="tx1">
                    <a:lumMod val="75000"/>
                    <a:lumOff val="25000"/>
                  </a:schemeClr>
                </a:solidFill>
                <a:latin typeface="+mn-lt"/>
                <a:ea typeface="+mn-ea"/>
                <a:cs typeface="+mn-cs"/>
              </a:defRPr>
            </a:lvl1pPr>
            <a:lvl2pPr marR="0" indent="-457189" algn="l" defTabSz="609585" rtl="0" eaLnBrk="1" fontAlgn="auto" latinLnBrk="0" hangingPunct="1">
              <a:spcBef>
                <a:spcPct val="20000"/>
              </a:spcBef>
              <a:spcAft>
                <a:spcPts val="0"/>
              </a:spcAft>
              <a:buClr>
                <a:srgbClr val="FF0000"/>
              </a:buClr>
              <a:buSzTx/>
              <a:buFont typeface="Arial"/>
              <a:buChar char="•"/>
              <a:tabLst/>
              <a:defRPr lang="en-US" sz="2133" kern="1200" dirty="0" smtClean="0">
                <a:solidFill>
                  <a:schemeClr val="tx1">
                    <a:lumMod val="75000"/>
                    <a:lumOff val="25000"/>
                  </a:schemeClr>
                </a:solidFill>
                <a:latin typeface="+mn-lt"/>
                <a:ea typeface="+mn-ea"/>
                <a:cs typeface="+mn-cs"/>
              </a:defRPr>
            </a:lvl2pPr>
            <a:lvl3pPr marR="0" indent="-457189" algn="l" defTabSz="609585" rtl="0" eaLnBrk="1" fontAlgn="auto" latinLnBrk="0" hangingPunct="1">
              <a:spcBef>
                <a:spcPct val="20000"/>
              </a:spcBef>
              <a:spcAft>
                <a:spcPts val="0"/>
              </a:spcAft>
              <a:buClr>
                <a:srgbClr val="FF0000"/>
              </a:buClr>
              <a:buSzTx/>
              <a:buFont typeface="Arial"/>
              <a:buChar char="•"/>
              <a:tabLst/>
              <a:defRPr lang="en-US" sz="2133" kern="1200" dirty="0">
                <a:solidFill>
                  <a:schemeClr val="tx1">
                    <a:lumMod val="75000"/>
                    <a:lumOff val="25000"/>
                  </a:schemeClr>
                </a:solidFill>
                <a:latin typeface="+mn-lt"/>
                <a:ea typeface="+mn-ea"/>
                <a:cs typeface="+mn-cs"/>
              </a:defRPr>
            </a:lvl3pPr>
            <a:lvl4pPr marR="0" indent="-457189" algn="l" defTabSz="609585" rtl="0" eaLnBrk="1" fontAlgn="auto" latinLnBrk="0" hangingPunct="1">
              <a:spcBef>
                <a:spcPct val="20000"/>
              </a:spcBef>
              <a:spcAft>
                <a:spcPts val="0"/>
              </a:spcAft>
              <a:buClr>
                <a:srgbClr val="FF0000"/>
              </a:buClr>
              <a:buSzTx/>
              <a:buFont typeface="Arial"/>
              <a:buChar char="•"/>
              <a:tabLst/>
              <a:defRPr lang="en-US" sz="2133" kern="1200" dirty="0">
                <a:solidFill>
                  <a:schemeClr val="tx1">
                    <a:lumMod val="75000"/>
                    <a:lumOff val="25000"/>
                  </a:schemeClr>
                </a:solidFill>
                <a:latin typeface="+mn-lt"/>
                <a:ea typeface="+mn-ea"/>
                <a:cs typeface="+mn-cs"/>
              </a:defRPr>
            </a:lvl4pPr>
            <a:lvl5pPr marR="0" indent="-457189" algn="l" defTabSz="609585" rtl="0" eaLnBrk="1" fontAlgn="auto" latinLnBrk="0" hangingPunct="1">
              <a:spcBef>
                <a:spcPct val="20000"/>
              </a:spcBef>
              <a:spcAft>
                <a:spcPts val="0"/>
              </a:spcAft>
              <a:buClr>
                <a:srgbClr val="FF0000"/>
              </a:buClr>
              <a:buSzTx/>
              <a:buFont typeface="Arial"/>
              <a:buChar char="•"/>
              <a:tabLst/>
              <a:defRPr lang="en-US" sz="2133" kern="1200" dirty="0">
                <a:solidFill>
                  <a:schemeClr val="tx1">
                    <a:lumMod val="75000"/>
                    <a:lumOff val="25000"/>
                  </a:schemeClr>
                </a:solidFill>
                <a:latin typeface="+mn-lt"/>
                <a:ea typeface="+mn-ea"/>
                <a:cs typeface="+mn-cs"/>
              </a:defRPr>
            </a:lvl5pPr>
          </a:lstStyle>
          <a:p>
            <a:pPr marL="457189" marR="0" lvl="0" indent="-457189" algn="l" defTabSz="609585" rtl="0" eaLnBrk="1" fontAlgn="auto" latinLnBrk="0" hangingPunct="1">
              <a:lnSpc>
                <a:spcPct val="150000"/>
              </a:lnSpc>
              <a:spcBef>
                <a:spcPct val="20000"/>
              </a:spcBef>
              <a:spcAft>
                <a:spcPts val="0"/>
              </a:spcAft>
              <a:buClr>
                <a:srgbClr val="FF0000"/>
              </a:buClr>
              <a:buSzTx/>
              <a:buFont typeface="Arial"/>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B96CAAB2-2E37-6812-FA22-236CCA794FEE}"/>
              </a:ext>
            </a:extLst>
          </p:cNvPr>
          <p:cNvSpPr txBox="1"/>
          <p:nvPr userDrawn="1"/>
        </p:nvSpPr>
        <p:spPr>
          <a:xfrm>
            <a:off x="11268892" y="6392093"/>
            <a:ext cx="608667" cy="461665"/>
          </a:xfrm>
          <a:prstGeom prst="rect">
            <a:avLst/>
          </a:prstGeom>
          <a:noFill/>
        </p:spPr>
        <p:txBody>
          <a:bodyPr wrap="square" rtlCol="0">
            <a:spAutoFit/>
          </a:bodyPr>
          <a:lstStyle/>
          <a:p>
            <a:endParaRPr lang="en-AU" sz="2400"/>
          </a:p>
        </p:txBody>
      </p:sp>
    </p:spTree>
    <p:extLst>
      <p:ext uri="{BB962C8B-B14F-4D97-AF65-F5344CB8AC3E}">
        <p14:creationId xmlns:p14="http://schemas.microsoft.com/office/powerpoint/2010/main" val="21696307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3colText+picur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566779"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16" name="Text Placeholder 16">
            <a:extLst>
              <a:ext uri="{FF2B5EF4-FFF2-40B4-BE49-F238E27FC236}">
                <a16:creationId xmlns:a16="http://schemas.microsoft.com/office/drawing/2014/main" id="{299F3911-76EE-A991-7EC9-DC8AE207AA29}"/>
              </a:ext>
            </a:extLst>
          </p:cNvPr>
          <p:cNvSpPr>
            <a:spLocks noGrp="1"/>
          </p:cNvSpPr>
          <p:nvPr>
            <p:ph type="body" sz="quarter" idx="26" hasCustomPrompt="1"/>
          </p:nvPr>
        </p:nvSpPr>
        <p:spPr>
          <a:xfrm>
            <a:off x="4620560" y="3051245"/>
            <a:ext cx="2951850" cy="441299"/>
          </a:xfrm>
          <a:prstGeom prst="rect">
            <a:avLst/>
          </a:prstGeom>
        </p:spPr>
        <p:txBody>
          <a:bodyPr lIns="0" tIns="0" rIns="0" bIns="0"/>
          <a:lstStyle>
            <a:lvl1pPr algn="ctr">
              <a:lnSpc>
                <a:spcPct val="100000"/>
              </a:lnSpc>
              <a:spcBef>
                <a:spcPts val="0"/>
              </a:spcBef>
              <a:defRPr sz="1300" b="1" i="0" spc="150"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0" name="Straight Connector 19">
            <a:extLst>
              <a:ext uri="{FF2B5EF4-FFF2-40B4-BE49-F238E27FC236}">
                <a16:creationId xmlns:a16="http://schemas.microsoft.com/office/drawing/2014/main" id="{BF7E1E32-C2C6-46DB-3AA0-97831A0B10DF}"/>
              </a:ext>
            </a:extLst>
          </p:cNvPr>
          <p:cNvCxnSpPr/>
          <p:nvPr/>
        </p:nvCxnSpPr>
        <p:spPr>
          <a:xfrm>
            <a:off x="4620560" y="3572056"/>
            <a:ext cx="2951814"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2" name="Text Placeholder 16">
            <a:extLst>
              <a:ext uri="{FF2B5EF4-FFF2-40B4-BE49-F238E27FC236}">
                <a16:creationId xmlns:a16="http://schemas.microsoft.com/office/drawing/2014/main" id="{9BE67B7B-C4B6-9A6F-F1A8-E86CE63F3407}"/>
              </a:ext>
            </a:extLst>
          </p:cNvPr>
          <p:cNvSpPr>
            <a:spLocks noGrp="1"/>
          </p:cNvSpPr>
          <p:nvPr>
            <p:ph type="body" sz="quarter" idx="29" hasCustomPrompt="1"/>
          </p:nvPr>
        </p:nvSpPr>
        <p:spPr>
          <a:xfrm>
            <a:off x="1241255" y="3051245"/>
            <a:ext cx="2951850" cy="441299"/>
          </a:xfrm>
          <a:prstGeom prst="rect">
            <a:avLst/>
          </a:prstGeom>
        </p:spPr>
        <p:txBody>
          <a:bodyPr lIns="0" tIns="0" rIns="0" bIns="0"/>
          <a:lstStyle>
            <a:lvl1pPr algn="ctr">
              <a:lnSpc>
                <a:spcPct val="100000"/>
              </a:lnSpc>
              <a:spcBef>
                <a:spcPts val="0"/>
              </a:spcBef>
              <a:defRPr sz="1300" b="1" i="0" spc="150"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4" name="Straight Connector 23">
            <a:extLst>
              <a:ext uri="{FF2B5EF4-FFF2-40B4-BE49-F238E27FC236}">
                <a16:creationId xmlns:a16="http://schemas.microsoft.com/office/drawing/2014/main" id="{6E4613DE-0CAE-3D58-65BE-AF32189197D7}"/>
              </a:ext>
            </a:extLst>
          </p:cNvPr>
          <p:cNvCxnSpPr/>
          <p:nvPr/>
        </p:nvCxnSpPr>
        <p:spPr>
          <a:xfrm>
            <a:off x="1241255" y="3572056"/>
            <a:ext cx="2951814"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6" name="Text Placeholder 16">
            <a:extLst>
              <a:ext uri="{FF2B5EF4-FFF2-40B4-BE49-F238E27FC236}">
                <a16:creationId xmlns:a16="http://schemas.microsoft.com/office/drawing/2014/main" id="{2FB25AC8-0A44-B569-4C29-101E584D19F1}"/>
              </a:ext>
            </a:extLst>
          </p:cNvPr>
          <p:cNvSpPr>
            <a:spLocks noGrp="1"/>
          </p:cNvSpPr>
          <p:nvPr>
            <p:ph type="body" sz="quarter" idx="32" hasCustomPrompt="1"/>
          </p:nvPr>
        </p:nvSpPr>
        <p:spPr>
          <a:xfrm>
            <a:off x="7933603" y="3051245"/>
            <a:ext cx="2951850" cy="441299"/>
          </a:xfrm>
          <a:prstGeom prst="rect">
            <a:avLst/>
          </a:prstGeom>
        </p:spPr>
        <p:txBody>
          <a:bodyPr lIns="0" tIns="0" rIns="0" bIns="0"/>
          <a:lstStyle>
            <a:lvl1pPr algn="ctr">
              <a:lnSpc>
                <a:spcPct val="100000"/>
              </a:lnSpc>
              <a:spcBef>
                <a:spcPts val="0"/>
              </a:spcBef>
              <a:defRPr sz="1300" b="1" i="0" spc="150"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8" name="Straight Connector 27">
            <a:extLst>
              <a:ext uri="{FF2B5EF4-FFF2-40B4-BE49-F238E27FC236}">
                <a16:creationId xmlns:a16="http://schemas.microsoft.com/office/drawing/2014/main" id="{322A7A5C-113F-E257-38AE-09BD723E8F81}"/>
              </a:ext>
            </a:extLst>
          </p:cNvPr>
          <p:cNvCxnSpPr/>
          <p:nvPr/>
        </p:nvCxnSpPr>
        <p:spPr>
          <a:xfrm>
            <a:off x="7933603" y="3572056"/>
            <a:ext cx="2951814"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ext Placeholder 4">
            <a:extLst>
              <a:ext uri="{FF2B5EF4-FFF2-40B4-BE49-F238E27FC236}">
                <a16:creationId xmlns:a16="http://schemas.microsoft.com/office/drawing/2014/main" id="{D8EA521A-417B-20C2-B0F8-B6647B55D831}"/>
              </a:ext>
            </a:extLst>
          </p:cNvPr>
          <p:cNvSpPr>
            <a:spLocks noGrp="1"/>
          </p:cNvSpPr>
          <p:nvPr>
            <p:ph type="body" sz="quarter" idx="19" hasCustomPrompt="1"/>
          </p:nvPr>
        </p:nvSpPr>
        <p:spPr>
          <a:xfrm>
            <a:off x="1250925" y="3730269"/>
            <a:ext cx="2951505" cy="2153243"/>
          </a:xfrm>
        </p:spPr>
        <p:txBody>
          <a:bodyPr lIns="0" tIns="0" rIns="0" bIns="0"/>
          <a:lstStyle>
            <a:lvl2pPr>
              <a:defRPr sz="1400" baseline="0"/>
            </a:lvl2pPr>
          </a:lstStyle>
          <a:p>
            <a:pPr lvl="1"/>
            <a:r>
              <a:rPr lang="en-GB"/>
              <a:t>Second level</a:t>
            </a:r>
          </a:p>
        </p:txBody>
      </p:sp>
      <p:sp>
        <p:nvSpPr>
          <p:cNvPr id="4" name="Text Placeholder 4">
            <a:extLst>
              <a:ext uri="{FF2B5EF4-FFF2-40B4-BE49-F238E27FC236}">
                <a16:creationId xmlns:a16="http://schemas.microsoft.com/office/drawing/2014/main" id="{C5F76DD1-2B45-9326-8639-3AA190283955}"/>
              </a:ext>
            </a:extLst>
          </p:cNvPr>
          <p:cNvSpPr>
            <a:spLocks noGrp="1"/>
          </p:cNvSpPr>
          <p:nvPr>
            <p:ph type="body" sz="quarter" idx="33" hasCustomPrompt="1"/>
          </p:nvPr>
        </p:nvSpPr>
        <p:spPr>
          <a:xfrm>
            <a:off x="4630230" y="3730269"/>
            <a:ext cx="2951505" cy="2153243"/>
          </a:xfrm>
        </p:spPr>
        <p:txBody>
          <a:bodyPr lIns="0" tIns="0" rIns="0" bIns="0"/>
          <a:lstStyle>
            <a:lvl2pPr>
              <a:defRPr sz="1400" baseline="0"/>
            </a:lvl2pPr>
          </a:lstStyle>
          <a:p>
            <a:pPr lvl="1"/>
            <a:r>
              <a:rPr lang="en-GB"/>
              <a:t>Second level</a:t>
            </a:r>
          </a:p>
        </p:txBody>
      </p:sp>
      <p:sp>
        <p:nvSpPr>
          <p:cNvPr id="5" name="Text Placeholder 4">
            <a:extLst>
              <a:ext uri="{FF2B5EF4-FFF2-40B4-BE49-F238E27FC236}">
                <a16:creationId xmlns:a16="http://schemas.microsoft.com/office/drawing/2014/main" id="{83316F68-9897-A7A9-32F6-0F75C9B70065}"/>
              </a:ext>
            </a:extLst>
          </p:cNvPr>
          <p:cNvSpPr>
            <a:spLocks noGrp="1"/>
          </p:cNvSpPr>
          <p:nvPr>
            <p:ph type="body" sz="quarter" idx="34" hasCustomPrompt="1"/>
          </p:nvPr>
        </p:nvSpPr>
        <p:spPr>
          <a:xfrm>
            <a:off x="7956526" y="3730269"/>
            <a:ext cx="2951505" cy="2153243"/>
          </a:xfrm>
        </p:spPr>
        <p:txBody>
          <a:bodyPr lIns="0" tIns="0" rIns="0" bIns="0"/>
          <a:lstStyle>
            <a:lvl2pPr>
              <a:defRPr sz="1400" baseline="0"/>
            </a:lvl2pPr>
          </a:lstStyle>
          <a:p>
            <a:pPr lvl="1"/>
            <a:r>
              <a:rPr lang="en-GB"/>
              <a:t>Second level</a:t>
            </a:r>
          </a:p>
        </p:txBody>
      </p:sp>
      <p:sp>
        <p:nvSpPr>
          <p:cNvPr id="6" name="Content Placeholder 4">
            <a:extLst>
              <a:ext uri="{FF2B5EF4-FFF2-40B4-BE49-F238E27FC236}">
                <a16:creationId xmlns:a16="http://schemas.microsoft.com/office/drawing/2014/main" id="{198F07D8-9F3A-0641-ADBD-6CF3AAA10F6C}"/>
              </a:ext>
            </a:extLst>
          </p:cNvPr>
          <p:cNvSpPr>
            <a:spLocks noGrp="1"/>
          </p:cNvSpPr>
          <p:nvPr>
            <p:ph sz="quarter" idx="35" hasCustomPrompt="1"/>
          </p:nvPr>
        </p:nvSpPr>
        <p:spPr>
          <a:xfrm>
            <a:off x="1241255" y="1882106"/>
            <a:ext cx="9666776" cy="695442"/>
          </a:xfrm>
        </p:spPr>
        <p:txBody>
          <a:bodyPr/>
          <a:lstStyle>
            <a:lvl1pPr>
              <a:defRPr/>
            </a:lvl1pPr>
          </a:lstStyle>
          <a:p>
            <a:pPr lvl="0"/>
            <a:r>
              <a:rPr lang="en-US" dirty="0"/>
              <a:t>Add intro text</a:t>
            </a:r>
            <a:endParaRPr lang="en-AU" dirty="0"/>
          </a:p>
        </p:txBody>
      </p:sp>
    </p:spTree>
    <p:extLst>
      <p:ext uri="{BB962C8B-B14F-4D97-AF65-F5344CB8AC3E}">
        <p14:creationId xmlns:p14="http://schemas.microsoft.com/office/powerpoint/2010/main" val="1299317051"/>
      </p:ext>
    </p:extLst>
  </p:cSld>
  <p:clrMapOvr>
    <a:masterClrMapping/>
  </p:clrMapOvr>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253">
          <p15:clr>
            <a:srgbClr val="FBAE40"/>
          </p15:clr>
        </p15:guide>
        <p15:guide id="7" orient="horz" pos="572">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cknowledgement reduce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EC58E0-5F2B-D89B-66F5-71FE499DCA5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hape&#10;&#10;Description automatically generated">
            <a:extLst>
              <a:ext uri="{FF2B5EF4-FFF2-40B4-BE49-F238E27FC236}">
                <a16:creationId xmlns:a16="http://schemas.microsoft.com/office/drawing/2014/main" id="{32DF197C-21DC-0786-4317-A326FD7C997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16200000" flipH="1">
            <a:off x="9215847" y="3881847"/>
            <a:ext cx="2644218" cy="3308088"/>
          </a:xfrm>
          <a:prstGeom prst="rect">
            <a:avLst/>
          </a:prstGeom>
        </p:spPr>
      </p:pic>
      <p:pic>
        <p:nvPicPr>
          <p:cNvPr id="4" name="Picture 3" descr="Icon&#10;&#10;Description automatically generated">
            <a:extLst>
              <a:ext uri="{FF2B5EF4-FFF2-40B4-BE49-F238E27FC236}">
                <a16:creationId xmlns:a16="http://schemas.microsoft.com/office/drawing/2014/main" id="{81A17E21-FD1B-2772-D05B-AC6F743F986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6" name="TextBox 5">
            <a:extLst>
              <a:ext uri="{FF2B5EF4-FFF2-40B4-BE49-F238E27FC236}">
                <a16:creationId xmlns:a16="http://schemas.microsoft.com/office/drawing/2014/main" id="{6DB12041-DABC-670C-54D7-45C751703990}"/>
              </a:ext>
            </a:extLst>
          </p:cNvPr>
          <p:cNvSpPr txBox="1"/>
          <p:nvPr/>
        </p:nvSpPr>
        <p:spPr>
          <a:xfrm>
            <a:off x="1145309" y="2562040"/>
            <a:ext cx="5900950" cy="2011513"/>
          </a:xfrm>
          <a:prstGeom prst="rect">
            <a:avLst/>
          </a:prstGeom>
          <a:noFill/>
        </p:spPr>
        <p:txBody>
          <a:bodyPr wrap="square" rtlCol="0">
            <a:spAutoFit/>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lang="en-US" sz="1500" cap="all" spc="150" baseline="0">
                <a:solidFill>
                  <a:schemeClr val="bg1"/>
                </a:solidFill>
                <a:latin typeface="Consolas" panose="020B0609020204030204" pitchFamily="49" charset="0"/>
              </a:rPr>
              <a:t>AT BURNET INSTITUTE, WE PROUDLY ACKNOWLEDGE THE BOON WURRUNG PEOPLE OF THE KULIN NATIONS AS THE TRADITIONAL CUSTODIANS OF THE LAND ON WHICH OUR OFFICE IS LOCATED. WE PAY OUR RESPECT TO ELDERS PAST AND PRESENT, AND EXTEND THAT RESPECT TO ALL FIRST NATIONS PEOPLE.</a:t>
            </a:r>
            <a:endParaRPr lang="en-AU" sz="1500" cap="all" spc="150" baseline="0">
              <a:solidFill>
                <a:schemeClr val="bg1"/>
              </a:solidFill>
              <a:latin typeface="Consolas" panose="020B0609020204030204" pitchFamily="49" charset="0"/>
            </a:endParaRPr>
          </a:p>
          <a:p>
            <a:pPr>
              <a:lnSpc>
                <a:spcPct val="120000"/>
              </a:lnSpc>
            </a:pPr>
            <a:endParaRPr lang="en-US" sz="1500" cap="all" spc="150" baseline="0">
              <a:solidFill>
                <a:schemeClr val="bg1"/>
              </a:solidFill>
              <a:latin typeface="Consolas" panose="020B0609020204030204" pitchFamily="49" charset="0"/>
            </a:endParaRPr>
          </a:p>
        </p:txBody>
      </p:sp>
    </p:spTree>
    <p:extLst>
      <p:ext uri="{BB962C8B-B14F-4D97-AF65-F5344CB8AC3E}">
        <p14:creationId xmlns:p14="http://schemas.microsoft.com/office/powerpoint/2010/main" val="2887268208"/>
      </p:ext>
    </p:extLst>
  </p:cSld>
  <p:clrMapOvr>
    <a:masterClrMapping/>
  </p:clrMapOvr>
  <p:extLst>
    <p:ext uri="{DCECCB84-F9BA-43D5-87BE-67443E8EF086}">
      <p15:sldGuideLst xmlns:p15="http://schemas.microsoft.com/office/powerpoint/2012/main">
        <p15:guide id="1" orient="horz" pos="2160">
          <p15:clr>
            <a:srgbClr val="FBAE40"/>
          </p15:clr>
        </p15:guide>
        <p15:guide id="2" pos="778">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Holding Slide Option 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AD175D-EB5A-06D8-8A7A-52D457AEB678}"/>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pic>
        <p:nvPicPr>
          <p:cNvPr id="4" name="Picture 3" descr="Icon&#10;&#10;Description automatically generated">
            <a:extLst>
              <a:ext uri="{FF2B5EF4-FFF2-40B4-BE49-F238E27FC236}">
                <a16:creationId xmlns:a16="http://schemas.microsoft.com/office/drawing/2014/main" id="{42FC297E-4B3A-DD35-3B77-AC3DFE0B37D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391212" y="1404942"/>
            <a:ext cx="3409576" cy="4048119"/>
          </a:xfrm>
          <a:prstGeom prst="rect">
            <a:avLst/>
          </a:prstGeom>
        </p:spPr>
      </p:pic>
    </p:spTree>
    <p:extLst>
      <p:ext uri="{BB962C8B-B14F-4D97-AF65-F5344CB8AC3E}">
        <p14:creationId xmlns:p14="http://schemas.microsoft.com/office/powerpoint/2010/main" val="899443826"/>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Holding Slide Option B">
    <p:spTree>
      <p:nvGrpSpPr>
        <p:cNvPr id="1" name=""/>
        <p:cNvGrpSpPr/>
        <p:nvPr/>
      </p:nvGrpSpPr>
      <p:grpSpPr>
        <a:xfrm>
          <a:off x="0" y="0"/>
          <a:ext cx="0" cy="0"/>
          <a:chOff x="0" y="0"/>
          <a:chExt cx="0" cy="0"/>
        </a:xfrm>
      </p:grpSpPr>
      <p:pic>
        <p:nvPicPr>
          <p:cNvPr id="5" name="Picture 4" descr="Logo&#10;&#10;Description automatically generated with medium confidence">
            <a:extLst>
              <a:ext uri="{FF2B5EF4-FFF2-40B4-BE49-F238E27FC236}">
                <a16:creationId xmlns:a16="http://schemas.microsoft.com/office/drawing/2014/main" id="{1F0740EA-4A0A-6B71-6466-154B52C3745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391212" y="1404942"/>
            <a:ext cx="3409576" cy="4048119"/>
          </a:xfrm>
          <a:prstGeom prst="rect">
            <a:avLst/>
          </a:prstGeom>
        </p:spPr>
      </p:pic>
    </p:spTree>
    <p:extLst>
      <p:ext uri="{BB962C8B-B14F-4D97-AF65-F5344CB8AC3E}">
        <p14:creationId xmlns:p14="http://schemas.microsoft.com/office/powerpoint/2010/main" val="4203538715"/>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ED7399D-5462-3D05-C60F-743B9742EBC4}"/>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2" name="Title 1"/>
          <p:cNvSpPr>
            <a:spLocks noGrp="1"/>
          </p:cNvSpPr>
          <p:nvPr>
            <p:ph type="ctrTitle" hasCustomPrompt="1"/>
          </p:nvPr>
        </p:nvSpPr>
        <p:spPr>
          <a:xfrm>
            <a:off x="1242675" y="1764935"/>
            <a:ext cx="6414267" cy="1745029"/>
          </a:xfrm>
          <a:prstGeom prst="rect">
            <a:avLst/>
          </a:prstGeom>
        </p:spPr>
        <p:txBody>
          <a:bodyPr wrap="square" lIns="0" tIns="0" rIns="0" bIns="0" anchor="b">
            <a:spAutoFit/>
          </a:bodyPr>
          <a:lstStyle>
            <a:lvl1pPr algn="l">
              <a:lnSpc>
                <a:spcPct val="80000"/>
              </a:lnSpc>
              <a:defRPr sz="7000" spc="100" baseline="0">
                <a:solidFill>
                  <a:schemeClr val="bg1"/>
                </a:solidFill>
                <a:latin typeface="Calibri Light" panose="020F0302020204030204" pitchFamily="34" charset="0"/>
              </a:defRPr>
            </a:lvl1pPr>
          </a:lstStyle>
          <a:p>
            <a:r>
              <a:rPr lang="en-GB"/>
              <a:t>Click to edit </a:t>
            </a:r>
            <a:br>
              <a:rPr lang="en-GB"/>
            </a:br>
            <a:r>
              <a:rPr lang="en-GB"/>
              <a:t>Master title style</a:t>
            </a:r>
            <a:endParaRPr lang="en-US"/>
          </a:p>
        </p:txBody>
      </p:sp>
      <p:sp>
        <p:nvSpPr>
          <p:cNvPr id="3" name="Subtitle 2"/>
          <p:cNvSpPr>
            <a:spLocks noGrp="1"/>
          </p:cNvSpPr>
          <p:nvPr>
            <p:ph type="subTitle" idx="1" hasCustomPrompt="1"/>
          </p:nvPr>
        </p:nvSpPr>
        <p:spPr>
          <a:xfrm>
            <a:off x="1242675" y="3844365"/>
            <a:ext cx="6400819" cy="257251"/>
          </a:xfrm>
          <a:prstGeom prst="rect">
            <a:avLst/>
          </a:prstGeom>
        </p:spPr>
        <p:txBody>
          <a:bodyPr wrap="square" lIns="0" tIns="0" rIns="0" bIns="0">
            <a:spAutoFit/>
          </a:bodyPr>
          <a:lstStyle>
            <a:lvl1pPr marL="0" indent="0" algn="l">
              <a:lnSpc>
                <a:spcPct val="120000"/>
              </a:lnSpc>
              <a:buNone/>
              <a:defRPr sz="1500" b="0" i="0" cap="all" spc="151" baseline="0">
                <a:solidFill>
                  <a:schemeClr val="bg1"/>
                </a:solidFill>
                <a:latin typeface="Consolas" panose="020B0609020204030204" pitchFamily="49"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en-US"/>
          </a:p>
        </p:txBody>
      </p:sp>
      <p:pic>
        <p:nvPicPr>
          <p:cNvPr id="9" name="Picture 8" descr="Icon&#10;&#10;Description automatically generated">
            <a:extLst>
              <a:ext uri="{FF2B5EF4-FFF2-40B4-BE49-F238E27FC236}">
                <a16:creationId xmlns:a16="http://schemas.microsoft.com/office/drawing/2014/main" id="{37263556-8756-2781-874F-90055E8CFD4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179424" y="4578668"/>
            <a:ext cx="1401144" cy="1663549"/>
          </a:xfrm>
          <a:prstGeom prst="rect">
            <a:avLst/>
          </a:prstGeom>
        </p:spPr>
      </p:pic>
      <p:pic>
        <p:nvPicPr>
          <p:cNvPr id="11" name="Picture 10" descr="Icon&#10;&#10;Description automatically generated">
            <a:extLst>
              <a:ext uri="{FF2B5EF4-FFF2-40B4-BE49-F238E27FC236}">
                <a16:creationId xmlns:a16="http://schemas.microsoft.com/office/drawing/2014/main" id="{CA8B0AEC-BC73-C6D1-E9FB-0F07030FE4B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0388600" y="1"/>
            <a:ext cx="1803400" cy="1717628"/>
          </a:xfrm>
          <a:prstGeom prst="rect">
            <a:avLst/>
          </a:prstGeom>
        </p:spPr>
      </p:pic>
      <p:cxnSp>
        <p:nvCxnSpPr>
          <p:cNvPr id="19" name="Straight Connector 18">
            <a:extLst>
              <a:ext uri="{FF2B5EF4-FFF2-40B4-BE49-F238E27FC236}">
                <a16:creationId xmlns:a16="http://schemas.microsoft.com/office/drawing/2014/main" id="{24DD7F56-6665-F298-DC0B-40CBA65DD61E}"/>
              </a:ext>
            </a:extLst>
          </p:cNvPr>
          <p:cNvCxnSpPr>
            <a:cxnSpLocks/>
          </p:cNvCxnSpPr>
          <p:nvPr/>
        </p:nvCxnSpPr>
        <p:spPr>
          <a:xfrm>
            <a:off x="1256123" y="3610467"/>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841285378"/>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Acknowledgem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900DCD-0058-CC89-D346-B808C3695F72}"/>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pic>
        <p:nvPicPr>
          <p:cNvPr id="3" name="Picture 2" descr="Shape&#10;&#10;Description automatically generated">
            <a:extLst>
              <a:ext uri="{FF2B5EF4-FFF2-40B4-BE49-F238E27FC236}">
                <a16:creationId xmlns:a16="http://schemas.microsoft.com/office/drawing/2014/main" id="{9B6EBED4-2AF5-1B27-C30F-4D54DA30FF4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16200000" flipH="1">
            <a:off x="9215847" y="3881847"/>
            <a:ext cx="2644219" cy="3308088"/>
          </a:xfrm>
          <a:prstGeom prst="rect">
            <a:avLst/>
          </a:prstGeom>
        </p:spPr>
      </p:pic>
      <p:pic>
        <p:nvPicPr>
          <p:cNvPr id="4" name="Picture 3" descr="Icon&#10;&#10;Description automatically generated">
            <a:extLst>
              <a:ext uri="{FF2B5EF4-FFF2-40B4-BE49-F238E27FC236}">
                <a16:creationId xmlns:a16="http://schemas.microsoft.com/office/drawing/2014/main" id="{765B3EEA-86BE-6408-161E-A37473CFE92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8" y="244263"/>
            <a:ext cx="470989" cy="418564"/>
          </a:xfrm>
          <a:prstGeom prst="rect">
            <a:avLst/>
          </a:prstGeom>
        </p:spPr>
      </p:pic>
      <p:sp>
        <p:nvSpPr>
          <p:cNvPr id="6" name="TextBox 5">
            <a:extLst>
              <a:ext uri="{FF2B5EF4-FFF2-40B4-BE49-F238E27FC236}">
                <a16:creationId xmlns:a16="http://schemas.microsoft.com/office/drawing/2014/main" id="{40AF79CE-74D3-AD42-6349-F65569B2F672}"/>
              </a:ext>
            </a:extLst>
          </p:cNvPr>
          <p:cNvSpPr txBox="1"/>
          <p:nvPr/>
        </p:nvSpPr>
        <p:spPr>
          <a:xfrm>
            <a:off x="1163783" y="1943712"/>
            <a:ext cx="5927300" cy="3396571"/>
          </a:xfrm>
          <a:prstGeom prst="rect">
            <a:avLst/>
          </a:prstGeom>
          <a:noFill/>
        </p:spPr>
        <p:txBody>
          <a:bodyPr wrap="square" rtlCol="0">
            <a:spAutoFit/>
          </a:bodyPr>
          <a:lstStyle/>
          <a:p>
            <a:pPr marL="0" marR="0" lvl="0" indent="0" algn="l" defTabSz="685783" rtl="0" eaLnBrk="1" fontAlgn="auto" latinLnBrk="0" hangingPunct="1">
              <a:lnSpc>
                <a:spcPct val="120000"/>
              </a:lnSpc>
              <a:spcBef>
                <a:spcPts val="0"/>
              </a:spcBef>
              <a:spcAft>
                <a:spcPts val="0"/>
              </a:spcAft>
              <a:buClrTx/>
              <a:buSzTx/>
              <a:buFontTx/>
              <a:buNone/>
              <a:tabLst/>
              <a:defRPr/>
            </a:pPr>
            <a:r>
              <a:rPr lang="en-US" sz="1500" cap="all" spc="151" baseline="0">
                <a:solidFill>
                  <a:schemeClr val="bg1"/>
                </a:solidFill>
                <a:latin typeface="Consolas" panose="020B0609020204030204" pitchFamily="49" charset="0"/>
              </a:rPr>
              <a:t>AT BURNET INSTITUTE, WE PROUDLY ACKNOWLEDGE THE BOON WURRUNG PEOPLE OF THE KULIN NATIONS AS THE TRADITIONAL CUSTODIANS OF THE LAND ON WHICH OUR OFFICE IS LOCATED AND RECOGNISE THEIR CONTINUING CONNECTION TO LAND, WATERS AND COMMUNITY. WE ACKNOWLEDGE ABORIGINAL AND TORRES STRAIT ISLANDER PEOPLES AS AUSTRALIA’S FIRST PEOPLES AND ACKNOWLEDGE THAT SOVEREIGNTY WAS NEVER CEDED. WE PAY OUR RESPECT TO ELDERS PAST AND PRESENT, AND EXTEND THAT RESPECT TO ALL FIRST NATIONS PEOPLE.</a:t>
            </a:r>
            <a:endParaRPr lang="en-AU" sz="1500" cap="all" spc="151" baseline="0">
              <a:solidFill>
                <a:schemeClr val="bg1"/>
              </a:solidFill>
              <a:latin typeface="Consolas" panose="020B0609020204030204" pitchFamily="49" charset="0"/>
            </a:endParaRPr>
          </a:p>
          <a:p>
            <a:pPr>
              <a:lnSpc>
                <a:spcPct val="120000"/>
              </a:lnSpc>
            </a:pPr>
            <a:endParaRPr lang="en-US" sz="1500" cap="all" spc="151" baseline="0">
              <a:solidFill>
                <a:schemeClr val="bg1"/>
              </a:solidFill>
              <a:latin typeface="Consolas" panose="020B0609020204030204" pitchFamily="49" charset="0"/>
            </a:endParaRPr>
          </a:p>
        </p:txBody>
      </p:sp>
    </p:spTree>
    <p:extLst>
      <p:ext uri="{BB962C8B-B14F-4D97-AF65-F5344CB8AC3E}">
        <p14:creationId xmlns:p14="http://schemas.microsoft.com/office/powerpoint/2010/main" val="3618922785"/>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Acknowledgement reduce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EC58E0-5F2B-D89B-66F5-71FE499DCA5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pic>
        <p:nvPicPr>
          <p:cNvPr id="3" name="Picture 2" descr="Shape&#10;&#10;Description automatically generated">
            <a:extLst>
              <a:ext uri="{FF2B5EF4-FFF2-40B4-BE49-F238E27FC236}">
                <a16:creationId xmlns:a16="http://schemas.microsoft.com/office/drawing/2014/main" id="{32DF197C-21DC-0786-4317-A326FD7C997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16200000" flipH="1">
            <a:off x="9215847" y="3881847"/>
            <a:ext cx="2644219" cy="3308088"/>
          </a:xfrm>
          <a:prstGeom prst="rect">
            <a:avLst/>
          </a:prstGeom>
        </p:spPr>
      </p:pic>
      <p:pic>
        <p:nvPicPr>
          <p:cNvPr id="4" name="Picture 3" descr="Icon&#10;&#10;Description automatically generated">
            <a:extLst>
              <a:ext uri="{FF2B5EF4-FFF2-40B4-BE49-F238E27FC236}">
                <a16:creationId xmlns:a16="http://schemas.microsoft.com/office/drawing/2014/main" id="{81A17E21-FD1B-2772-D05B-AC6F743F986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8" y="244263"/>
            <a:ext cx="470989" cy="418564"/>
          </a:xfrm>
          <a:prstGeom prst="rect">
            <a:avLst/>
          </a:prstGeom>
        </p:spPr>
      </p:pic>
      <p:sp>
        <p:nvSpPr>
          <p:cNvPr id="6" name="TextBox 5">
            <a:extLst>
              <a:ext uri="{FF2B5EF4-FFF2-40B4-BE49-F238E27FC236}">
                <a16:creationId xmlns:a16="http://schemas.microsoft.com/office/drawing/2014/main" id="{6DB12041-DABC-670C-54D7-45C751703990}"/>
              </a:ext>
            </a:extLst>
          </p:cNvPr>
          <p:cNvSpPr txBox="1"/>
          <p:nvPr/>
        </p:nvSpPr>
        <p:spPr>
          <a:xfrm>
            <a:off x="1145310" y="2562040"/>
            <a:ext cx="5900951" cy="2011576"/>
          </a:xfrm>
          <a:prstGeom prst="rect">
            <a:avLst/>
          </a:prstGeom>
          <a:noFill/>
        </p:spPr>
        <p:txBody>
          <a:bodyPr wrap="square" rtlCol="0">
            <a:spAutoFit/>
          </a:bodyPr>
          <a:lstStyle/>
          <a:p>
            <a:pPr marL="0" marR="0" lvl="0" indent="0" algn="l" defTabSz="685783" rtl="0" eaLnBrk="1" fontAlgn="auto" latinLnBrk="0" hangingPunct="1">
              <a:lnSpc>
                <a:spcPct val="120000"/>
              </a:lnSpc>
              <a:spcBef>
                <a:spcPts val="0"/>
              </a:spcBef>
              <a:spcAft>
                <a:spcPts val="0"/>
              </a:spcAft>
              <a:buClrTx/>
              <a:buSzTx/>
              <a:buFontTx/>
              <a:buNone/>
              <a:tabLst/>
              <a:defRPr/>
            </a:pPr>
            <a:r>
              <a:rPr lang="en-US" sz="1500" cap="all" spc="151" baseline="0">
                <a:solidFill>
                  <a:schemeClr val="bg1"/>
                </a:solidFill>
                <a:latin typeface="Consolas" panose="020B0609020204030204" pitchFamily="49" charset="0"/>
              </a:rPr>
              <a:t>AT BURNET INSTITUTE, WE PROUDLY ACKNOWLEDGE THE BOON WURRUNG PEOPLE OF THE KULIN NATIONS AS THE TRADITIONAL CUSTODIANS OF THE LAND ON WHICH OUR OFFICE IS LOCATED. WE PAY OUR RESPECT TO ELDERS PAST AND PRESENT, AND EXTEND THAT RESPECT TO ALL FIRST NATIONS PEOPLE.</a:t>
            </a:r>
            <a:endParaRPr lang="en-AU" sz="1500" cap="all" spc="151" baseline="0">
              <a:solidFill>
                <a:schemeClr val="bg1"/>
              </a:solidFill>
              <a:latin typeface="Consolas" panose="020B0609020204030204" pitchFamily="49" charset="0"/>
            </a:endParaRPr>
          </a:p>
          <a:p>
            <a:pPr>
              <a:lnSpc>
                <a:spcPct val="120000"/>
              </a:lnSpc>
            </a:pPr>
            <a:endParaRPr lang="en-US" sz="1500" cap="all" spc="151" baseline="0">
              <a:solidFill>
                <a:schemeClr val="bg1"/>
              </a:solidFill>
              <a:latin typeface="Consolas" panose="020B0609020204030204" pitchFamily="49" charset="0"/>
            </a:endParaRPr>
          </a:p>
        </p:txBody>
      </p:sp>
    </p:spTree>
    <p:extLst>
      <p:ext uri="{BB962C8B-B14F-4D97-AF65-F5344CB8AC3E}">
        <p14:creationId xmlns:p14="http://schemas.microsoft.com/office/powerpoint/2010/main" val="753313319"/>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778">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ustom Image + Quot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BF2C5B1-B78B-2072-C17A-2651195E3785}"/>
              </a:ext>
            </a:extLst>
          </p:cNvPr>
          <p:cNvSpPr>
            <a:spLocks noGrp="1"/>
          </p:cNvSpPr>
          <p:nvPr>
            <p:ph type="pic" sz="quarter" idx="12"/>
          </p:nvPr>
        </p:nvSpPr>
        <p:spPr>
          <a:xfrm>
            <a:off x="0" y="0"/>
            <a:ext cx="12192000" cy="6858000"/>
          </a:xfrm>
        </p:spPr>
        <p:txBody>
          <a:bodyPr/>
          <a:lstStyle/>
          <a:p>
            <a:r>
              <a:rPr lang="en-US"/>
              <a:t>Click icon to add picture</a:t>
            </a:r>
          </a:p>
        </p:txBody>
      </p:sp>
      <p:pic>
        <p:nvPicPr>
          <p:cNvPr id="7" name="Picture 6" descr="Logo, icon&#10;&#10;Description automatically generated">
            <a:extLst>
              <a:ext uri="{FF2B5EF4-FFF2-40B4-BE49-F238E27FC236}">
                <a16:creationId xmlns:a16="http://schemas.microsoft.com/office/drawing/2014/main" id="{5831EBCA-739F-D78F-E38E-92C8103D46E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8" name="Round Single Corner of Rectangle 7">
            <a:extLst>
              <a:ext uri="{FF2B5EF4-FFF2-40B4-BE49-F238E27FC236}">
                <a16:creationId xmlns:a16="http://schemas.microsoft.com/office/drawing/2014/main" id="{AC58B4F2-6083-72A3-39C9-BA51C6BF686B}"/>
              </a:ext>
            </a:extLst>
          </p:cNvPr>
          <p:cNvSpPr/>
          <p:nvPr/>
        </p:nvSpPr>
        <p:spPr>
          <a:xfrm>
            <a:off x="6938683" y="3112170"/>
            <a:ext cx="4450976" cy="3745831"/>
          </a:xfrm>
          <a:prstGeom prst="round1Rect">
            <a:avLst>
              <a:gd name="adj" fmla="val 142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9" name="Text Placeholder 11">
            <a:extLst>
              <a:ext uri="{FF2B5EF4-FFF2-40B4-BE49-F238E27FC236}">
                <a16:creationId xmlns:a16="http://schemas.microsoft.com/office/drawing/2014/main" id="{5023A9BC-133D-D01B-B2E9-94BBDBDC32CF}"/>
              </a:ext>
            </a:extLst>
          </p:cNvPr>
          <p:cNvSpPr>
            <a:spLocks noGrp="1"/>
          </p:cNvSpPr>
          <p:nvPr>
            <p:ph type="body" sz="quarter" idx="10" hasCustomPrompt="1"/>
          </p:nvPr>
        </p:nvSpPr>
        <p:spPr>
          <a:xfrm>
            <a:off x="7283451" y="3473725"/>
            <a:ext cx="3653588" cy="274371"/>
          </a:xfrm>
          <a:prstGeom prst="rect">
            <a:avLst/>
          </a:prstGeom>
        </p:spPr>
        <p:txBody>
          <a:bodyPr wrap="square" lIns="0" tIns="0" rIns="0" bIns="0">
            <a:spAutoFit/>
          </a:bodyPr>
          <a:lstStyle>
            <a:lvl1pPr marL="0" indent="0">
              <a:lnSpc>
                <a:spcPct val="120000"/>
              </a:lnSpc>
              <a:buFontTx/>
              <a:buNone/>
              <a:defRPr sz="1600" b="0" spc="151" baseline="0">
                <a:solidFill>
                  <a:schemeClr val="tx1"/>
                </a:solidFill>
                <a:latin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“Copy to go here.”</a:t>
            </a:r>
          </a:p>
        </p:txBody>
      </p:sp>
      <p:sp>
        <p:nvSpPr>
          <p:cNvPr id="10" name="Text Placeholder 11">
            <a:extLst>
              <a:ext uri="{FF2B5EF4-FFF2-40B4-BE49-F238E27FC236}">
                <a16:creationId xmlns:a16="http://schemas.microsoft.com/office/drawing/2014/main" id="{C41628ED-6577-E126-E7F3-12A04F8C2D9C}"/>
              </a:ext>
            </a:extLst>
          </p:cNvPr>
          <p:cNvSpPr>
            <a:spLocks noGrp="1"/>
          </p:cNvSpPr>
          <p:nvPr>
            <p:ph type="body" sz="quarter" idx="11" hasCustomPrompt="1"/>
          </p:nvPr>
        </p:nvSpPr>
        <p:spPr>
          <a:xfrm>
            <a:off x="7283449" y="6004876"/>
            <a:ext cx="3653587" cy="427939"/>
          </a:xfrm>
          <a:prstGeom prst="rect">
            <a:avLst/>
          </a:prstGeom>
        </p:spPr>
        <p:txBody>
          <a:bodyPr wrap="square" lIns="0" tIns="0" rIns="0" bIns="0">
            <a:spAutoFit/>
          </a:bodyPr>
          <a:lstStyle>
            <a:lvl1pPr marL="0" indent="0">
              <a:lnSpc>
                <a:spcPct val="110000"/>
              </a:lnSpc>
              <a:spcBef>
                <a:spcPts val="0"/>
              </a:spcBef>
              <a:spcAft>
                <a:spcPts val="0"/>
              </a:spcAft>
              <a:buFontTx/>
              <a:buNone/>
              <a:defRPr sz="1300" b="1" i="0" cap="all" spc="151" baseline="0">
                <a:solidFill>
                  <a:schemeClr val="tx1"/>
                </a:solidFill>
                <a:latin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NAME, TITLE</a:t>
            </a:r>
          </a:p>
          <a:p>
            <a:pPr lvl="0"/>
            <a:r>
              <a:rPr lang="en-GB"/>
              <a:t>COMPANY</a:t>
            </a:r>
          </a:p>
        </p:txBody>
      </p:sp>
    </p:spTree>
    <p:extLst>
      <p:ext uri="{BB962C8B-B14F-4D97-AF65-F5344CB8AC3E}">
        <p14:creationId xmlns:p14="http://schemas.microsoft.com/office/powerpoint/2010/main" val="3283084197"/>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Overview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D820FA-68F1-AA5A-48B3-BE857114696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5" y="1513540"/>
            <a:ext cx="6412297" cy="623248"/>
          </a:xfrm>
          <a:prstGeom prst="rect">
            <a:avLst/>
          </a:prstGeom>
        </p:spPr>
        <p:txBody>
          <a:bodyPr wrap="square" lIns="0" tIns="0" rIns="0" bIns="0" anchor="b">
            <a:spAutoFit/>
          </a:bodyPr>
          <a:lstStyle>
            <a:lvl1pPr algn="l">
              <a:defRPr sz="4500" spc="100" baseline="0">
                <a:solidFill>
                  <a:schemeClr val="bg1"/>
                </a:solidFill>
                <a:latin typeface="+mj-lt"/>
              </a:defRPr>
            </a:lvl1pPr>
          </a:lstStyle>
          <a:p>
            <a:r>
              <a:rPr lang="en-GB"/>
              <a:t>Overview</a:t>
            </a:r>
            <a:endParaRPr lang="en-US"/>
          </a:p>
        </p:txBody>
      </p:sp>
      <p:pic>
        <p:nvPicPr>
          <p:cNvPr id="12" name="Picture 11" descr="Shape&#10;&#10;Description automatically generated">
            <a:extLst>
              <a:ext uri="{FF2B5EF4-FFF2-40B4-BE49-F238E27FC236}">
                <a16:creationId xmlns:a16="http://schemas.microsoft.com/office/drawing/2014/main" id="{86317AC9-EF0C-7769-0A64-6E12FAB313E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943042" y="3485562"/>
            <a:ext cx="3248959" cy="3372439"/>
          </a:xfrm>
          <a:prstGeom prst="rect">
            <a:avLst/>
          </a:prstGeom>
        </p:spPr>
      </p:pic>
      <p:cxnSp>
        <p:nvCxnSpPr>
          <p:cNvPr id="16" name="Straight Connector 15">
            <a:extLst>
              <a:ext uri="{FF2B5EF4-FFF2-40B4-BE49-F238E27FC236}">
                <a16:creationId xmlns:a16="http://schemas.microsoft.com/office/drawing/2014/main" id="{07788DA6-C683-27A3-659E-E6AB1438BE0A}"/>
              </a:ext>
            </a:extLst>
          </p:cNvPr>
          <p:cNvCxnSpPr>
            <a:cxnSpLocks/>
          </p:cNvCxnSpPr>
          <p:nvPr/>
        </p:nvCxnSpPr>
        <p:spPr>
          <a:xfrm>
            <a:off x="1246291" y="2283471"/>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8" y="244263"/>
            <a:ext cx="470989" cy="418564"/>
          </a:xfrm>
          <a:prstGeom prst="rect">
            <a:avLst/>
          </a:prstGeom>
        </p:spPr>
      </p:pic>
      <p:sp>
        <p:nvSpPr>
          <p:cNvPr id="2" name="Text Placeholder 17">
            <a:extLst>
              <a:ext uri="{FF2B5EF4-FFF2-40B4-BE49-F238E27FC236}">
                <a16:creationId xmlns:a16="http://schemas.microsoft.com/office/drawing/2014/main" id="{CCCF0A16-9513-B3DC-2497-E4D221686D01}"/>
              </a:ext>
            </a:extLst>
          </p:cNvPr>
          <p:cNvSpPr>
            <a:spLocks noGrp="1"/>
          </p:cNvSpPr>
          <p:nvPr>
            <p:ph type="body" sz="quarter" idx="10" hasCustomPrompt="1"/>
          </p:nvPr>
        </p:nvSpPr>
        <p:spPr>
          <a:xfrm>
            <a:off x="1233993" y="2537573"/>
            <a:ext cx="6422947" cy="257635"/>
          </a:xfrm>
          <a:prstGeom prst="rect">
            <a:avLst/>
          </a:prstGeom>
        </p:spPr>
        <p:txBody>
          <a:bodyPr wrap="square" lIns="0" tIns="0" rIns="0" bIns="0">
            <a:spAutoFit/>
          </a:bodyPr>
          <a:lstStyle>
            <a:lvl1pPr marL="0" indent="0">
              <a:lnSpc>
                <a:spcPct val="120000"/>
              </a:lnSpc>
              <a:buFontTx/>
              <a:buNone/>
              <a:defRPr sz="1500" b="0" i="0" cap="all"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endParaRPr lang="en-US"/>
          </a:p>
        </p:txBody>
      </p:sp>
    </p:spTree>
    <p:extLst>
      <p:ext uri="{BB962C8B-B14F-4D97-AF65-F5344CB8AC3E}">
        <p14:creationId xmlns:p14="http://schemas.microsoft.com/office/powerpoint/2010/main" val="3817918310"/>
      </p:ext>
    </p:extLst>
  </p:cSld>
  <p:clrMapOvr>
    <a:masterClrMapping/>
  </p:clrMapOvr>
  <p:hf hdr="0" ftr="0" dt="0"/>
  <p:extLst>
    <p:ext uri="{DCECCB84-F9BA-43D5-87BE-67443E8EF086}">
      <p15:sldGuideLst xmlns:p15="http://schemas.microsoft.com/office/powerpoint/2012/main">
        <p15:guide id="1" orient="horz" pos="1253">
          <p15:clr>
            <a:srgbClr val="FBAE40"/>
          </p15:clr>
        </p15:guide>
        <p15:guide id="2" pos="778">
          <p15:clr>
            <a:srgbClr val="FBAE40"/>
          </p15:clr>
        </p15:guide>
        <p15:guide id="3" orient="horz" pos="163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ection Header Option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D820FA-68F1-AA5A-48B3-BE857114696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5" y="2840535"/>
            <a:ext cx="6412297" cy="623248"/>
          </a:xfrm>
          <a:prstGeom prst="rect">
            <a:avLst/>
          </a:prstGeom>
        </p:spPr>
        <p:txBody>
          <a:bodyPr wrap="square" lIns="0" tIns="0" rIns="0" bIns="0" anchor="b">
            <a:spAutoFit/>
          </a:bodyPr>
          <a:lstStyle>
            <a:lvl1pPr algn="l">
              <a:defRPr sz="4500" spc="100" baseline="0">
                <a:solidFill>
                  <a:schemeClr val="bg1"/>
                </a:solidFill>
                <a:latin typeface="+mj-lt"/>
              </a:defRPr>
            </a:lvl1pPr>
          </a:lstStyle>
          <a:p>
            <a:r>
              <a:rPr lang="en-GB"/>
              <a:t>Click to edit Section title</a:t>
            </a:r>
            <a:endParaRPr lang="en-US"/>
          </a:p>
        </p:txBody>
      </p:sp>
      <p:pic>
        <p:nvPicPr>
          <p:cNvPr id="12" name="Picture 11" descr="Shape&#10;&#10;Description automatically generated">
            <a:extLst>
              <a:ext uri="{FF2B5EF4-FFF2-40B4-BE49-F238E27FC236}">
                <a16:creationId xmlns:a16="http://schemas.microsoft.com/office/drawing/2014/main" id="{86317AC9-EF0C-7769-0A64-6E12FAB313E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943042" y="3485562"/>
            <a:ext cx="3248959" cy="3372439"/>
          </a:xfrm>
          <a:prstGeom prst="rect">
            <a:avLst/>
          </a:prstGeom>
        </p:spPr>
      </p:pic>
      <p:cxnSp>
        <p:nvCxnSpPr>
          <p:cNvPr id="16" name="Straight Connector 15">
            <a:extLst>
              <a:ext uri="{FF2B5EF4-FFF2-40B4-BE49-F238E27FC236}">
                <a16:creationId xmlns:a16="http://schemas.microsoft.com/office/drawing/2014/main" id="{07788DA6-C683-27A3-659E-E6AB1438BE0A}"/>
              </a:ext>
            </a:extLst>
          </p:cNvPr>
          <p:cNvCxnSpPr>
            <a:cxnSpLocks/>
          </p:cNvCxnSpPr>
          <p:nvPr/>
        </p:nvCxnSpPr>
        <p:spPr>
          <a:xfrm>
            <a:off x="1246291" y="3610467"/>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8" y="244263"/>
            <a:ext cx="470989" cy="418564"/>
          </a:xfrm>
          <a:prstGeom prst="rect">
            <a:avLst/>
          </a:prstGeom>
        </p:spPr>
      </p:pic>
      <p:sp>
        <p:nvSpPr>
          <p:cNvPr id="2" name="Text Placeholder 17">
            <a:extLst>
              <a:ext uri="{FF2B5EF4-FFF2-40B4-BE49-F238E27FC236}">
                <a16:creationId xmlns:a16="http://schemas.microsoft.com/office/drawing/2014/main" id="{D774F59B-F720-9D9A-6B73-1A7FF9153817}"/>
              </a:ext>
            </a:extLst>
          </p:cNvPr>
          <p:cNvSpPr>
            <a:spLocks noGrp="1"/>
          </p:cNvSpPr>
          <p:nvPr>
            <p:ph type="body" sz="quarter" idx="10" hasCustomPrompt="1"/>
          </p:nvPr>
        </p:nvSpPr>
        <p:spPr>
          <a:xfrm>
            <a:off x="1233993" y="3835889"/>
            <a:ext cx="6422947" cy="257635"/>
          </a:xfrm>
          <a:prstGeom prst="rect">
            <a:avLst/>
          </a:prstGeom>
        </p:spPr>
        <p:txBody>
          <a:bodyPr wrap="square" lIns="0" tIns="0" rIns="0" bIns="0">
            <a:spAutoFit/>
          </a:bodyPr>
          <a:lstStyle>
            <a:lvl1pPr marL="0" indent="0">
              <a:lnSpc>
                <a:spcPct val="120000"/>
              </a:lnSpc>
              <a:buFontTx/>
              <a:buNone/>
              <a:defRPr sz="1500" b="0" i="0" cap="all"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endParaRPr lang="en-US"/>
          </a:p>
        </p:txBody>
      </p:sp>
    </p:spTree>
    <p:extLst>
      <p:ext uri="{BB962C8B-B14F-4D97-AF65-F5344CB8AC3E}">
        <p14:creationId xmlns:p14="http://schemas.microsoft.com/office/powerpoint/2010/main" val="88407648"/>
      </p:ext>
    </p:extLst>
  </p:cSld>
  <p:clrMapOvr>
    <a:masterClrMapping/>
  </p:clrMapOvr>
  <p:hf hdr="0" ftr="0" dt="0"/>
  <p:extLst>
    <p:ext uri="{DCECCB84-F9BA-43D5-87BE-67443E8EF086}">
      <p15:sldGuideLst xmlns:p15="http://schemas.microsoft.com/office/powerpoint/2012/main">
        <p15:guide id="1" orient="horz" pos="2092">
          <p15:clr>
            <a:srgbClr val="FBAE40"/>
          </p15:clr>
        </p15:guide>
        <p15:guide id="2" pos="778">
          <p15:clr>
            <a:srgbClr val="FBAE40"/>
          </p15:clr>
        </p15:guide>
        <p15:guide id="3" orient="horz" pos="2455">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Section Header Option 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D820FA-68F1-AA5A-48B3-BE857114696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5" y="2840535"/>
            <a:ext cx="6412297" cy="623248"/>
          </a:xfrm>
          <a:prstGeom prst="rect">
            <a:avLst/>
          </a:prstGeom>
        </p:spPr>
        <p:txBody>
          <a:bodyPr wrap="square" lIns="0" tIns="0" rIns="0" bIns="0" anchor="b">
            <a:spAutoFit/>
          </a:bodyPr>
          <a:lstStyle>
            <a:lvl1pPr algn="l">
              <a:defRPr sz="4500" spc="100" baseline="0">
                <a:solidFill>
                  <a:schemeClr val="bg1"/>
                </a:solidFill>
                <a:latin typeface="+mj-lt"/>
              </a:defRPr>
            </a:lvl1pPr>
          </a:lstStyle>
          <a:p>
            <a:r>
              <a:rPr lang="en-GB"/>
              <a:t>Click to edit Section title</a:t>
            </a:r>
            <a:endParaRPr lang="en-US"/>
          </a:p>
        </p:txBody>
      </p:sp>
      <p:cxnSp>
        <p:nvCxnSpPr>
          <p:cNvPr id="16" name="Straight Connector 15">
            <a:extLst>
              <a:ext uri="{FF2B5EF4-FFF2-40B4-BE49-F238E27FC236}">
                <a16:creationId xmlns:a16="http://schemas.microsoft.com/office/drawing/2014/main" id="{07788DA6-C683-27A3-659E-E6AB1438BE0A}"/>
              </a:ext>
            </a:extLst>
          </p:cNvPr>
          <p:cNvCxnSpPr>
            <a:cxnSpLocks/>
          </p:cNvCxnSpPr>
          <p:nvPr/>
        </p:nvCxnSpPr>
        <p:spPr>
          <a:xfrm>
            <a:off x="1246291" y="3610467"/>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8" y="244263"/>
            <a:ext cx="470989" cy="418564"/>
          </a:xfrm>
          <a:prstGeom prst="rect">
            <a:avLst/>
          </a:prstGeom>
        </p:spPr>
      </p:pic>
      <p:pic>
        <p:nvPicPr>
          <p:cNvPr id="3" name="Picture 2" descr="Shape&#10;&#10;Description automatically generated">
            <a:extLst>
              <a:ext uri="{FF2B5EF4-FFF2-40B4-BE49-F238E27FC236}">
                <a16:creationId xmlns:a16="http://schemas.microsoft.com/office/drawing/2014/main" id="{755083AE-AD05-7D42-803C-C7FB682B131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flipH="1">
            <a:off x="331934" y="-351432"/>
            <a:ext cx="2644219" cy="3308088"/>
          </a:xfrm>
          <a:prstGeom prst="rect">
            <a:avLst/>
          </a:prstGeom>
        </p:spPr>
      </p:pic>
      <p:sp>
        <p:nvSpPr>
          <p:cNvPr id="2" name="Text Placeholder 17">
            <a:extLst>
              <a:ext uri="{FF2B5EF4-FFF2-40B4-BE49-F238E27FC236}">
                <a16:creationId xmlns:a16="http://schemas.microsoft.com/office/drawing/2014/main" id="{E093F0EE-DE23-0799-5CAC-E889A8C42C24}"/>
              </a:ext>
            </a:extLst>
          </p:cNvPr>
          <p:cNvSpPr>
            <a:spLocks noGrp="1"/>
          </p:cNvSpPr>
          <p:nvPr>
            <p:ph type="body" sz="quarter" idx="10" hasCustomPrompt="1"/>
          </p:nvPr>
        </p:nvSpPr>
        <p:spPr>
          <a:xfrm>
            <a:off x="1233993" y="3835889"/>
            <a:ext cx="6422947" cy="257635"/>
          </a:xfrm>
          <a:prstGeom prst="rect">
            <a:avLst/>
          </a:prstGeom>
        </p:spPr>
        <p:txBody>
          <a:bodyPr wrap="square" lIns="0" tIns="0" rIns="0" bIns="0">
            <a:spAutoFit/>
          </a:bodyPr>
          <a:lstStyle>
            <a:lvl1pPr marL="0" indent="0">
              <a:lnSpc>
                <a:spcPct val="120000"/>
              </a:lnSpc>
              <a:buFontTx/>
              <a:buNone/>
              <a:defRPr sz="1500" b="0" i="0" cap="all"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endParaRPr lang="en-US"/>
          </a:p>
        </p:txBody>
      </p:sp>
    </p:spTree>
    <p:extLst>
      <p:ext uri="{BB962C8B-B14F-4D97-AF65-F5344CB8AC3E}">
        <p14:creationId xmlns:p14="http://schemas.microsoft.com/office/powerpoint/2010/main" val="3339531366"/>
      </p:ext>
    </p:extLst>
  </p:cSld>
  <p:clrMapOvr>
    <a:masterClrMapping/>
  </p:clrMapOvr>
  <p:hf hdr="0" ftr="0" dt="0"/>
  <p:extLst>
    <p:ext uri="{DCECCB84-F9BA-43D5-87BE-67443E8EF086}">
      <p15:sldGuideLst xmlns:p15="http://schemas.microsoft.com/office/powerpoint/2012/main">
        <p15:guide id="1" orient="horz" pos="2092">
          <p15:clr>
            <a:srgbClr val="FBAE40"/>
          </p15:clr>
        </p15:guide>
        <p15:guide id="2" pos="778">
          <p15:clr>
            <a:srgbClr val="FBAE40"/>
          </p15:clr>
        </p15:guide>
        <p15:guide id="3" orient="horz" pos="2455">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Section Header Option C">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D820FA-68F1-AA5A-48B3-BE857114696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5" y="2840535"/>
            <a:ext cx="6412297" cy="623248"/>
          </a:xfrm>
          <a:prstGeom prst="rect">
            <a:avLst/>
          </a:prstGeom>
        </p:spPr>
        <p:txBody>
          <a:bodyPr wrap="square" lIns="0" tIns="0" rIns="0" bIns="0" anchor="b">
            <a:spAutoFit/>
          </a:bodyPr>
          <a:lstStyle>
            <a:lvl1pPr algn="l">
              <a:defRPr sz="4500" spc="100" baseline="0">
                <a:solidFill>
                  <a:schemeClr val="bg1"/>
                </a:solidFill>
                <a:latin typeface="+mj-lt"/>
              </a:defRPr>
            </a:lvl1pPr>
          </a:lstStyle>
          <a:p>
            <a:r>
              <a:rPr lang="en-GB"/>
              <a:t>Click to edit Section title</a:t>
            </a:r>
            <a:endParaRPr lang="en-US"/>
          </a:p>
        </p:txBody>
      </p:sp>
      <p:cxnSp>
        <p:nvCxnSpPr>
          <p:cNvPr id="16" name="Straight Connector 15">
            <a:extLst>
              <a:ext uri="{FF2B5EF4-FFF2-40B4-BE49-F238E27FC236}">
                <a16:creationId xmlns:a16="http://schemas.microsoft.com/office/drawing/2014/main" id="{07788DA6-C683-27A3-659E-E6AB1438BE0A}"/>
              </a:ext>
            </a:extLst>
          </p:cNvPr>
          <p:cNvCxnSpPr>
            <a:cxnSpLocks/>
          </p:cNvCxnSpPr>
          <p:nvPr/>
        </p:nvCxnSpPr>
        <p:spPr>
          <a:xfrm>
            <a:off x="1246291" y="3610467"/>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sp>
        <p:nvSpPr>
          <p:cNvPr id="18" name="Text Placeholder 17">
            <a:extLst>
              <a:ext uri="{FF2B5EF4-FFF2-40B4-BE49-F238E27FC236}">
                <a16:creationId xmlns:a16="http://schemas.microsoft.com/office/drawing/2014/main" id="{F0F51EDA-A0F8-01A5-87ED-B8D24B415624}"/>
              </a:ext>
            </a:extLst>
          </p:cNvPr>
          <p:cNvSpPr>
            <a:spLocks noGrp="1"/>
          </p:cNvSpPr>
          <p:nvPr>
            <p:ph type="body" sz="quarter" idx="10" hasCustomPrompt="1"/>
          </p:nvPr>
        </p:nvSpPr>
        <p:spPr>
          <a:xfrm>
            <a:off x="1233993" y="3835889"/>
            <a:ext cx="6422947" cy="257635"/>
          </a:xfrm>
          <a:prstGeom prst="rect">
            <a:avLst/>
          </a:prstGeom>
        </p:spPr>
        <p:txBody>
          <a:bodyPr wrap="square" lIns="0" tIns="0" rIns="0" bIns="0">
            <a:spAutoFit/>
          </a:bodyPr>
          <a:lstStyle>
            <a:lvl1pPr marL="0" indent="0">
              <a:lnSpc>
                <a:spcPct val="120000"/>
              </a:lnSpc>
              <a:buFontTx/>
              <a:buNone/>
              <a:defRPr sz="1500" b="0" i="0" cap="all"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endParaRPr lang="en-US"/>
          </a:p>
        </p:txBody>
      </p: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8" y="244263"/>
            <a:ext cx="470989" cy="418564"/>
          </a:xfrm>
          <a:prstGeom prst="rect">
            <a:avLst/>
          </a:prstGeom>
        </p:spPr>
      </p:pic>
      <p:pic>
        <p:nvPicPr>
          <p:cNvPr id="2" name="Picture 1" descr="Shape&#10;&#10;Description automatically generated">
            <a:extLst>
              <a:ext uri="{FF2B5EF4-FFF2-40B4-BE49-F238E27FC236}">
                <a16:creationId xmlns:a16="http://schemas.microsoft.com/office/drawing/2014/main" id="{2B0E2288-ABCA-B8EC-C165-42A87AD8AAF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6200000" flipH="1">
            <a:off x="9215847" y="3881847"/>
            <a:ext cx="2644219" cy="3308088"/>
          </a:xfrm>
          <a:prstGeom prst="rect">
            <a:avLst/>
          </a:prstGeom>
        </p:spPr>
      </p:pic>
    </p:spTree>
    <p:extLst>
      <p:ext uri="{BB962C8B-B14F-4D97-AF65-F5344CB8AC3E}">
        <p14:creationId xmlns:p14="http://schemas.microsoft.com/office/powerpoint/2010/main" val="2383920951"/>
      </p:ext>
    </p:extLst>
  </p:cSld>
  <p:clrMapOvr>
    <a:masterClrMapping/>
  </p:clrMapOvr>
  <p:hf hdr="0" ftr="0" dt="0"/>
  <p:extLst>
    <p:ext uri="{DCECCB84-F9BA-43D5-87BE-67443E8EF086}">
      <p15:sldGuideLst xmlns:p15="http://schemas.microsoft.com/office/powerpoint/2012/main">
        <p15:guide id="1" orient="horz" pos="2092">
          <p15:clr>
            <a:srgbClr val="FBAE40"/>
          </p15:clr>
        </p15:guide>
        <p15:guide id="2" pos="778">
          <p15:clr>
            <a:srgbClr val="FBAE40"/>
          </p15:clr>
        </p15:guide>
        <p15:guide id="3" orient="horz" pos="2455">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ustom Image + Quot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BF2C5B1-B78B-2072-C17A-2651195E3785}"/>
              </a:ext>
            </a:extLst>
          </p:cNvPr>
          <p:cNvSpPr>
            <a:spLocks noGrp="1"/>
          </p:cNvSpPr>
          <p:nvPr>
            <p:ph type="pic" sz="quarter" idx="12"/>
          </p:nvPr>
        </p:nvSpPr>
        <p:spPr>
          <a:xfrm>
            <a:off x="0" y="0"/>
            <a:ext cx="12192000" cy="6858000"/>
          </a:xfrm>
        </p:spPr>
        <p:txBody>
          <a:bodyPr/>
          <a:lstStyle/>
          <a:p>
            <a:r>
              <a:rPr lang="en-US"/>
              <a:t>Click icon to add picture</a:t>
            </a:r>
          </a:p>
        </p:txBody>
      </p:sp>
      <p:pic>
        <p:nvPicPr>
          <p:cNvPr id="7" name="Picture 6" descr="Logo, icon&#10;&#10;Description automatically generated">
            <a:extLst>
              <a:ext uri="{FF2B5EF4-FFF2-40B4-BE49-F238E27FC236}">
                <a16:creationId xmlns:a16="http://schemas.microsoft.com/office/drawing/2014/main" id="{5831EBCA-739F-D78F-E38E-92C8103D46E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8" name="Round Single Corner of Rectangle 7">
            <a:extLst>
              <a:ext uri="{FF2B5EF4-FFF2-40B4-BE49-F238E27FC236}">
                <a16:creationId xmlns:a16="http://schemas.microsoft.com/office/drawing/2014/main" id="{AC58B4F2-6083-72A3-39C9-BA51C6BF686B}"/>
              </a:ext>
            </a:extLst>
          </p:cNvPr>
          <p:cNvSpPr/>
          <p:nvPr/>
        </p:nvSpPr>
        <p:spPr>
          <a:xfrm>
            <a:off x="6938683" y="3112169"/>
            <a:ext cx="4450976" cy="3745831"/>
          </a:xfrm>
          <a:prstGeom prst="round1Rect">
            <a:avLst>
              <a:gd name="adj" fmla="val 142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1">
            <a:extLst>
              <a:ext uri="{FF2B5EF4-FFF2-40B4-BE49-F238E27FC236}">
                <a16:creationId xmlns:a16="http://schemas.microsoft.com/office/drawing/2014/main" id="{5023A9BC-133D-D01B-B2E9-94BBDBDC32CF}"/>
              </a:ext>
            </a:extLst>
          </p:cNvPr>
          <p:cNvSpPr>
            <a:spLocks noGrp="1"/>
          </p:cNvSpPr>
          <p:nvPr>
            <p:ph type="body" sz="quarter" idx="10" hasCustomPrompt="1"/>
          </p:nvPr>
        </p:nvSpPr>
        <p:spPr>
          <a:xfrm>
            <a:off x="7283450" y="3473726"/>
            <a:ext cx="3653588" cy="274370"/>
          </a:xfrm>
          <a:prstGeom prst="rect">
            <a:avLst/>
          </a:prstGeom>
        </p:spPr>
        <p:txBody>
          <a:bodyPr wrap="square" lIns="0" tIns="0" rIns="0" bIns="0">
            <a:spAutoFit/>
          </a:bodyPr>
          <a:lstStyle>
            <a:lvl1pPr marL="0" indent="0">
              <a:lnSpc>
                <a:spcPct val="120000"/>
              </a:lnSpc>
              <a:buFontTx/>
              <a:buNone/>
              <a:defRPr sz="1600" b="0"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“Copy to go here.”</a:t>
            </a:r>
          </a:p>
        </p:txBody>
      </p:sp>
      <p:sp>
        <p:nvSpPr>
          <p:cNvPr id="10" name="Text Placeholder 11">
            <a:extLst>
              <a:ext uri="{FF2B5EF4-FFF2-40B4-BE49-F238E27FC236}">
                <a16:creationId xmlns:a16="http://schemas.microsoft.com/office/drawing/2014/main" id="{C41628ED-6577-E126-E7F3-12A04F8C2D9C}"/>
              </a:ext>
            </a:extLst>
          </p:cNvPr>
          <p:cNvSpPr>
            <a:spLocks noGrp="1"/>
          </p:cNvSpPr>
          <p:nvPr>
            <p:ph type="body" sz="quarter" idx="11" hasCustomPrompt="1"/>
          </p:nvPr>
        </p:nvSpPr>
        <p:spPr>
          <a:xfrm>
            <a:off x="7283449" y="6004876"/>
            <a:ext cx="3653587" cy="427938"/>
          </a:xfrm>
          <a:prstGeom prst="rect">
            <a:avLst/>
          </a:prstGeom>
        </p:spPr>
        <p:txBody>
          <a:bodyPr wrap="square" lIns="0" tIns="0" rIns="0" bIns="0">
            <a:spAutoFit/>
          </a:bodyPr>
          <a:lstStyle>
            <a:lvl1pPr marL="0" indent="0">
              <a:lnSpc>
                <a:spcPct val="110000"/>
              </a:lnSpc>
              <a:spcBef>
                <a:spcPts val="0"/>
              </a:spcBef>
              <a:spcAft>
                <a:spcPts val="0"/>
              </a:spcAft>
              <a:buFontTx/>
              <a:buNone/>
              <a:defRPr sz="1300" b="1" i="0" cap="all"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NAME, TITLE</a:t>
            </a:r>
          </a:p>
          <a:p>
            <a:pPr lvl="0"/>
            <a:r>
              <a:rPr lang="en-GB"/>
              <a:t>COMPANY</a:t>
            </a:r>
          </a:p>
        </p:txBody>
      </p:sp>
    </p:spTree>
    <p:extLst>
      <p:ext uri="{BB962C8B-B14F-4D97-AF65-F5344CB8AC3E}">
        <p14:creationId xmlns:p14="http://schemas.microsoft.com/office/powerpoint/2010/main" val="21775876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1line headline/2col text+subheads">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3116" b="5594"/>
          <a:stretch/>
        </p:blipFill>
        <p:spPr>
          <a:xfrm>
            <a:off x="9135509"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3" y="868543"/>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 requiring only one line</a:t>
            </a:r>
            <a:endParaRPr lang="en-US"/>
          </a:p>
        </p:txBody>
      </p:sp>
      <p:sp>
        <p:nvSpPr>
          <p:cNvPr id="5" name="Text Placeholder 4">
            <a:extLst>
              <a:ext uri="{FF2B5EF4-FFF2-40B4-BE49-F238E27FC236}">
                <a16:creationId xmlns:a16="http://schemas.microsoft.com/office/drawing/2014/main" id="{F9098BCD-5478-D97D-C908-B808F94B029A}"/>
              </a:ext>
            </a:extLst>
          </p:cNvPr>
          <p:cNvSpPr>
            <a:spLocks noGrp="1"/>
          </p:cNvSpPr>
          <p:nvPr>
            <p:ph type="body" sz="quarter" idx="19" hasCustomPrompt="1"/>
          </p:nvPr>
        </p:nvSpPr>
        <p:spPr>
          <a:xfrm>
            <a:off x="1246915" y="1569003"/>
            <a:ext cx="3408219" cy="430887"/>
          </a:xfrm>
          <a:prstGeom prst="rect">
            <a:avLst/>
          </a:prstGeom>
        </p:spPr>
        <p:txBody>
          <a:bodyPr lIns="0" tIns="0" rIns="0" bIns="0">
            <a:noAutofit/>
          </a:bodyPr>
          <a:lstStyle>
            <a:lvl1pPr>
              <a:lnSpc>
                <a:spcPct val="10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4" name="Text Placeholder 4">
            <a:extLst>
              <a:ext uri="{FF2B5EF4-FFF2-40B4-BE49-F238E27FC236}">
                <a16:creationId xmlns:a16="http://schemas.microsoft.com/office/drawing/2014/main" id="{26CFCEC5-A5B4-3F99-8D8F-55E884815F25}"/>
              </a:ext>
            </a:extLst>
          </p:cNvPr>
          <p:cNvSpPr>
            <a:spLocks noGrp="1"/>
          </p:cNvSpPr>
          <p:nvPr>
            <p:ph type="body" sz="quarter" idx="20" hasCustomPrompt="1"/>
          </p:nvPr>
        </p:nvSpPr>
        <p:spPr>
          <a:xfrm>
            <a:off x="5033468" y="1569003"/>
            <a:ext cx="3408219" cy="430887"/>
          </a:xfrm>
          <a:prstGeom prst="rect">
            <a:avLst/>
          </a:prstGeom>
        </p:spPr>
        <p:txBody>
          <a:bodyPr lIns="0" tIns="0" rIns="0" bIns="0">
            <a:noAutofit/>
          </a:bodyPr>
          <a:lstStyle>
            <a:lvl1pPr>
              <a:lnSpc>
                <a:spcPct val="10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10" name="Text Placeholder 9">
            <a:extLst>
              <a:ext uri="{FF2B5EF4-FFF2-40B4-BE49-F238E27FC236}">
                <a16:creationId xmlns:a16="http://schemas.microsoft.com/office/drawing/2014/main" id="{466FD622-E24A-F3AC-5E86-BAE41920674B}"/>
              </a:ext>
            </a:extLst>
          </p:cNvPr>
          <p:cNvSpPr>
            <a:spLocks noGrp="1"/>
          </p:cNvSpPr>
          <p:nvPr>
            <p:ph type="body" sz="quarter" idx="22"/>
          </p:nvPr>
        </p:nvSpPr>
        <p:spPr>
          <a:xfrm>
            <a:off x="1237673" y="2120349"/>
            <a:ext cx="3408217" cy="415171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EE8947CA-37AD-445E-A72D-6124150ECBB6}"/>
              </a:ext>
            </a:extLst>
          </p:cNvPr>
          <p:cNvSpPr>
            <a:spLocks noGrp="1"/>
          </p:cNvSpPr>
          <p:nvPr>
            <p:ph type="body" sz="quarter" idx="23"/>
          </p:nvPr>
        </p:nvSpPr>
        <p:spPr>
          <a:xfrm>
            <a:off x="5021395" y="2120349"/>
            <a:ext cx="3408217" cy="415171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8677586"/>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2line headline/2col text+subheads">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3116" b="5594"/>
          <a:stretch/>
        </p:blipFill>
        <p:spPr>
          <a:xfrm>
            <a:off x="9135509"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4" y="868543"/>
            <a:ext cx="7204015"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Longer headlines that require </a:t>
            </a:r>
            <a:br>
              <a:rPr lang="en-GB"/>
            </a:br>
            <a:r>
              <a:rPr lang="en-GB"/>
              <a:t>two lines to fit the text </a:t>
            </a:r>
            <a:endParaRPr lang="en-US"/>
          </a:p>
        </p:txBody>
      </p:sp>
      <p:sp>
        <p:nvSpPr>
          <p:cNvPr id="12" name="Text Placeholder 4">
            <a:extLst>
              <a:ext uri="{FF2B5EF4-FFF2-40B4-BE49-F238E27FC236}">
                <a16:creationId xmlns:a16="http://schemas.microsoft.com/office/drawing/2014/main" id="{DF8E36EB-31DF-B496-BAC4-517E5436C79E}"/>
              </a:ext>
            </a:extLst>
          </p:cNvPr>
          <p:cNvSpPr>
            <a:spLocks noGrp="1"/>
          </p:cNvSpPr>
          <p:nvPr>
            <p:ph type="body" sz="quarter" idx="22" hasCustomPrompt="1"/>
          </p:nvPr>
        </p:nvSpPr>
        <p:spPr>
          <a:xfrm>
            <a:off x="1246915" y="1927591"/>
            <a:ext cx="3408219" cy="430887"/>
          </a:xfrm>
          <a:prstGeom prst="rect">
            <a:avLst/>
          </a:prstGeom>
        </p:spPr>
        <p:txBody>
          <a:bodyPr lIns="0" tIns="0" rIns="0" bIns="0">
            <a:noAutofit/>
          </a:bodyPr>
          <a:lstStyle>
            <a:lvl1pPr>
              <a:lnSpc>
                <a:spcPct val="10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13" name="Text Placeholder 4">
            <a:extLst>
              <a:ext uri="{FF2B5EF4-FFF2-40B4-BE49-F238E27FC236}">
                <a16:creationId xmlns:a16="http://schemas.microsoft.com/office/drawing/2014/main" id="{AF6C556A-CD47-BE02-2074-B7362BF49D42}"/>
              </a:ext>
            </a:extLst>
          </p:cNvPr>
          <p:cNvSpPr>
            <a:spLocks noGrp="1"/>
          </p:cNvSpPr>
          <p:nvPr>
            <p:ph type="body" sz="quarter" idx="23" hasCustomPrompt="1"/>
          </p:nvPr>
        </p:nvSpPr>
        <p:spPr>
          <a:xfrm>
            <a:off x="5033468" y="1927591"/>
            <a:ext cx="3408219" cy="430887"/>
          </a:xfrm>
          <a:prstGeom prst="rect">
            <a:avLst/>
          </a:prstGeom>
        </p:spPr>
        <p:txBody>
          <a:bodyPr lIns="0" tIns="0" rIns="0" bIns="0">
            <a:noAutofit/>
          </a:bodyPr>
          <a:lstStyle>
            <a:lvl1pPr>
              <a:lnSpc>
                <a:spcPct val="10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14" name="Text Placeholder 9">
            <a:extLst>
              <a:ext uri="{FF2B5EF4-FFF2-40B4-BE49-F238E27FC236}">
                <a16:creationId xmlns:a16="http://schemas.microsoft.com/office/drawing/2014/main" id="{26F865DF-3682-34FC-2362-7E9304CC4BCA}"/>
              </a:ext>
            </a:extLst>
          </p:cNvPr>
          <p:cNvSpPr>
            <a:spLocks noGrp="1"/>
          </p:cNvSpPr>
          <p:nvPr>
            <p:ph type="body" sz="quarter" idx="24"/>
          </p:nvPr>
        </p:nvSpPr>
        <p:spPr>
          <a:xfrm>
            <a:off x="1237673" y="2478937"/>
            <a:ext cx="3408217" cy="415171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836383DE-29BA-CCD9-AE92-874007677CB1}"/>
              </a:ext>
            </a:extLst>
          </p:cNvPr>
          <p:cNvSpPr>
            <a:spLocks noGrp="1"/>
          </p:cNvSpPr>
          <p:nvPr>
            <p:ph type="body" sz="quarter" idx="25"/>
          </p:nvPr>
        </p:nvSpPr>
        <p:spPr>
          <a:xfrm>
            <a:off x="5021395" y="2478937"/>
            <a:ext cx="3408217" cy="415171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27564371"/>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lineHeadline_1colText_1">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3" y="868543"/>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 requiring only one line</a:t>
            </a:r>
            <a:endParaRPr lang="en-US"/>
          </a:p>
        </p:txBody>
      </p:sp>
      <p:pic>
        <p:nvPicPr>
          <p:cNvPr id="6" name="Picture 5" descr="A picture containing shape&#10;&#10;Description automatically generated">
            <a:extLst>
              <a:ext uri="{FF2B5EF4-FFF2-40B4-BE49-F238E27FC236}">
                <a16:creationId xmlns:a16="http://schemas.microsoft.com/office/drawing/2014/main" id="{FF8772F0-B84C-B130-36CD-AC7BF55EE3E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3"/>
            <a:ext cx="1803400" cy="1687809"/>
          </a:xfrm>
          <a:prstGeom prst="rect">
            <a:avLst/>
          </a:prstGeom>
        </p:spPr>
      </p:pic>
      <p:sp>
        <p:nvSpPr>
          <p:cNvPr id="5" name="Content Placeholder 4">
            <a:extLst>
              <a:ext uri="{FF2B5EF4-FFF2-40B4-BE49-F238E27FC236}">
                <a16:creationId xmlns:a16="http://schemas.microsoft.com/office/drawing/2014/main" id="{1C16A75D-B4EA-CEA1-E4FF-EAB6210B6F98}"/>
              </a:ext>
            </a:extLst>
          </p:cNvPr>
          <p:cNvSpPr>
            <a:spLocks noGrp="1"/>
          </p:cNvSpPr>
          <p:nvPr>
            <p:ph sz="quarter" idx="23"/>
          </p:nvPr>
        </p:nvSpPr>
        <p:spPr>
          <a:xfrm>
            <a:off x="1237673" y="1628775"/>
            <a:ext cx="7194551" cy="46008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042802615"/>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FullWidthHeadline_1colTex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2" y="868543"/>
            <a:ext cx="8742669"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Full width headline and multi-content box</a:t>
            </a:r>
            <a:endParaRPr lang="en-US"/>
          </a:p>
        </p:txBody>
      </p:sp>
      <p:pic>
        <p:nvPicPr>
          <p:cNvPr id="6" name="Picture 5" descr="A picture containing shape&#10;&#10;Description automatically generated">
            <a:extLst>
              <a:ext uri="{FF2B5EF4-FFF2-40B4-BE49-F238E27FC236}">
                <a16:creationId xmlns:a16="http://schemas.microsoft.com/office/drawing/2014/main" id="{FF8772F0-B84C-B130-36CD-AC7BF55EE3E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3"/>
            <a:ext cx="1803400" cy="1687809"/>
          </a:xfrm>
          <a:prstGeom prst="rect">
            <a:avLst/>
          </a:prstGeom>
        </p:spPr>
      </p:pic>
      <p:sp>
        <p:nvSpPr>
          <p:cNvPr id="5" name="Content Placeholder 4">
            <a:extLst>
              <a:ext uri="{FF2B5EF4-FFF2-40B4-BE49-F238E27FC236}">
                <a16:creationId xmlns:a16="http://schemas.microsoft.com/office/drawing/2014/main" id="{1C16A75D-B4EA-CEA1-E4FF-EAB6210B6F98}"/>
              </a:ext>
            </a:extLst>
          </p:cNvPr>
          <p:cNvSpPr>
            <a:spLocks noGrp="1"/>
          </p:cNvSpPr>
          <p:nvPr>
            <p:ph sz="quarter" idx="23"/>
          </p:nvPr>
        </p:nvSpPr>
        <p:spPr>
          <a:xfrm>
            <a:off x="1237672" y="1628775"/>
            <a:ext cx="8742669" cy="46008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087451248"/>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 content horizontal">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2" y="868543"/>
            <a:ext cx="8742669"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Full width headline and multi-content box</a:t>
            </a:r>
            <a:endParaRPr lang="en-US"/>
          </a:p>
        </p:txBody>
      </p:sp>
      <p:pic>
        <p:nvPicPr>
          <p:cNvPr id="6" name="Picture 5" descr="A picture containing shape&#10;&#10;Description automatically generated">
            <a:extLst>
              <a:ext uri="{FF2B5EF4-FFF2-40B4-BE49-F238E27FC236}">
                <a16:creationId xmlns:a16="http://schemas.microsoft.com/office/drawing/2014/main" id="{FF8772F0-B84C-B130-36CD-AC7BF55EE3E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3"/>
            <a:ext cx="1803400" cy="1687809"/>
          </a:xfrm>
          <a:prstGeom prst="rect">
            <a:avLst/>
          </a:prstGeom>
        </p:spPr>
      </p:pic>
      <p:sp>
        <p:nvSpPr>
          <p:cNvPr id="5" name="Content Placeholder 4">
            <a:extLst>
              <a:ext uri="{FF2B5EF4-FFF2-40B4-BE49-F238E27FC236}">
                <a16:creationId xmlns:a16="http://schemas.microsoft.com/office/drawing/2014/main" id="{1C16A75D-B4EA-CEA1-E4FF-EAB6210B6F98}"/>
              </a:ext>
            </a:extLst>
          </p:cNvPr>
          <p:cNvSpPr>
            <a:spLocks noGrp="1"/>
          </p:cNvSpPr>
          <p:nvPr>
            <p:ph sz="quarter" idx="23"/>
          </p:nvPr>
        </p:nvSpPr>
        <p:spPr>
          <a:xfrm>
            <a:off x="1237672" y="1628775"/>
            <a:ext cx="8742669" cy="257915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Content Placeholder 4">
            <a:extLst>
              <a:ext uri="{FF2B5EF4-FFF2-40B4-BE49-F238E27FC236}">
                <a16:creationId xmlns:a16="http://schemas.microsoft.com/office/drawing/2014/main" id="{DB9E45EA-1A24-7431-8857-8DCA0345F274}"/>
              </a:ext>
            </a:extLst>
          </p:cNvPr>
          <p:cNvSpPr>
            <a:spLocks noGrp="1"/>
          </p:cNvSpPr>
          <p:nvPr>
            <p:ph sz="quarter" idx="24"/>
          </p:nvPr>
        </p:nvSpPr>
        <p:spPr>
          <a:xfrm>
            <a:off x="1237672" y="4411135"/>
            <a:ext cx="8742669" cy="14732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017773622"/>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1lineHeadline_2colText_1">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3" y="868543"/>
            <a:ext cx="7195123"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 one line, with columns</a:t>
            </a:r>
            <a:endParaRPr lang="en-US"/>
          </a:p>
        </p:txBody>
      </p:sp>
      <p:pic>
        <p:nvPicPr>
          <p:cNvPr id="6" name="Picture 5" descr="A picture containing shape&#10;&#10;Description automatically generated">
            <a:extLst>
              <a:ext uri="{FF2B5EF4-FFF2-40B4-BE49-F238E27FC236}">
                <a16:creationId xmlns:a16="http://schemas.microsoft.com/office/drawing/2014/main" id="{FF8772F0-B84C-B130-36CD-AC7BF55EE3E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3"/>
            <a:ext cx="1803400" cy="1687809"/>
          </a:xfrm>
          <a:prstGeom prst="rect">
            <a:avLst/>
          </a:prstGeom>
        </p:spPr>
      </p:pic>
      <p:sp>
        <p:nvSpPr>
          <p:cNvPr id="7" name="Content Placeholder 4">
            <a:extLst>
              <a:ext uri="{FF2B5EF4-FFF2-40B4-BE49-F238E27FC236}">
                <a16:creationId xmlns:a16="http://schemas.microsoft.com/office/drawing/2014/main" id="{ED4FF6B6-0F27-6F62-58E9-FEF47BE5C774}"/>
              </a:ext>
            </a:extLst>
          </p:cNvPr>
          <p:cNvSpPr>
            <a:spLocks noGrp="1"/>
          </p:cNvSpPr>
          <p:nvPr>
            <p:ph sz="quarter" idx="23"/>
          </p:nvPr>
        </p:nvSpPr>
        <p:spPr>
          <a:xfrm>
            <a:off x="1237673" y="1628775"/>
            <a:ext cx="7194551" cy="4600800"/>
          </a:xfrm>
        </p:spPr>
        <p:txBody>
          <a:bodyPr numCol="2"/>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128147966"/>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1_2lineHeadline_1colTex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3" y="868543"/>
            <a:ext cx="540166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Longer headlines that require two lines to fit the text </a:t>
            </a:r>
            <a:endParaRPr lang="en-US"/>
          </a:p>
        </p:txBody>
      </p:sp>
      <p:pic>
        <p:nvPicPr>
          <p:cNvPr id="8" name="Picture 7" descr="A picture containing shape&#10;&#10;Description automatically generated">
            <a:extLst>
              <a:ext uri="{FF2B5EF4-FFF2-40B4-BE49-F238E27FC236}">
                <a16:creationId xmlns:a16="http://schemas.microsoft.com/office/drawing/2014/main" id="{D878AACE-57B4-A497-8563-273F8C058ED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3"/>
            <a:ext cx="1803400" cy="1687809"/>
          </a:xfrm>
          <a:prstGeom prst="rect">
            <a:avLst/>
          </a:prstGeom>
        </p:spPr>
      </p:pic>
      <p:sp>
        <p:nvSpPr>
          <p:cNvPr id="4" name="Content Placeholder 4">
            <a:extLst>
              <a:ext uri="{FF2B5EF4-FFF2-40B4-BE49-F238E27FC236}">
                <a16:creationId xmlns:a16="http://schemas.microsoft.com/office/drawing/2014/main" id="{316D346D-B098-7865-F736-5D5E197B89FE}"/>
              </a:ext>
            </a:extLst>
          </p:cNvPr>
          <p:cNvSpPr>
            <a:spLocks noGrp="1"/>
          </p:cNvSpPr>
          <p:nvPr>
            <p:ph sz="quarter" idx="23"/>
          </p:nvPr>
        </p:nvSpPr>
        <p:spPr>
          <a:xfrm>
            <a:off x="1237674" y="1989139"/>
            <a:ext cx="7194551" cy="4279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98486045"/>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1lineHeadline_1colText">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3116" b="5594"/>
          <a:stretch/>
        </p:blipFill>
        <p:spPr>
          <a:xfrm>
            <a:off x="9135509"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3418467"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One line headline</a:t>
            </a:r>
            <a:endParaRPr lang="en-US"/>
          </a:p>
        </p:txBody>
      </p:sp>
      <p:sp>
        <p:nvSpPr>
          <p:cNvPr id="4" name="Content Placeholder 4">
            <a:extLst>
              <a:ext uri="{FF2B5EF4-FFF2-40B4-BE49-F238E27FC236}">
                <a16:creationId xmlns:a16="http://schemas.microsoft.com/office/drawing/2014/main" id="{0083583A-8A58-9306-DBB3-B114EECA08F9}"/>
              </a:ext>
            </a:extLst>
          </p:cNvPr>
          <p:cNvSpPr>
            <a:spLocks noGrp="1"/>
          </p:cNvSpPr>
          <p:nvPr>
            <p:ph sz="quarter" idx="23"/>
          </p:nvPr>
        </p:nvSpPr>
        <p:spPr>
          <a:xfrm>
            <a:off x="1250925" y="1628775"/>
            <a:ext cx="3405256" cy="4679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40561797"/>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3lineHeadline_1colText">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3116" b="5594"/>
          <a:stretch/>
        </p:blipFill>
        <p:spPr>
          <a:xfrm>
            <a:off x="9135509"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4"/>
            <a:ext cx="3405257" cy="1191673"/>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three lines to fit the text </a:t>
            </a:r>
            <a:endParaRPr lang="en-US"/>
          </a:p>
        </p:txBody>
      </p:sp>
      <p:sp>
        <p:nvSpPr>
          <p:cNvPr id="5" name="Content Placeholder 4">
            <a:extLst>
              <a:ext uri="{FF2B5EF4-FFF2-40B4-BE49-F238E27FC236}">
                <a16:creationId xmlns:a16="http://schemas.microsoft.com/office/drawing/2014/main" id="{BF8B978B-A28C-2538-D869-43F44449F20E}"/>
              </a:ext>
            </a:extLst>
          </p:cNvPr>
          <p:cNvSpPr>
            <a:spLocks noGrp="1"/>
          </p:cNvSpPr>
          <p:nvPr>
            <p:ph sz="quarter" idx="23"/>
          </p:nvPr>
        </p:nvSpPr>
        <p:spPr>
          <a:xfrm>
            <a:off x="1250925" y="2385390"/>
            <a:ext cx="3405256" cy="4029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012564041"/>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1lineHeadline_1colText al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6073885" y="868543"/>
            <a:ext cx="3418467"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One line headline</a:t>
            </a:r>
            <a:endParaRPr lang="en-US"/>
          </a:p>
        </p:txBody>
      </p:sp>
      <p:pic>
        <p:nvPicPr>
          <p:cNvPr id="13" name="Picture 12" descr="Shape, rectangle&#10;&#10;Description automatically generated">
            <a:extLst>
              <a:ext uri="{FF2B5EF4-FFF2-40B4-BE49-F238E27FC236}">
                <a16:creationId xmlns:a16="http://schemas.microsoft.com/office/drawing/2014/main" id="{0FAD7712-151B-43ED-9807-B824E57CB82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13116" b="5594"/>
          <a:stretch/>
        </p:blipFill>
        <p:spPr>
          <a:xfrm flipH="1">
            <a:off x="1" y="3429000"/>
            <a:ext cx="3056492" cy="3429000"/>
          </a:xfrm>
          <a:prstGeom prst="rect">
            <a:avLst/>
          </a:prstGeom>
        </p:spPr>
      </p:pic>
      <p:sp>
        <p:nvSpPr>
          <p:cNvPr id="4" name="Content Placeholder 4">
            <a:extLst>
              <a:ext uri="{FF2B5EF4-FFF2-40B4-BE49-F238E27FC236}">
                <a16:creationId xmlns:a16="http://schemas.microsoft.com/office/drawing/2014/main" id="{A39FE7B1-746A-9A15-F0DE-11DBA1AF2DBE}"/>
              </a:ext>
            </a:extLst>
          </p:cNvPr>
          <p:cNvSpPr>
            <a:spLocks noGrp="1"/>
          </p:cNvSpPr>
          <p:nvPr>
            <p:ph sz="quarter" idx="23"/>
          </p:nvPr>
        </p:nvSpPr>
        <p:spPr>
          <a:xfrm>
            <a:off x="6073885" y="1628775"/>
            <a:ext cx="3405259" cy="4666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04615934"/>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5995">
          <p15:clr>
            <a:srgbClr val="FBAE40"/>
          </p15:clr>
        </p15:guide>
        <p15:guide id="3" pos="3817">
          <p15:clr>
            <a:srgbClr val="FBAE40"/>
          </p15:clr>
        </p15:guide>
        <p15:guide id="5" pos="6244">
          <p15:clr>
            <a:srgbClr val="FBAE40"/>
          </p15:clr>
        </p15:guide>
        <p15:guide id="6" orient="horz" pos="1026">
          <p15:clr>
            <a:srgbClr val="FBAE40"/>
          </p15:clr>
        </p15:guide>
        <p15:guide id="7" orient="horz" pos="57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Overview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D820FA-68F1-AA5A-48B3-BE857114696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4" y="1513540"/>
            <a:ext cx="6412297" cy="623248"/>
          </a:xfrm>
          <a:prstGeom prst="rect">
            <a:avLst/>
          </a:prstGeom>
        </p:spPr>
        <p:txBody>
          <a:bodyPr wrap="square" lIns="0" tIns="0" rIns="0" bIns="0" anchor="b">
            <a:spAutoFit/>
          </a:bodyPr>
          <a:lstStyle>
            <a:lvl1pPr algn="l">
              <a:defRPr sz="4500" spc="100" baseline="0">
                <a:solidFill>
                  <a:schemeClr val="bg1"/>
                </a:solidFill>
                <a:latin typeface="+mj-lt"/>
              </a:defRPr>
            </a:lvl1pPr>
          </a:lstStyle>
          <a:p>
            <a:r>
              <a:rPr lang="en-GB"/>
              <a:t>Overview</a:t>
            </a:r>
            <a:endParaRPr lang="en-US"/>
          </a:p>
        </p:txBody>
      </p:sp>
      <p:pic>
        <p:nvPicPr>
          <p:cNvPr id="12" name="Picture 11" descr="Shape&#10;&#10;Description automatically generated">
            <a:extLst>
              <a:ext uri="{FF2B5EF4-FFF2-40B4-BE49-F238E27FC236}">
                <a16:creationId xmlns:a16="http://schemas.microsoft.com/office/drawing/2014/main" id="{86317AC9-EF0C-7769-0A64-6E12FAB313E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943041" y="3485560"/>
            <a:ext cx="3248959" cy="3372439"/>
          </a:xfrm>
          <a:prstGeom prst="rect">
            <a:avLst/>
          </a:prstGeom>
        </p:spPr>
      </p:pic>
      <p:cxnSp>
        <p:nvCxnSpPr>
          <p:cNvPr id="16" name="Straight Connector 15">
            <a:extLst>
              <a:ext uri="{FF2B5EF4-FFF2-40B4-BE49-F238E27FC236}">
                <a16:creationId xmlns:a16="http://schemas.microsoft.com/office/drawing/2014/main" id="{07788DA6-C683-27A3-659E-E6AB1438BE0A}"/>
              </a:ext>
            </a:extLst>
          </p:cNvPr>
          <p:cNvCxnSpPr>
            <a:cxnSpLocks/>
          </p:cNvCxnSpPr>
          <p:nvPr/>
        </p:nvCxnSpPr>
        <p:spPr>
          <a:xfrm>
            <a:off x="1246290" y="2283471"/>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2" name="Text Placeholder 17">
            <a:extLst>
              <a:ext uri="{FF2B5EF4-FFF2-40B4-BE49-F238E27FC236}">
                <a16:creationId xmlns:a16="http://schemas.microsoft.com/office/drawing/2014/main" id="{CCCF0A16-9513-B3DC-2497-E4D221686D01}"/>
              </a:ext>
            </a:extLst>
          </p:cNvPr>
          <p:cNvSpPr>
            <a:spLocks noGrp="1"/>
          </p:cNvSpPr>
          <p:nvPr>
            <p:ph type="body" sz="quarter" idx="10" hasCustomPrompt="1"/>
          </p:nvPr>
        </p:nvSpPr>
        <p:spPr>
          <a:xfrm>
            <a:off x="1233992" y="2537572"/>
            <a:ext cx="6422947" cy="257635"/>
          </a:xfrm>
          <a:prstGeom prst="rect">
            <a:avLst/>
          </a:prstGeom>
        </p:spPr>
        <p:txBody>
          <a:bodyPr wrap="square" lIns="0" tIns="0" rIns="0" bIns="0">
            <a:spAutoFit/>
          </a:bodyPr>
          <a:lstStyle>
            <a:lvl1pPr marL="0" indent="0">
              <a:lnSpc>
                <a:spcPct val="120000"/>
              </a:lnSpc>
              <a:buFontTx/>
              <a:buNone/>
              <a:defRPr sz="1500" b="0" i="0" cap="all"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endParaRPr lang="en-US"/>
          </a:p>
        </p:txBody>
      </p:sp>
    </p:spTree>
    <p:extLst>
      <p:ext uri="{BB962C8B-B14F-4D97-AF65-F5344CB8AC3E}">
        <p14:creationId xmlns:p14="http://schemas.microsoft.com/office/powerpoint/2010/main" val="499307648"/>
      </p:ext>
    </p:extLst>
  </p:cSld>
  <p:clrMapOvr>
    <a:masterClrMapping/>
  </p:clrMapOvr>
  <p:extLst>
    <p:ext uri="{DCECCB84-F9BA-43D5-87BE-67443E8EF086}">
      <p15:sldGuideLst xmlns:p15="http://schemas.microsoft.com/office/powerpoint/2012/main">
        <p15:guide id="1" orient="horz" pos="1253">
          <p15:clr>
            <a:srgbClr val="FBAE40"/>
          </p15:clr>
        </p15:guide>
        <p15:guide id="2" pos="778">
          <p15:clr>
            <a:srgbClr val="FBAE40"/>
          </p15:clr>
        </p15:guide>
        <p15:guide id="3" orient="horz" pos="1638">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3lineHeadline_1colText al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pic>
        <p:nvPicPr>
          <p:cNvPr id="13" name="Picture 12" descr="Shape, rectangle&#10;&#10;Description automatically generated">
            <a:extLst>
              <a:ext uri="{FF2B5EF4-FFF2-40B4-BE49-F238E27FC236}">
                <a16:creationId xmlns:a16="http://schemas.microsoft.com/office/drawing/2014/main" id="{0FAD7712-151B-43ED-9807-B824E57CB82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13116" b="5594"/>
          <a:stretch/>
        </p:blipFill>
        <p:spPr>
          <a:xfrm flipH="1">
            <a:off x="1" y="3429000"/>
            <a:ext cx="3056492" cy="3429000"/>
          </a:xfrm>
          <a:prstGeom prst="rect">
            <a:avLst/>
          </a:prstGeom>
        </p:spPr>
      </p:pic>
      <p:sp>
        <p:nvSpPr>
          <p:cNvPr id="2" name="Text Placeholder 16">
            <a:extLst>
              <a:ext uri="{FF2B5EF4-FFF2-40B4-BE49-F238E27FC236}">
                <a16:creationId xmlns:a16="http://schemas.microsoft.com/office/drawing/2014/main" id="{F744C5BE-6CBC-C63F-7611-86011E0773B5}"/>
              </a:ext>
            </a:extLst>
          </p:cNvPr>
          <p:cNvSpPr>
            <a:spLocks noGrp="1"/>
          </p:cNvSpPr>
          <p:nvPr>
            <p:ph type="body" sz="quarter" idx="10" hasCustomPrompt="1"/>
          </p:nvPr>
        </p:nvSpPr>
        <p:spPr>
          <a:xfrm>
            <a:off x="6069496" y="868544"/>
            <a:ext cx="3419061" cy="1191673"/>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three lines to fit the text </a:t>
            </a:r>
            <a:endParaRPr lang="en-US"/>
          </a:p>
        </p:txBody>
      </p:sp>
      <p:sp>
        <p:nvSpPr>
          <p:cNvPr id="4" name="Content Placeholder 4">
            <a:extLst>
              <a:ext uri="{FF2B5EF4-FFF2-40B4-BE49-F238E27FC236}">
                <a16:creationId xmlns:a16="http://schemas.microsoft.com/office/drawing/2014/main" id="{D40EB2BF-1264-0210-4706-05C95BF4C68E}"/>
              </a:ext>
            </a:extLst>
          </p:cNvPr>
          <p:cNvSpPr>
            <a:spLocks noGrp="1"/>
          </p:cNvSpPr>
          <p:nvPr>
            <p:ph sz="quarter" idx="23"/>
          </p:nvPr>
        </p:nvSpPr>
        <p:spPr>
          <a:xfrm>
            <a:off x="6069496" y="2385391"/>
            <a:ext cx="3419061" cy="4029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965625457"/>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5995">
          <p15:clr>
            <a:srgbClr val="FBAE40"/>
          </p15:clr>
        </p15:guide>
        <p15:guide id="3" pos="3817">
          <p15:clr>
            <a:srgbClr val="FBAE40"/>
          </p15:clr>
        </p15:guide>
        <p15:guide id="5" pos="6244">
          <p15:clr>
            <a:srgbClr val="FBAE40"/>
          </p15:clr>
        </p15:guide>
        <p15:guide id="6" orient="horz" pos="1253">
          <p15:clr>
            <a:srgbClr val="FBAE40"/>
          </p15:clr>
        </p15:guide>
        <p15:guide id="7" orient="horz" pos="572">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2lineHeadline_2conten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4328240"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4" name="Text Placeholder 4">
            <a:extLst>
              <a:ext uri="{FF2B5EF4-FFF2-40B4-BE49-F238E27FC236}">
                <a16:creationId xmlns:a16="http://schemas.microsoft.com/office/drawing/2014/main" id="{308B72AE-0A4F-AD59-C038-3202FD97F6DF}"/>
              </a:ext>
            </a:extLst>
          </p:cNvPr>
          <p:cNvSpPr>
            <a:spLocks noGrp="1"/>
          </p:cNvSpPr>
          <p:nvPr>
            <p:ph type="body" sz="quarter" idx="19" hasCustomPrompt="1"/>
          </p:nvPr>
        </p:nvSpPr>
        <p:spPr>
          <a:xfrm>
            <a:off x="1246915" y="1926185"/>
            <a:ext cx="4665687" cy="222947"/>
          </a:xfrm>
          <a:prstGeom prst="rect">
            <a:avLst/>
          </a:prstGeom>
        </p:spPr>
        <p:txBody>
          <a:bodyPr wrap="square" lIns="0" tIns="0" rIns="0" bIns="0">
            <a:spAutoFit/>
          </a:bodyPr>
          <a:lstStyle>
            <a:lvl1pPr>
              <a:lnSpc>
                <a:spcPct val="12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TEXT STYLES</a:t>
            </a:r>
            <a:endParaRPr lang="en-US"/>
          </a:p>
        </p:txBody>
      </p:sp>
      <p:sp>
        <p:nvSpPr>
          <p:cNvPr id="9" name="Text Placeholder 11">
            <a:extLst>
              <a:ext uri="{FF2B5EF4-FFF2-40B4-BE49-F238E27FC236}">
                <a16:creationId xmlns:a16="http://schemas.microsoft.com/office/drawing/2014/main" id="{9CE0728B-C103-EEF9-E922-F20353780326}"/>
              </a:ext>
            </a:extLst>
          </p:cNvPr>
          <p:cNvSpPr>
            <a:spLocks noGrp="1"/>
          </p:cNvSpPr>
          <p:nvPr>
            <p:ph type="body" sz="quarter" idx="11" hasCustomPrompt="1"/>
          </p:nvPr>
        </p:nvSpPr>
        <p:spPr>
          <a:xfrm>
            <a:off x="5997389" y="6549650"/>
            <a:ext cx="5962872"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sp>
        <p:nvSpPr>
          <p:cNvPr id="5" name="Content Placeholder 4">
            <a:extLst>
              <a:ext uri="{FF2B5EF4-FFF2-40B4-BE49-F238E27FC236}">
                <a16:creationId xmlns:a16="http://schemas.microsoft.com/office/drawing/2014/main" id="{5530B484-086D-B35E-BC7C-D1F2BADFCD8B}"/>
              </a:ext>
            </a:extLst>
          </p:cNvPr>
          <p:cNvSpPr>
            <a:spLocks noGrp="1"/>
          </p:cNvSpPr>
          <p:nvPr>
            <p:ph sz="quarter" idx="23" hasCustomPrompt="1"/>
          </p:nvPr>
        </p:nvSpPr>
        <p:spPr>
          <a:xfrm>
            <a:off x="6275389" y="908049"/>
            <a:ext cx="5114271" cy="5400675"/>
          </a:xfrm>
        </p:spPr>
        <p:txBody>
          <a:bodyPr/>
          <a:lstStyle>
            <a:lvl1pPr>
              <a:defRPr/>
            </a:lvl1pPr>
          </a:lstStyle>
          <a:p>
            <a:pPr lvl="0"/>
            <a:r>
              <a:rPr lang="en-US"/>
              <a:t>For image/graph</a:t>
            </a:r>
          </a:p>
        </p:txBody>
      </p:sp>
      <p:sp>
        <p:nvSpPr>
          <p:cNvPr id="6" name="Content Placeholder 4">
            <a:extLst>
              <a:ext uri="{FF2B5EF4-FFF2-40B4-BE49-F238E27FC236}">
                <a16:creationId xmlns:a16="http://schemas.microsoft.com/office/drawing/2014/main" id="{F1531016-1BCF-C069-6030-DAC2247A354B}"/>
              </a:ext>
            </a:extLst>
          </p:cNvPr>
          <p:cNvSpPr>
            <a:spLocks noGrp="1"/>
          </p:cNvSpPr>
          <p:nvPr>
            <p:ph sz="quarter" idx="24"/>
          </p:nvPr>
        </p:nvSpPr>
        <p:spPr>
          <a:xfrm>
            <a:off x="1246915" y="2293941"/>
            <a:ext cx="4665687" cy="4014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029985022"/>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2lineHeadline+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4513771"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9" name="Text Placeholder 11">
            <a:extLst>
              <a:ext uri="{FF2B5EF4-FFF2-40B4-BE49-F238E27FC236}">
                <a16:creationId xmlns:a16="http://schemas.microsoft.com/office/drawing/2014/main" id="{9CE0728B-C103-EEF9-E922-F20353780326}"/>
              </a:ext>
            </a:extLst>
          </p:cNvPr>
          <p:cNvSpPr>
            <a:spLocks noGrp="1"/>
          </p:cNvSpPr>
          <p:nvPr>
            <p:ph type="body" sz="quarter" idx="11" hasCustomPrompt="1"/>
          </p:nvPr>
        </p:nvSpPr>
        <p:spPr>
          <a:xfrm>
            <a:off x="5997389" y="6549650"/>
            <a:ext cx="5962872"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sp>
        <p:nvSpPr>
          <p:cNvPr id="2" name="Content Placeholder 4">
            <a:extLst>
              <a:ext uri="{FF2B5EF4-FFF2-40B4-BE49-F238E27FC236}">
                <a16:creationId xmlns:a16="http://schemas.microsoft.com/office/drawing/2014/main" id="{CF5250C4-D736-625F-439F-12F0053F23FC}"/>
              </a:ext>
            </a:extLst>
          </p:cNvPr>
          <p:cNvSpPr>
            <a:spLocks noGrp="1"/>
          </p:cNvSpPr>
          <p:nvPr>
            <p:ph sz="quarter" idx="23" hasCustomPrompt="1"/>
          </p:nvPr>
        </p:nvSpPr>
        <p:spPr>
          <a:xfrm>
            <a:off x="1250926" y="2024063"/>
            <a:ext cx="10138735" cy="4281952"/>
          </a:xfrm>
        </p:spPr>
        <p:txBody>
          <a:bodyPr/>
          <a:lstStyle>
            <a:lvl1pPr>
              <a:defRPr/>
            </a:lvl1pPr>
          </a:lstStyle>
          <a:p>
            <a:pPr lvl="0"/>
            <a:r>
              <a:rPr lang="en-US"/>
              <a:t>For image/graph</a:t>
            </a:r>
          </a:p>
        </p:txBody>
      </p:sp>
    </p:spTree>
    <p:extLst>
      <p:ext uri="{BB962C8B-B14F-4D97-AF65-F5344CB8AC3E}">
        <p14:creationId xmlns:p14="http://schemas.microsoft.com/office/powerpoint/2010/main" val="2506371503"/>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1colText+2Pictur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3"/>
            <a:ext cx="455352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4" name="Content Placeholder 4">
            <a:extLst>
              <a:ext uri="{FF2B5EF4-FFF2-40B4-BE49-F238E27FC236}">
                <a16:creationId xmlns:a16="http://schemas.microsoft.com/office/drawing/2014/main" id="{EE03F38E-7678-ACF3-E2C3-FF347D375DDB}"/>
              </a:ext>
            </a:extLst>
          </p:cNvPr>
          <p:cNvSpPr>
            <a:spLocks noGrp="1"/>
          </p:cNvSpPr>
          <p:nvPr>
            <p:ph sz="quarter" idx="23" hasCustomPrompt="1"/>
          </p:nvPr>
        </p:nvSpPr>
        <p:spPr>
          <a:xfrm>
            <a:off x="7680324" y="2017025"/>
            <a:ext cx="3095627" cy="2076451"/>
          </a:xfrm>
        </p:spPr>
        <p:txBody>
          <a:bodyPr/>
          <a:lstStyle>
            <a:lvl1pPr>
              <a:defRPr/>
            </a:lvl1pPr>
          </a:lstStyle>
          <a:p>
            <a:pPr lvl="0"/>
            <a:r>
              <a:rPr lang="en-US"/>
              <a:t>For image/graph</a:t>
            </a:r>
          </a:p>
        </p:txBody>
      </p:sp>
      <p:sp>
        <p:nvSpPr>
          <p:cNvPr id="7" name="Content Placeholder 4">
            <a:extLst>
              <a:ext uri="{FF2B5EF4-FFF2-40B4-BE49-F238E27FC236}">
                <a16:creationId xmlns:a16="http://schemas.microsoft.com/office/drawing/2014/main" id="{2B672C88-850E-D7D9-F80A-ED67FE04B106}"/>
              </a:ext>
            </a:extLst>
          </p:cNvPr>
          <p:cNvSpPr>
            <a:spLocks noGrp="1"/>
          </p:cNvSpPr>
          <p:nvPr>
            <p:ph sz="quarter" idx="24"/>
          </p:nvPr>
        </p:nvSpPr>
        <p:spPr>
          <a:xfrm>
            <a:off x="1250927" y="2017025"/>
            <a:ext cx="5961087" cy="429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Content Placeholder 4">
            <a:extLst>
              <a:ext uri="{FF2B5EF4-FFF2-40B4-BE49-F238E27FC236}">
                <a16:creationId xmlns:a16="http://schemas.microsoft.com/office/drawing/2014/main" id="{8CFCCEFD-1A06-C13D-DEAF-C7C7CFDCE7DF}"/>
              </a:ext>
            </a:extLst>
          </p:cNvPr>
          <p:cNvSpPr>
            <a:spLocks noGrp="1"/>
          </p:cNvSpPr>
          <p:nvPr>
            <p:ph sz="quarter" idx="25" hasCustomPrompt="1"/>
          </p:nvPr>
        </p:nvSpPr>
        <p:spPr>
          <a:xfrm>
            <a:off x="7680324" y="4232273"/>
            <a:ext cx="3095627" cy="2076451"/>
          </a:xfrm>
        </p:spPr>
        <p:txBody>
          <a:bodyPr/>
          <a:lstStyle>
            <a:lvl1pPr>
              <a:defRPr/>
            </a:lvl1pPr>
          </a:lstStyle>
          <a:p>
            <a:pPr lvl="0"/>
            <a:r>
              <a:rPr lang="en-US"/>
              <a:t>For image/graph</a:t>
            </a:r>
          </a:p>
        </p:txBody>
      </p:sp>
    </p:spTree>
    <p:extLst>
      <p:ext uri="{BB962C8B-B14F-4D97-AF65-F5344CB8AC3E}">
        <p14:creationId xmlns:p14="http://schemas.microsoft.com/office/powerpoint/2010/main" val="2209153095"/>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4838">
          <p15:clr>
            <a:srgbClr val="FBAE40"/>
          </p15:clr>
        </p15:guide>
        <p15:guide id="3" pos="4543">
          <p15:clr>
            <a:srgbClr val="FBAE40"/>
          </p15:clr>
        </p15:guide>
        <p15:guide id="4" pos="778">
          <p15:clr>
            <a:srgbClr val="FBAE40"/>
          </p15:clr>
        </p15:guide>
        <p15:guide id="6" orient="horz" pos="1253">
          <p15:clr>
            <a:srgbClr val="FBAE40"/>
          </p15:clr>
        </p15:guide>
        <p15:guide id="7" orient="horz" pos="572">
          <p15:clr>
            <a:srgbClr val="FBAE40"/>
          </p15:clr>
        </p15:guide>
        <p15:guide id="8" pos="2547">
          <p15:clr>
            <a:srgbClr val="FBAE40"/>
          </p15:clr>
        </p15:guide>
        <p15:guide id="9" pos="2774">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1colText+breakout box with 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418246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9" name="Round Single Corner of Rectangle 8">
            <a:extLst>
              <a:ext uri="{FF2B5EF4-FFF2-40B4-BE49-F238E27FC236}">
                <a16:creationId xmlns:a16="http://schemas.microsoft.com/office/drawing/2014/main" id="{93F1B725-F16F-E667-FAE1-47375E848FAA}"/>
              </a:ext>
            </a:extLst>
          </p:cNvPr>
          <p:cNvSpPr/>
          <p:nvPr/>
        </p:nvSpPr>
        <p:spPr>
          <a:xfrm>
            <a:off x="7680326" y="958572"/>
            <a:ext cx="3095625" cy="5913437"/>
          </a:xfrm>
          <a:prstGeom prst="round1Rect">
            <a:avLst>
              <a:gd name="adj" fmla="val 9349"/>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solidFill>
                <a:schemeClr val="accent4">
                  <a:lumMod val="40000"/>
                  <a:lumOff val="60000"/>
                </a:schemeClr>
              </a:solidFill>
            </a:endParaRPr>
          </a:p>
        </p:txBody>
      </p:sp>
      <p:sp>
        <p:nvSpPr>
          <p:cNvPr id="10" name="Picture Placeholder 18">
            <a:extLst>
              <a:ext uri="{FF2B5EF4-FFF2-40B4-BE49-F238E27FC236}">
                <a16:creationId xmlns:a16="http://schemas.microsoft.com/office/drawing/2014/main" id="{6F72EE20-E1D0-B3F5-8AC3-AEBCB89F10A6}"/>
              </a:ext>
            </a:extLst>
          </p:cNvPr>
          <p:cNvSpPr>
            <a:spLocks noGrp="1"/>
          </p:cNvSpPr>
          <p:nvPr>
            <p:ph type="pic" sz="quarter" idx="19"/>
          </p:nvPr>
        </p:nvSpPr>
        <p:spPr>
          <a:xfrm>
            <a:off x="7680326" y="950913"/>
            <a:ext cx="3095625" cy="2076451"/>
          </a:xfrm>
          <a:prstGeom prst="rect">
            <a:avLst/>
          </a:prstGeom>
        </p:spPr>
        <p:txBody>
          <a:bodyPr/>
          <a:lstStyle/>
          <a:p>
            <a:r>
              <a:rPr lang="en-US"/>
              <a:t>Click icon to add picture</a:t>
            </a:r>
          </a:p>
        </p:txBody>
      </p:sp>
      <p:sp>
        <p:nvSpPr>
          <p:cNvPr id="12" name="Text Placeholder 16">
            <a:extLst>
              <a:ext uri="{FF2B5EF4-FFF2-40B4-BE49-F238E27FC236}">
                <a16:creationId xmlns:a16="http://schemas.microsoft.com/office/drawing/2014/main" id="{D5E08DB9-A69E-A12D-D4D7-A8288E807464}"/>
              </a:ext>
            </a:extLst>
          </p:cNvPr>
          <p:cNvSpPr>
            <a:spLocks noGrp="1"/>
          </p:cNvSpPr>
          <p:nvPr>
            <p:ph type="body" sz="quarter" idx="21" hasCustomPrompt="1"/>
          </p:nvPr>
        </p:nvSpPr>
        <p:spPr>
          <a:xfrm>
            <a:off x="7900678" y="3269398"/>
            <a:ext cx="2654919" cy="265415"/>
          </a:xfrm>
          <a:prstGeom prst="rect">
            <a:avLst/>
          </a:prstGeom>
        </p:spPr>
        <p:txBody>
          <a:bodyPr lIns="0" tIns="0" rIns="0" bIns="0"/>
          <a:lstStyle>
            <a:lvl1pPr>
              <a:lnSpc>
                <a:spcPct val="120000"/>
              </a:lnSpc>
              <a:defRPr sz="1300" b="1" i="0" cap="all" spc="100" baseline="0">
                <a:solidFill>
                  <a:schemeClr val="tx1"/>
                </a:solidFill>
                <a:latin typeface="Consolas" panose="020B0609020204030204" pitchFamily="49" charset="0"/>
                <a:cs typeface="Consolas" panose="020B0609020204030204" pitchFamily="49" charset="0"/>
              </a:defRPr>
            </a:lvl1pPr>
          </a:lstStyle>
          <a:p>
            <a:pPr lvl="0"/>
            <a:r>
              <a:rPr lang="en-GB"/>
              <a:t>CLICK TO EDIT</a:t>
            </a:r>
            <a:endParaRPr lang="en-US"/>
          </a:p>
        </p:txBody>
      </p:sp>
      <p:sp>
        <p:nvSpPr>
          <p:cNvPr id="15" name="Text Placeholder 14">
            <a:extLst>
              <a:ext uri="{FF2B5EF4-FFF2-40B4-BE49-F238E27FC236}">
                <a16:creationId xmlns:a16="http://schemas.microsoft.com/office/drawing/2014/main" id="{0AE8224C-C241-CC9B-98E8-05BC24919BCD}"/>
              </a:ext>
            </a:extLst>
          </p:cNvPr>
          <p:cNvSpPr>
            <a:spLocks noGrp="1"/>
          </p:cNvSpPr>
          <p:nvPr>
            <p:ph type="body" sz="quarter" idx="22"/>
          </p:nvPr>
        </p:nvSpPr>
        <p:spPr>
          <a:xfrm>
            <a:off x="7900988" y="3684589"/>
            <a:ext cx="2654608" cy="2624137"/>
          </a:xfrm>
        </p:spPr>
        <p:txBody>
          <a:bodyPr lIns="0" tIns="0" rIns="0" bIns="0"/>
          <a:lstStyle>
            <a:lvl1pPr marL="179996" indent="-179996">
              <a:spcBef>
                <a:spcPts val="300"/>
              </a:spcBef>
              <a:buFont typeface="Arial" panose="020B0604020202020204" pitchFamily="34" charset="0"/>
              <a:buChar char="•"/>
              <a:defRPr sz="1400"/>
            </a:lvl1pPr>
            <a:lvl2pPr marL="179996" indent="-179996">
              <a:spcBef>
                <a:spcPts val="300"/>
              </a:spcBef>
              <a:defRPr sz="1400"/>
            </a:lvl2pPr>
            <a:lvl3pPr marL="179996" indent="-179996">
              <a:spcBef>
                <a:spcPts val="300"/>
              </a:spcBef>
              <a:defRPr sz="1400"/>
            </a:lvl3pPr>
            <a:lvl4pPr marL="179996" indent="-179996">
              <a:spcBef>
                <a:spcPts val="300"/>
              </a:spcBef>
              <a:defRPr sz="1400"/>
            </a:lvl4pPr>
            <a:lvl5pPr marL="179996" indent="-179996">
              <a:spcBef>
                <a:spcPts val="300"/>
              </a:spcBef>
              <a:defRPr sz="1400"/>
            </a:lvl5pPr>
          </a:lstStyle>
          <a:p>
            <a:pPr lvl="0"/>
            <a:r>
              <a:rPr lang="en-US"/>
              <a:t>Click to edit Master text styles</a:t>
            </a:r>
          </a:p>
        </p:txBody>
      </p:sp>
      <p:sp>
        <p:nvSpPr>
          <p:cNvPr id="5" name="Content Placeholder 4">
            <a:extLst>
              <a:ext uri="{FF2B5EF4-FFF2-40B4-BE49-F238E27FC236}">
                <a16:creationId xmlns:a16="http://schemas.microsoft.com/office/drawing/2014/main" id="{69A44B2F-E171-781B-5F8C-086808FC5E72}"/>
              </a:ext>
            </a:extLst>
          </p:cNvPr>
          <p:cNvSpPr>
            <a:spLocks noGrp="1"/>
          </p:cNvSpPr>
          <p:nvPr>
            <p:ph sz="quarter" idx="24"/>
          </p:nvPr>
        </p:nvSpPr>
        <p:spPr>
          <a:xfrm>
            <a:off x="1250927" y="2017025"/>
            <a:ext cx="5961087" cy="429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71752572"/>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4838">
          <p15:clr>
            <a:srgbClr val="FBAE40"/>
          </p15:clr>
        </p15:guide>
        <p15:guide id="3" pos="4543">
          <p15:clr>
            <a:srgbClr val="FBAE40"/>
          </p15:clr>
        </p15:guide>
        <p15:guide id="4" pos="778">
          <p15:clr>
            <a:srgbClr val="FBAE40"/>
          </p15:clr>
        </p15:guide>
        <p15:guide id="6" orient="horz" pos="1253">
          <p15:clr>
            <a:srgbClr val="FBAE40"/>
          </p15:clr>
        </p15:guide>
        <p15:guide id="7" orient="horz" pos="572">
          <p15:clr>
            <a:srgbClr val="FBAE40"/>
          </p15:clr>
        </p15:guide>
        <p15:guide id="8" pos="2547">
          <p15:clr>
            <a:srgbClr val="FBAE40"/>
          </p15:clr>
        </p15:guide>
        <p15:guide id="9" pos="2774">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3colText+picur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4566779"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10" name="Picture Placeholder 18">
            <a:extLst>
              <a:ext uri="{FF2B5EF4-FFF2-40B4-BE49-F238E27FC236}">
                <a16:creationId xmlns:a16="http://schemas.microsoft.com/office/drawing/2014/main" id="{869FAB3D-FD9B-6390-C8AB-5616BBD9AF69}"/>
              </a:ext>
            </a:extLst>
          </p:cNvPr>
          <p:cNvSpPr>
            <a:spLocks noGrp="1"/>
          </p:cNvSpPr>
          <p:nvPr>
            <p:ph type="pic" sz="quarter" idx="21"/>
          </p:nvPr>
        </p:nvSpPr>
        <p:spPr>
          <a:xfrm>
            <a:off x="4620562" y="2024049"/>
            <a:ext cx="2951815" cy="1501561"/>
          </a:xfrm>
          <a:prstGeom prst="rect">
            <a:avLst/>
          </a:prstGeom>
        </p:spPr>
        <p:txBody>
          <a:bodyPr/>
          <a:lstStyle/>
          <a:p>
            <a:r>
              <a:rPr lang="en-US"/>
              <a:t>Click icon to add picture</a:t>
            </a:r>
          </a:p>
        </p:txBody>
      </p:sp>
      <p:sp>
        <p:nvSpPr>
          <p:cNvPr id="16" name="Text Placeholder 16">
            <a:extLst>
              <a:ext uri="{FF2B5EF4-FFF2-40B4-BE49-F238E27FC236}">
                <a16:creationId xmlns:a16="http://schemas.microsoft.com/office/drawing/2014/main" id="{299F3911-76EE-A991-7EC9-DC8AE207AA29}"/>
              </a:ext>
            </a:extLst>
          </p:cNvPr>
          <p:cNvSpPr>
            <a:spLocks noGrp="1"/>
          </p:cNvSpPr>
          <p:nvPr>
            <p:ph type="body" sz="quarter" idx="26" hasCustomPrompt="1"/>
          </p:nvPr>
        </p:nvSpPr>
        <p:spPr>
          <a:xfrm>
            <a:off x="4620560" y="3713860"/>
            <a:ext cx="2951851" cy="441299"/>
          </a:xfrm>
          <a:prstGeom prst="rect">
            <a:avLst/>
          </a:prstGeom>
        </p:spPr>
        <p:txBody>
          <a:bodyPr lIns="0" tIns="0" rIns="0" bIns="0"/>
          <a:lstStyle>
            <a:lvl1pPr algn="ctr">
              <a:lnSpc>
                <a:spcPct val="100000"/>
              </a:lnSpc>
              <a:spcBef>
                <a:spcPts val="0"/>
              </a:spcBef>
              <a:defRPr sz="1300" b="1" i="0" spc="151"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0" name="Straight Connector 19">
            <a:extLst>
              <a:ext uri="{FF2B5EF4-FFF2-40B4-BE49-F238E27FC236}">
                <a16:creationId xmlns:a16="http://schemas.microsoft.com/office/drawing/2014/main" id="{BF7E1E32-C2C6-46DB-3AA0-97831A0B10DF}"/>
              </a:ext>
            </a:extLst>
          </p:cNvPr>
          <p:cNvCxnSpPr/>
          <p:nvPr/>
        </p:nvCxnSpPr>
        <p:spPr>
          <a:xfrm>
            <a:off x="4620561" y="4234671"/>
            <a:ext cx="2951815"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1241257" y="2024049"/>
            <a:ext cx="2951815" cy="1501561"/>
          </a:xfrm>
          <a:prstGeom prst="rect">
            <a:avLst/>
          </a:prstGeom>
        </p:spPr>
        <p:txBody>
          <a:bodyPr/>
          <a:lstStyle/>
          <a:p>
            <a:r>
              <a:rPr lang="en-US"/>
              <a:t>Click icon to add picture</a:t>
            </a:r>
          </a:p>
        </p:txBody>
      </p:sp>
      <p:sp>
        <p:nvSpPr>
          <p:cNvPr id="22" name="Text Placeholder 16">
            <a:extLst>
              <a:ext uri="{FF2B5EF4-FFF2-40B4-BE49-F238E27FC236}">
                <a16:creationId xmlns:a16="http://schemas.microsoft.com/office/drawing/2014/main" id="{9BE67B7B-C4B6-9A6F-F1A8-E86CE63F3407}"/>
              </a:ext>
            </a:extLst>
          </p:cNvPr>
          <p:cNvSpPr>
            <a:spLocks noGrp="1"/>
          </p:cNvSpPr>
          <p:nvPr>
            <p:ph type="body" sz="quarter" idx="29" hasCustomPrompt="1"/>
          </p:nvPr>
        </p:nvSpPr>
        <p:spPr>
          <a:xfrm>
            <a:off x="1241255" y="3713860"/>
            <a:ext cx="2951851" cy="441299"/>
          </a:xfrm>
          <a:prstGeom prst="rect">
            <a:avLst/>
          </a:prstGeom>
        </p:spPr>
        <p:txBody>
          <a:bodyPr lIns="0" tIns="0" rIns="0" bIns="0"/>
          <a:lstStyle>
            <a:lvl1pPr algn="ctr">
              <a:lnSpc>
                <a:spcPct val="100000"/>
              </a:lnSpc>
              <a:spcBef>
                <a:spcPts val="0"/>
              </a:spcBef>
              <a:defRPr sz="1300" b="1" i="0" spc="151"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4" name="Straight Connector 23">
            <a:extLst>
              <a:ext uri="{FF2B5EF4-FFF2-40B4-BE49-F238E27FC236}">
                <a16:creationId xmlns:a16="http://schemas.microsoft.com/office/drawing/2014/main" id="{6E4613DE-0CAE-3D58-65BE-AF32189197D7}"/>
              </a:ext>
            </a:extLst>
          </p:cNvPr>
          <p:cNvCxnSpPr/>
          <p:nvPr/>
        </p:nvCxnSpPr>
        <p:spPr>
          <a:xfrm>
            <a:off x="1241255" y="4234671"/>
            <a:ext cx="2951815"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5" name="Picture Placeholder 18">
            <a:extLst>
              <a:ext uri="{FF2B5EF4-FFF2-40B4-BE49-F238E27FC236}">
                <a16:creationId xmlns:a16="http://schemas.microsoft.com/office/drawing/2014/main" id="{BAA7A340-B2ED-76E9-4EEC-405211B8E423}"/>
              </a:ext>
            </a:extLst>
          </p:cNvPr>
          <p:cNvSpPr>
            <a:spLocks noGrp="1"/>
          </p:cNvSpPr>
          <p:nvPr>
            <p:ph type="pic" sz="quarter" idx="31"/>
          </p:nvPr>
        </p:nvSpPr>
        <p:spPr>
          <a:xfrm>
            <a:off x="7933605" y="2024049"/>
            <a:ext cx="2951815" cy="1501561"/>
          </a:xfrm>
          <a:prstGeom prst="rect">
            <a:avLst/>
          </a:prstGeom>
        </p:spPr>
        <p:txBody>
          <a:bodyPr/>
          <a:lstStyle/>
          <a:p>
            <a:r>
              <a:rPr lang="en-US"/>
              <a:t>Click icon to add picture</a:t>
            </a:r>
          </a:p>
        </p:txBody>
      </p:sp>
      <p:sp>
        <p:nvSpPr>
          <p:cNvPr id="26" name="Text Placeholder 16">
            <a:extLst>
              <a:ext uri="{FF2B5EF4-FFF2-40B4-BE49-F238E27FC236}">
                <a16:creationId xmlns:a16="http://schemas.microsoft.com/office/drawing/2014/main" id="{2FB25AC8-0A44-B569-4C29-101E584D19F1}"/>
              </a:ext>
            </a:extLst>
          </p:cNvPr>
          <p:cNvSpPr>
            <a:spLocks noGrp="1"/>
          </p:cNvSpPr>
          <p:nvPr>
            <p:ph type="body" sz="quarter" idx="32" hasCustomPrompt="1"/>
          </p:nvPr>
        </p:nvSpPr>
        <p:spPr>
          <a:xfrm>
            <a:off x="7933603" y="3713860"/>
            <a:ext cx="2951851" cy="441299"/>
          </a:xfrm>
          <a:prstGeom prst="rect">
            <a:avLst/>
          </a:prstGeom>
        </p:spPr>
        <p:txBody>
          <a:bodyPr lIns="0" tIns="0" rIns="0" bIns="0"/>
          <a:lstStyle>
            <a:lvl1pPr algn="ctr">
              <a:lnSpc>
                <a:spcPct val="100000"/>
              </a:lnSpc>
              <a:spcBef>
                <a:spcPts val="0"/>
              </a:spcBef>
              <a:defRPr sz="1300" b="1" i="0" spc="151"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8" name="Straight Connector 27">
            <a:extLst>
              <a:ext uri="{FF2B5EF4-FFF2-40B4-BE49-F238E27FC236}">
                <a16:creationId xmlns:a16="http://schemas.microsoft.com/office/drawing/2014/main" id="{322A7A5C-113F-E257-38AE-09BD723E8F81}"/>
              </a:ext>
            </a:extLst>
          </p:cNvPr>
          <p:cNvCxnSpPr/>
          <p:nvPr/>
        </p:nvCxnSpPr>
        <p:spPr>
          <a:xfrm>
            <a:off x="7933603" y="4234671"/>
            <a:ext cx="2951815"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ext Placeholder 4">
            <a:extLst>
              <a:ext uri="{FF2B5EF4-FFF2-40B4-BE49-F238E27FC236}">
                <a16:creationId xmlns:a16="http://schemas.microsoft.com/office/drawing/2014/main" id="{D8EA521A-417B-20C2-B0F8-B6647B55D831}"/>
              </a:ext>
            </a:extLst>
          </p:cNvPr>
          <p:cNvSpPr>
            <a:spLocks noGrp="1"/>
          </p:cNvSpPr>
          <p:nvPr>
            <p:ph type="body" sz="quarter" idx="19" hasCustomPrompt="1"/>
          </p:nvPr>
        </p:nvSpPr>
        <p:spPr>
          <a:xfrm>
            <a:off x="1250926" y="4392884"/>
            <a:ext cx="2951505" cy="2153243"/>
          </a:xfrm>
        </p:spPr>
        <p:txBody>
          <a:bodyPr lIns="0" tIns="0" rIns="0" bIns="0"/>
          <a:lstStyle>
            <a:lvl2pPr>
              <a:defRPr sz="1400" baseline="0"/>
            </a:lvl2pPr>
          </a:lstStyle>
          <a:p>
            <a:pPr lvl="1"/>
            <a:r>
              <a:rPr lang="en-GB"/>
              <a:t>Second level</a:t>
            </a:r>
          </a:p>
        </p:txBody>
      </p:sp>
      <p:sp>
        <p:nvSpPr>
          <p:cNvPr id="4" name="Text Placeholder 4">
            <a:extLst>
              <a:ext uri="{FF2B5EF4-FFF2-40B4-BE49-F238E27FC236}">
                <a16:creationId xmlns:a16="http://schemas.microsoft.com/office/drawing/2014/main" id="{C5F76DD1-2B45-9326-8639-3AA190283955}"/>
              </a:ext>
            </a:extLst>
          </p:cNvPr>
          <p:cNvSpPr>
            <a:spLocks noGrp="1"/>
          </p:cNvSpPr>
          <p:nvPr>
            <p:ph type="body" sz="quarter" idx="33" hasCustomPrompt="1"/>
          </p:nvPr>
        </p:nvSpPr>
        <p:spPr>
          <a:xfrm>
            <a:off x="4630232" y="4392884"/>
            <a:ext cx="2951505" cy="2153243"/>
          </a:xfrm>
        </p:spPr>
        <p:txBody>
          <a:bodyPr lIns="0" tIns="0" rIns="0" bIns="0"/>
          <a:lstStyle>
            <a:lvl2pPr>
              <a:defRPr sz="1400" baseline="0"/>
            </a:lvl2pPr>
          </a:lstStyle>
          <a:p>
            <a:pPr lvl="1"/>
            <a:r>
              <a:rPr lang="en-GB"/>
              <a:t>Second level</a:t>
            </a:r>
          </a:p>
        </p:txBody>
      </p:sp>
      <p:sp>
        <p:nvSpPr>
          <p:cNvPr id="5" name="Text Placeholder 4">
            <a:extLst>
              <a:ext uri="{FF2B5EF4-FFF2-40B4-BE49-F238E27FC236}">
                <a16:creationId xmlns:a16="http://schemas.microsoft.com/office/drawing/2014/main" id="{83316F68-9897-A7A9-32F6-0F75C9B70065}"/>
              </a:ext>
            </a:extLst>
          </p:cNvPr>
          <p:cNvSpPr>
            <a:spLocks noGrp="1"/>
          </p:cNvSpPr>
          <p:nvPr>
            <p:ph type="body" sz="quarter" idx="34" hasCustomPrompt="1"/>
          </p:nvPr>
        </p:nvSpPr>
        <p:spPr>
          <a:xfrm>
            <a:off x="7956528" y="4392884"/>
            <a:ext cx="2951505" cy="2153243"/>
          </a:xfrm>
        </p:spPr>
        <p:txBody>
          <a:bodyPr lIns="0" tIns="0" rIns="0" bIns="0"/>
          <a:lstStyle>
            <a:lvl2pPr>
              <a:defRPr sz="1400" baseline="0"/>
            </a:lvl2pPr>
          </a:lstStyle>
          <a:p>
            <a:pPr lvl="1"/>
            <a:r>
              <a:rPr lang="en-GB"/>
              <a:t>Second level</a:t>
            </a:r>
          </a:p>
        </p:txBody>
      </p:sp>
    </p:spTree>
    <p:extLst>
      <p:ext uri="{BB962C8B-B14F-4D97-AF65-F5344CB8AC3E}">
        <p14:creationId xmlns:p14="http://schemas.microsoft.com/office/powerpoint/2010/main" val="3952510469"/>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253">
          <p15:clr>
            <a:srgbClr val="FBAE40"/>
          </p15:clr>
        </p15:guide>
        <p15:guide id="7" orient="horz" pos="572">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448726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6" name="Table Placeholder 5">
            <a:extLst>
              <a:ext uri="{FF2B5EF4-FFF2-40B4-BE49-F238E27FC236}">
                <a16:creationId xmlns:a16="http://schemas.microsoft.com/office/drawing/2014/main" id="{543A5F79-7A33-802F-02A9-4AA373CDD8D2}"/>
              </a:ext>
            </a:extLst>
          </p:cNvPr>
          <p:cNvSpPr>
            <a:spLocks noGrp="1"/>
          </p:cNvSpPr>
          <p:nvPr>
            <p:ph type="tbl" sz="quarter" idx="11" hasCustomPrompt="1"/>
          </p:nvPr>
        </p:nvSpPr>
        <p:spPr>
          <a:xfrm>
            <a:off x="1250926" y="2024325"/>
            <a:ext cx="9699625" cy="3625851"/>
          </a:xfrm>
        </p:spPr>
        <p:txBody>
          <a:bodyPr/>
          <a:lstStyle>
            <a:lvl1pPr>
              <a:defRPr/>
            </a:lvl1pPr>
          </a:lstStyle>
          <a:p>
            <a:r>
              <a:rPr lang="en-AU"/>
              <a:t>Table – see example template for formatting</a:t>
            </a:r>
          </a:p>
        </p:txBody>
      </p:sp>
    </p:spTree>
    <p:extLst>
      <p:ext uri="{BB962C8B-B14F-4D97-AF65-F5344CB8AC3E}">
        <p14:creationId xmlns:p14="http://schemas.microsoft.com/office/powerpoint/2010/main" val="2192882905"/>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Example_Tabl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4487267"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Example table</a:t>
            </a:r>
            <a:endParaRPr lang="en-US"/>
          </a:p>
        </p:txBody>
      </p:sp>
      <p:graphicFrame>
        <p:nvGraphicFramePr>
          <p:cNvPr id="4" name="Table 3">
            <a:extLst>
              <a:ext uri="{FF2B5EF4-FFF2-40B4-BE49-F238E27FC236}">
                <a16:creationId xmlns:a16="http://schemas.microsoft.com/office/drawing/2014/main" id="{C83C5780-683D-0C29-07BC-008490604B4A}"/>
              </a:ext>
            </a:extLst>
          </p:cNvPr>
          <p:cNvGraphicFramePr>
            <a:graphicFrameLocks noGrp="1"/>
          </p:cNvGraphicFramePr>
          <p:nvPr>
            <p:extLst>
              <p:ext uri="{D42A27DB-BD31-4B8C-83A1-F6EECF244321}">
                <p14:modId xmlns:p14="http://schemas.microsoft.com/office/powerpoint/2010/main" val="3872100488"/>
              </p:ext>
            </p:extLst>
          </p:nvPr>
        </p:nvGraphicFramePr>
        <p:xfrm>
          <a:off x="1246207" y="2024063"/>
          <a:ext cx="9699587" cy="3626112"/>
        </p:xfrm>
        <a:graphic>
          <a:graphicData uri="http://schemas.openxmlformats.org/drawingml/2006/table">
            <a:tbl>
              <a:tblPr firstRow="1" firstCol="1" bandRow="1">
                <a:tableStyleId>{93296810-A885-4BE3-A3E7-6D5BEEA58F35}</a:tableStyleId>
              </a:tblPr>
              <a:tblGrid>
                <a:gridCol w="1927447">
                  <a:extLst>
                    <a:ext uri="{9D8B030D-6E8A-4147-A177-3AD203B41FA5}">
                      <a16:colId xmlns:a16="http://schemas.microsoft.com/office/drawing/2014/main" val="2605613351"/>
                    </a:ext>
                  </a:extLst>
                </a:gridCol>
                <a:gridCol w="1893724">
                  <a:extLst>
                    <a:ext uri="{9D8B030D-6E8A-4147-A177-3AD203B41FA5}">
                      <a16:colId xmlns:a16="http://schemas.microsoft.com/office/drawing/2014/main" val="2139118845"/>
                    </a:ext>
                  </a:extLst>
                </a:gridCol>
                <a:gridCol w="1893724">
                  <a:extLst>
                    <a:ext uri="{9D8B030D-6E8A-4147-A177-3AD203B41FA5}">
                      <a16:colId xmlns:a16="http://schemas.microsoft.com/office/drawing/2014/main" val="500174408"/>
                    </a:ext>
                  </a:extLst>
                </a:gridCol>
                <a:gridCol w="1893724">
                  <a:extLst>
                    <a:ext uri="{9D8B030D-6E8A-4147-A177-3AD203B41FA5}">
                      <a16:colId xmlns:a16="http://schemas.microsoft.com/office/drawing/2014/main" val="724538531"/>
                    </a:ext>
                  </a:extLst>
                </a:gridCol>
                <a:gridCol w="2090968">
                  <a:extLst>
                    <a:ext uri="{9D8B030D-6E8A-4147-A177-3AD203B41FA5}">
                      <a16:colId xmlns:a16="http://schemas.microsoft.com/office/drawing/2014/main" val="1423167988"/>
                    </a:ext>
                  </a:extLst>
                </a:gridCol>
              </a:tblGrid>
              <a:tr h="566112">
                <a:tc>
                  <a:txBody>
                    <a:bodyPr/>
                    <a:lstStyle/>
                    <a:p>
                      <a:pPr>
                        <a:lnSpc>
                          <a:spcPct val="115000"/>
                        </a:lnSpc>
                        <a:spcAft>
                          <a:spcPts val="0"/>
                        </a:spcAft>
                      </a:pPr>
                      <a:r>
                        <a:rPr lang="en-AU" sz="1200" b="1" spc="150" baseline="0">
                          <a:effectLst/>
                          <a:latin typeface="Consolas" panose="020B0609020204030204" pitchFamily="49" charset="0"/>
                          <a:cs typeface="Consolas" panose="020B0609020204030204" pitchFamily="49" charset="0"/>
                        </a:rPr>
                        <a:t> </a:t>
                      </a:r>
                      <a:endParaRPr lang="en-AU" sz="1200" b="1" spc="150" baseline="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200" b="1" i="0" cap="all" spc="150" baseline="0">
                          <a:effectLst/>
                          <a:latin typeface="Consolas" panose="020B0609020204030204" pitchFamily="49" charset="0"/>
                          <a:cs typeface="Consolas" panose="020B0609020204030204" pitchFamily="49" charset="0"/>
                        </a:rPr>
                        <a:t>COLUMN HEAD</a:t>
                      </a:r>
                      <a:endParaRPr lang="en-AU" sz="1200" b="1" i="0" cap="all" spc="150" baseline="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200" b="1" i="0" cap="all" spc="150" baseline="0">
                          <a:effectLst/>
                          <a:latin typeface="Consolas" panose="020B0609020204030204" pitchFamily="49" charset="0"/>
                          <a:cs typeface="Consolas" panose="020B0609020204030204" pitchFamily="49" charset="0"/>
                        </a:rPr>
                        <a:t>COLUMN HEAD</a:t>
                      </a:r>
                      <a:endParaRPr lang="en-AU" sz="1200" b="1" i="0" cap="all" spc="150" baseline="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200" b="1" i="0" cap="all" spc="150" baseline="0">
                          <a:effectLst/>
                          <a:latin typeface="Consolas" panose="020B0609020204030204" pitchFamily="49" charset="0"/>
                          <a:cs typeface="Consolas" panose="020B0609020204030204" pitchFamily="49" charset="0"/>
                        </a:rPr>
                        <a:t>COLUMN HEAD</a:t>
                      </a:r>
                      <a:endParaRPr lang="en-AU" sz="1200" b="1" i="0" cap="all" spc="150" baseline="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200" b="1" i="0" cap="all" spc="150" baseline="0">
                          <a:effectLst/>
                          <a:latin typeface="Consolas" panose="020B0609020204030204" pitchFamily="49" charset="0"/>
                          <a:cs typeface="Consolas" panose="020B0609020204030204" pitchFamily="49" charset="0"/>
                        </a:rPr>
                        <a:t>COLUMN HEAD</a:t>
                      </a:r>
                      <a:endParaRPr lang="en-AU" sz="1200" b="1" i="0" cap="all" spc="150" baseline="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extLst>
                  <a:ext uri="{0D108BD9-81ED-4DB2-BD59-A6C34878D82A}">
                    <a16:rowId xmlns:a16="http://schemas.microsoft.com/office/drawing/2014/main" val="2665489300"/>
                  </a:ext>
                </a:extLst>
              </a:tr>
              <a:tr h="612000">
                <a:tc>
                  <a:txBody>
                    <a:bodyPr/>
                    <a:lstStyle/>
                    <a:p>
                      <a:pPr>
                        <a:lnSpc>
                          <a:spcPct val="115000"/>
                        </a:lnSpc>
                        <a:spcAft>
                          <a:spcPts val="0"/>
                        </a:spcAft>
                      </a:pPr>
                      <a:r>
                        <a:rPr lang="en-AU" sz="1200" b="1" i="0" cap="all" spc="150" baseline="0">
                          <a:effectLst/>
                          <a:latin typeface="Adelle Mono Flex Semibold" pitchFamily="2" charset="77"/>
                        </a:rPr>
                        <a:t>LINE A</a:t>
                      </a:r>
                      <a:endParaRPr lang="en-AU" sz="1200" b="1" i="0" cap="all" spc="150" baseline="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A</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B </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a:effectLst/>
                          <a:latin typeface="+mn-lt"/>
                        </a:rPr>
                        <a:t>Entry C</a:t>
                      </a:r>
                    </a:p>
                  </a:txBody>
                  <a:tcPr marL="68580" marR="68580" marT="0" marB="0" anchor="ctr"/>
                </a:tc>
                <a:tc>
                  <a:txBody>
                    <a:bodyPr/>
                    <a:lstStyle/>
                    <a:p>
                      <a:pPr algn="ctr">
                        <a:lnSpc>
                          <a:spcPct val="100000"/>
                        </a:lnSpc>
                        <a:spcAft>
                          <a:spcPts val="0"/>
                        </a:spcAft>
                      </a:pPr>
                      <a:r>
                        <a:rPr lang="en-AU" sz="1200" spc="0" baseline="0">
                          <a:effectLst/>
                          <a:latin typeface="+mn-lt"/>
                        </a:rPr>
                        <a:t>Entry D</a:t>
                      </a:r>
                    </a:p>
                  </a:txBody>
                  <a:tcPr marL="68580" marR="68580" marT="0" marB="0" anchor="ctr"/>
                </a:tc>
                <a:extLst>
                  <a:ext uri="{0D108BD9-81ED-4DB2-BD59-A6C34878D82A}">
                    <a16:rowId xmlns:a16="http://schemas.microsoft.com/office/drawing/2014/main" val="1551640268"/>
                  </a:ext>
                </a:extLst>
              </a:tr>
              <a:tr h="612000">
                <a:tc>
                  <a:txBody>
                    <a:bodyPr/>
                    <a:lstStyle/>
                    <a:p>
                      <a:pPr>
                        <a:lnSpc>
                          <a:spcPct val="115000"/>
                        </a:lnSpc>
                        <a:spcAft>
                          <a:spcPts val="0"/>
                        </a:spcAft>
                      </a:pPr>
                      <a:r>
                        <a:rPr lang="en-AU" sz="1200" b="1" i="0" cap="all" spc="150" baseline="0">
                          <a:effectLst/>
                          <a:latin typeface="Adelle Mono Flex Semibold" pitchFamily="2" charset="77"/>
                        </a:rPr>
                        <a:t>LINE B</a:t>
                      </a:r>
                      <a:endParaRPr lang="en-AU" sz="1200" b="1" i="0" cap="all" spc="150" baseline="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A</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B </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a:effectLst/>
                          <a:latin typeface="+mn-lt"/>
                        </a:rPr>
                        <a:t>Entry C</a:t>
                      </a:r>
                    </a:p>
                  </a:txBody>
                  <a:tcPr marL="68580" marR="68580" marT="0" marB="0" anchor="ctr"/>
                </a:tc>
                <a:tc>
                  <a:txBody>
                    <a:bodyPr/>
                    <a:lstStyle/>
                    <a:p>
                      <a:pPr algn="ctr">
                        <a:lnSpc>
                          <a:spcPct val="100000"/>
                        </a:lnSpc>
                        <a:spcAft>
                          <a:spcPts val="0"/>
                        </a:spcAft>
                      </a:pPr>
                      <a:r>
                        <a:rPr lang="en-AU" sz="1200" spc="0" baseline="0">
                          <a:effectLst/>
                          <a:latin typeface="+mn-lt"/>
                        </a:rPr>
                        <a:t>Entry D</a:t>
                      </a:r>
                    </a:p>
                  </a:txBody>
                  <a:tcPr marL="68580" marR="68580" marT="0" marB="0" anchor="ctr"/>
                </a:tc>
                <a:extLst>
                  <a:ext uri="{0D108BD9-81ED-4DB2-BD59-A6C34878D82A}">
                    <a16:rowId xmlns:a16="http://schemas.microsoft.com/office/drawing/2014/main" val="2267482371"/>
                  </a:ext>
                </a:extLst>
              </a:tr>
              <a:tr h="612000">
                <a:tc>
                  <a:txBody>
                    <a:bodyPr/>
                    <a:lstStyle/>
                    <a:p>
                      <a:pPr>
                        <a:lnSpc>
                          <a:spcPct val="115000"/>
                        </a:lnSpc>
                        <a:spcAft>
                          <a:spcPts val="0"/>
                        </a:spcAft>
                      </a:pPr>
                      <a:r>
                        <a:rPr lang="en-AU" sz="1200" b="1" i="0" cap="all" spc="150" baseline="0">
                          <a:effectLst/>
                          <a:latin typeface="Adelle Mono Flex Semibold" pitchFamily="2" charset="77"/>
                        </a:rPr>
                        <a:t>LINE C</a:t>
                      </a:r>
                      <a:endParaRPr lang="en-AU" sz="1200" b="1" i="0" cap="all" spc="150" baseline="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A</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B </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a:effectLst/>
                          <a:latin typeface="+mn-lt"/>
                        </a:rPr>
                        <a:t>Entry C</a:t>
                      </a:r>
                    </a:p>
                  </a:txBody>
                  <a:tcPr marL="68580" marR="68580" marT="0" marB="0" anchor="ctr"/>
                </a:tc>
                <a:tc>
                  <a:txBody>
                    <a:bodyPr/>
                    <a:lstStyle/>
                    <a:p>
                      <a:pPr algn="ctr">
                        <a:lnSpc>
                          <a:spcPct val="100000"/>
                        </a:lnSpc>
                        <a:spcAft>
                          <a:spcPts val="0"/>
                        </a:spcAft>
                      </a:pPr>
                      <a:r>
                        <a:rPr lang="en-AU" sz="1200" spc="0" baseline="0">
                          <a:effectLst/>
                          <a:latin typeface="+mn-lt"/>
                        </a:rPr>
                        <a:t>Entry D</a:t>
                      </a:r>
                    </a:p>
                  </a:txBody>
                  <a:tcPr marL="68580" marR="68580" marT="0" marB="0" anchor="ctr"/>
                </a:tc>
                <a:extLst>
                  <a:ext uri="{0D108BD9-81ED-4DB2-BD59-A6C34878D82A}">
                    <a16:rowId xmlns:a16="http://schemas.microsoft.com/office/drawing/2014/main" val="1009103554"/>
                  </a:ext>
                </a:extLst>
              </a:tr>
              <a:tr h="612000">
                <a:tc>
                  <a:txBody>
                    <a:bodyPr/>
                    <a:lstStyle/>
                    <a:p>
                      <a:pPr>
                        <a:lnSpc>
                          <a:spcPct val="115000"/>
                        </a:lnSpc>
                        <a:spcAft>
                          <a:spcPts val="0"/>
                        </a:spcAft>
                      </a:pPr>
                      <a:r>
                        <a:rPr lang="en-AU" sz="1200" b="1" i="0" cap="all" spc="150" baseline="0">
                          <a:effectLst/>
                          <a:latin typeface="Adelle Mono Flex Semibold" pitchFamily="2" charset="77"/>
                        </a:rPr>
                        <a:t>LINE D</a:t>
                      </a:r>
                    </a:p>
                  </a:txBody>
                  <a:tcPr marL="68580" marR="68580" marT="0" marB="0" anchor="ctr"/>
                </a:tc>
                <a:tc>
                  <a:txBody>
                    <a:bodyPr/>
                    <a:lstStyle/>
                    <a:p>
                      <a:pPr algn="ctr">
                        <a:lnSpc>
                          <a:spcPct val="100000"/>
                        </a:lnSpc>
                        <a:spcAft>
                          <a:spcPts val="0"/>
                        </a:spcAft>
                      </a:pPr>
                      <a:r>
                        <a:rPr lang="en-AU" sz="1200" spc="0" baseline="0">
                          <a:effectLst/>
                          <a:latin typeface="+mn-lt"/>
                        </a:rPr>
                        <a:t>Entry A</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B </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a:effectLst/>
                          <a:latin typeface="+mn-lt"/>
                        </a:rPr>
                        <a:t>Entry C</a:t>
                      </a:r>
                    </a:p>
                  </a:txBody>
                  <a:tcPr marL="68580" marR="68580" marT="0" marB="0" anchor="ctr"/>
                </a:tc>
                <a:tc>
                  <a:txBody>
                    <a:bodyPr/>
                    <a:lstStyle/>
                    <a:p>
                      <a:pPr algn="ctr">
                        <a:lnSpc>
                          <a:spcPct val="100000"/>
                        </a:lnSpc>
                        <a:spcAft>
                          <a:spcPts val="0"/>
                        </a:spcAft>
                      </a:pPr>
                      <a:r>
                        <a:rPr lang="en-AU" sz="1200" spc="0" baseline="0">
                          <a:effectLst/>
                          <a:latin typeface="+mn-lt"/>
                        </a:rPr>
                        <a:t>Entry D</a:t>
                      </a:r>
                    </a:p>
                  </a:txBody>
                  <a:tcPr marL="68580" marR="68580" marT="0" marB="0" anchor="ctr"/>
                </a:tc>
                <a:extLst>
                  <a:ext uri="{0D108BD9-81ED-4DB2-BD59-A6C34878D82A}">
                    <a16:rowId xmlns:a16="http://schemas.microsoft.com/office/drawing/2014/main" val="1797998066"/>
                  </a:ext>
                </a:extLst>
              </a:tr>
              <a:tr h="612000">
                <a:tc>
                  <a:txBody>
                    <a:bodyPr/>
                    <a:lstStyle/>
                    <a:p>
                      <a:pPr>
                        <a:lnSpc>
                          <a:spcPct val="115000"/>
                        </a:lnSpc>
                        <a:spcAft>
                          <a:spcPts val="0"/>
                        </a:spcAft>
                      </a:pPr>
                      <a:r>
                        <a:rPr lang="en-AU" sz="1200" b="1" i="0" cap="all" spc="150" baseline="0">
                          <a:effectLst/>
                          <a:latin typeface="Adelle Mono Flex Semibold" pitchFamily="2" charset="77"/>
                        </a:rPr>
                        <a:t>LINE E</a:t>
                      </a:r>
                      <a:endParaRPr lang="en-AU" sz="1200" b="1" i="0" cap="all" spc="150" baseline="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A</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a:effectLst/>
                          <a:latin typeface="+mn-lt"/>
                        </a:rPr>
                        <a:t>Entry B </a:t>
                      </a:r>
                      <a:endParaRPr lang="en-AU" sz="1200" spc="0" baseline="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a:effectLst/>
                          <a:latin typeface="+mn-lt"/>
                        </a:rPr>
                        <a:t>Entry C</a:t>
                      </a:r>
                    </a:p>
                  </a:txBody>
                  <a:tcPr marL="68580" marR="68580" marT="0" marB="0" anchor="ctr"/>
                </a:tc>
                <a:tc>
                  <a:txBody>
                    <a:bodyPr/>
                    <a:lstStyle/>
                    <a:p>
                      <a:pPr algn="ctr">
                        <a:lnSpc>
                          <a:spcPct val="100000"/>
                        </a:lnSpc>
                        <a:spcAft>
                          <a:spcPts val="0"/>
                        </a:spcAft>
                      </a:pPr>
                      <a:r>
                        <a:rPr lang="en-AU" sz="1200" spc="0" baseline="0">
                          <a:effectLst/>
                          <a:latin typeface="+mn-lt"/>
                        </a:rPr>
                        <a:t>Entry D</a:t>
                      </a:r>
                    </a:p>
                  </a:txBody>
                  <a:tcPr marL="68580" marR="68580" marT="0" marB="0" anchor="ctr"/>
                </a:tc>
                <a:extLst>
                  <a:ext uri="{0D108BD9-81ED-4DB2-BD59-A6C34878D82A}">
                    <a16:rowId xmlns:a16="http://schemas.microsoft.com/office/drawing/2014/main" val="3330631883"/>
                  </a:ext>
                </a:extLst>
              </a:tr>
            </a:tbl>
          </a:graphicData>
        </a:graphic>
      </p:graphicFrame>
      <p:sp>
        <p:nvSpPr>
          <p:cNvPr id="5" name="TextBox 4">
            <a:extLst>
              <a:ext uri="{FF2B5EF4-FFF2-40B4-BE49-F238E27FC236}">
                <a16:creationId xmlns:a16="http://schemas.microsoft.com/office/drawing/2014/main" id="{98BDF7F7-9C4D-DB09-842F-AF93BC2428A9}"/>
              </a:ext>
            </a:extLst>
          </p:cNvPr>
          <p:cNvSpPr txBox="1"/>
          <p:nvPr/>
        </p:nvSpPr>
        <p:spPr>
          <a:xfrm>
            <a:off x="6096000" y="1243265"/>
            <a:ext cx="4271683" cy="553998"/>
          </a:xfrm>
          <a:prstGeom prst="rect">
            <a:avLst/>
          </a:prstGeom>
          <a:noFill/>
        </p:spPr>
        <p:txBody>
          <a:bodyPr wrap="square" rtlCol="0">
            <a:spAutoFit/>
          </a:bodyPr>
          <a:lstStyle/>
          <a:p>
            <a:r>
              <a:rPr lang="en-US" sz="1000">
                <a:highlight>
                  <a:srgbClr val="FFFF00"/>
                </a:highlight>
              </a:rPr>
              <a:t>To edit this table, please go to the master slide and cut/paste the table into your slide layout and use it as a base design for your table.</a:t>
            </a:r>
          </a:p>
          <a:p>
            <a:r>
              <a:rPr lang="en-US" sz="1000">
                <a:highlight>
                  <a:srgbClr val="FFFF00"/>
                </a:highlight>
              </a:rPr>
              <a:t>Don’t forget to delete this text box from the master slide.</a:t>
            </a:r>
          </a:p>
        </p:txBody>
      </p:sp>
    </p:spTree>
    <p:extLst>
      <p:ext uri="{BB962C8B-B14F-4D97-AF65-F5344CB8AC3E}">
        <p14:creationId xmlns:p14="http://schemas.microsoft.com/office/powerpoint/2010/main" val="4004152641"/>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Headline_1colText+graph(imag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3"/>
            <a:ext cx="4619788"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5380235" y="1947618"/>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B407E35-47CE-8D03-DBD8-8703FC5D62EA}"/>
              </a:ext>
            </a:extLst>
          </p:cNvPr>
          <p:cNvCxnSpPr>
            <a:cxnSpLocks/>
          </p:cNvCxnSpPr>
          <p:nvPr/>
        </p:nvCxnSpPr>
        <p:spPr>
          <a:xfrm>
            <a:off x="5772157" y="2510019"/>
            <a:ext cx="5449872"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50"/>
            <a:ext cx="5962872"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70"/>
            <a:ext cx="5449864" cy="549631"/>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br>
              <a:rPr lang="en-GB"/>
            </a:br>
            <a:r>
              <a:rPr lang="en-GB"/>
              <a:t>TWO LINE GRAPH HEADLINE</a:t>
            </a:r>
            <a:endParaRPr lang="en-US"/>
          </a:p>
        </p:txBody>
      </p:sp>
      <p:sp>
        <p:nvSpPr>
          <p:cNvPr id="2" name="Text Placeholder 4">
            <a:extLst>
              <a:ext uri="{FF2B5EF4-FFF2-40B4-BE49-F238E27FC236}">
                <a16:creationId xmlns:a16="http://schemas.microsoft.com/office/drawing/2014/main" id="{D4C31F92-7E5D-6B2D-7D34-48E3E8DB2DD4}"/>
              </a:ext>
            </a:extLst>
          </p:cNvPr>
          <p:cNvSpPr>
            <a:spLocks noGrp="1"/>
          </p:cNvSpPr>
          <p:nvPr>
            <p:ph type="body" sz="quarter" idx="23"/>
          </p:nvPr>
        </p:nvSpPr>
        <p:spPr>
          <a:xfrm>
            <a:off x="1250925" y="2017025"/>
            <a:ext cx="3765571" cy="401071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4">
            <a:extLst>
              <a:ext uri="{FF2B5EF4-FFF2-40B4-BE49-F238E27FC236}">
                <a16:creationId xmlns:a16="http://schemas.microsoft.com/office/drawing/2014/main" id="{C569541C-D562-2B2D-C47C-CDB972A7E5EF}"/>
              </a:ext>
            </a:extLst>
          </p:cNvPr>
          <p:cNvSpPr>
            <a:spLocks noGrp="1"/>
          </p:cNvSpPr>
          <p:nvPr>
            <p:ph sz="quarter" idx="32" hasCustomPrompt="1"/>
          </p:nvPr>
        </p:nvSpPr>
        <p:spPr>
          <a:xfrm>
            <a:off x="5772156" y="2862254"/>
            <a:ext cx="5449861" cy="3165481"/>
          </a:xfrm>
        </p:spPr>
        <p:txBody>
          <a:bodyPr/>
          <a:lstStyle>
            <a:lvl1pPr>
              <a:defRPr/>
            </a:lvl1pPr>
          </a:lstStyle>
          <a:p>
            <a:pPr lvl="0"/>
            <a:r>
              <a:rPr lang="en-US"/>
              <a:t>Use for image or graphs</a:t>
            </a:r>
            <a:endParaRPr lang="en-AU"/>
          </a:p>
        </p:txBody>
      </p:sp>
    </p:spTree>
    <p:extLst>
      <p:ext uri="{BB962C8B-B14F-4D97-AF65-F5344CB8AC3E}">
        <p14:creationId xmlns:p14="http://schemas.microsoft.com/office/powerpoint/2010/main" val="14253535"/>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Headline+2graphs(imag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3"/>
            <a:ext cx="4481471"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6109105" y="1947618"/>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6215270" y="6549650"/>
            <a:ext cx="5744991"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cxnSp>
        <p:nvCxnSpPr>
          <p:cNvPr id="9" name="Straight Connector 8">
            <a:extLst>
              <a:ext uri="{FF2B5EF4-FFF2-40B4-BE49-F238E27FC236}">
                <a16:creationId xmlns:a16="http://schemas.microsoft.com/office/drawing/2014/main" id="{C6EAE797-6477-7820-F81A-29C1520CC13A}"/>
              </a:ext>
            </a:extLst>
          </p:cNvPr>
          <p:cNvCxnSpPr>
            <a:cxnSpLocks/>
          </p:cNvCxnSpPr>
          <p:nvPr/>
        </p:nvCxnSpPr>
        <p:spPr>
          <a:xfrm>
            <a:off x="1224999" y="2510019"/>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 Placeholder 19">
            <a:extLst>
              <a:ext uri="{FF2B5EF4-FFF2-40B4-BE49-F238E27FC236}">
                <a16:creationId xmlns:a16="http://schemas.microsoft.com/office/drawing/2014/main" id="{8CCEE98C-C5A0-3328-63D2-D4DD87347864}"/>
              </a:ext>
            </a:extLst>
          </p:cNvPr>
          <p:cNvSpPr>
            <a:spLocks noGrp="1"/>
          </p:cNvSpPr>
          <p:nvPr>
            <p:ph type="body" sz="quarter" idx="24" hasCustomPrompt="1"/>
          </p:nvPr>
        </p:nvSpPr>
        <p:spPr>
          <a:xfrm>
            <a:off x="1224998" y="1934170"/>
            <a:ext cx="4510633" cy="549631"/>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br>
              <a:rPr lang="en-GB"/>
            </a:br>
            <a:r>
              <a:rPr lang="en-GB"/>
              <a:t>TWO LINE GRAPH HEADLINE</a:t>
            </a:r>
            <a:endParaRPr lang="en-US"/>
          </a:p>
        </p:txBody>
      </p:sp>
      <p:cxnSp>
        <p:nvCxnSpPr>
          <p:cNvPr id="14" name="Straight Connector 13">
            <a:extLst>
              <a:ext uri="{FF2B5EF4-FFF2-40B4-BE49-F238E27FC236}">
                <a16:creationId xmlns:a16="http://schemas.microsoft.com/office/drawing/2014/main" id="{26BA1043-FA11-34B8-5E3A-11D123BEC7A7}"/>
              </a:ext>
            </a:extLst>
          </p:cNvPr>
          <p:cNvCxnSpPr>
            <a:cxnSpLocks/>
          </p:cNvCxnSpPr>
          <p:nvPr/>
        </p:nvCxnSpPr>
        <p:spPr>
          <a:xfrm>
            <a:off x="6459607" y="2510019"/>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19">
            <a:extLst>
              <a:ext uri="{FF2B5EF4-FFF2-40B4-BE49-F238E27FC236}">
                <a16:creationId xmlns:a16="http://schemas.microsoft.com/office/drawing/2014/main" id="{0FC2B887-9920-D2AE-F9C6-C3B4EFECC347}"/>
              </a:ext>
            </a:extLst>
          </p:cNvPr>
          <p:cNvSpPr>
            <a:spLocks noGrp="1"/>
          </p:cNvSpPr>
          <p:nvPr>
            <p:ph type="body" sz="quarter" idx="26" hasCustomPrompt="1"/>
          </p:nvPr>
        </p:nvSpPr>
        <p:spPr>
          <a:xfrm>
            <a:off x="6459606" y="1934170"/>
            <a:ext cx="4510633" cy="549631"/>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br>
              <a:rPr lang="en-GB"/>
            </a:br>
            <a:r>
              <a:rPr lang="en-GB"/>
              <a:t>TWO LINE GRAPH HEADLINE</a:t>
            </a:r>
            <a:endParaRPr lang="en-US"/>
          </a:p>
        </p:txBody>
      </p:sp>
      <p:sp>
        <p:nvSpPr>
          <p:cNvPr id="2" name="Content Placeholder 4">
            <a:extLst>
              <a:ext uri="{FF2B5EF4-FFF2-40B4-BE49-F238E27FC236}">
                <a16:creationId xmlns:a16="http://schemas.microsoft.com/office/drawing/2014/main" id="{41B3D011-75A4-A8FC-F4B2-48D471CD91CA}"/>
              </a:ext>
            </a:extLst>
          </p:cNvPr>
          <p:cNvSpPr>
            <a:spLocks noGrp="1"/>
          </p:cNvSpPr>
          <p:nvPr>
            <p:ph sz="quarter" idx="31" hasCustomPrompt="1"/>
          </p:nvPr>
        </p:nvSpPr>
        <p:spPr>
          <a:xfrm>
            <a:off x="1211888" y="2862253"/>
            <a:ext cx="4536851" cy="3165481"/>
          </a:xfrm>
        </p:spPr>
        <p:txBody>
          <a:bodyPr/>
          <a:lstStyle>
            <a:lvl1pPr>
              <a:defRPr/>
            </a:lvl1pPr>
          </a:lstStyle>
          <a:p>
            <a:pPr lvl="0"/>
            <a:r>
              <a:rPr lang="en-US"/>
              <a:t>Use for image or graphs</a:t>
            </a:r>
            <a:endParaRPr lang="en-AU"/>
          </a:p>
        </p:txBody>
      </p:sp>
      <p:sp>
        <p:nvSpPr>
          <p:cNvPr id="5" name="Content Placeholder 4">
            <a:extLst>
              <a:ext uri="{FF2B5EF4-FFF2-40B4-BE49-F238E27FC236}">
                <a16:creationId xmlns:a16="http://schemas.microsoft.com/office/drawing/2014/main" id="{5BA92898-04EE-E14B-883F-DE7A86BB2D61}"/>
              </a:ext>
            </a:extLst>
          </p:cNvPr>
          <p:cNvSpPr>
            <a:spLocks noGrp="1"/>
          </p:cNvSpPr>
          <p:nvPr>
            <p:ph sz="quarter" idx="32" hasCustomPrompt="1"/>
          </p:nvPr>
        </p:nvSpPr>
        <p:spPr>
          <a:xfrm>
            <a:off x="6459605" y="2862253"/>
            <a:ext cx="4536851" cy="3165481"/>
          </a:xfrm>
        </p:spPr>
        <p:txBody>
          <a:bodyPr/>
          <a:lstStyle>
            <a:lvl1pPr>
              <a:defRPr/>
            </a:lvl1pPr>
          </a:lstStyle>
          <a:p>
            <a:pPr lvl="0"/>
            <a:r>
              <a:rPr lang="en-US"/>
              <a:t>Use for image or graphs</a:t>
            </a:r>
            <a:endParaRPr lang="en-AU"/>
          </a:p>
        </p:txBody>
      </p:sp>
    </p:spTree>
    <p:extLst>
      <p:ext uri="{BB962C8B-B14F-4D97-AF65-F5344CB8AC3E}">
        <p14:creationId xmlns:p14="http://schemas.microsoft.com/office/powerpoint/2010/main" val="1130398172"/>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4067">
          <p15:clr>
            <a:srgbClr val="FBAE40"/>
          </p15:clr>
        </p15:guide>
        <p15:guide id="3" pos="3840">
          <p15:clr>
            <a:srgbClr val="FBAE40"/>
          </p15:clr>
        </p15:guide>
        <p15:guide id="4" pos="778">
          <p15:clr>
            <a:srgbClr val="FBAE40"/>
          </p15:clr>
        </p15:guide>
        <p15:guide id="5" pos="6879">
          <p15:clr>
            <a:srgbClr val="FBAE40"/>
          </p15:clr>
        </p15:guide>
        <p15:guide id="6" orient="horz" pos="1253">
          <p15:clr>
            <a:srgbClr val="FBAE40"/>
          </p15:clr>
        </p15:guide>
        <p15:guide id="7" orient="horz" pos="572">
          <p15:clr>
            <a:srgbClr val="FBAE40"/>
          </p15:clr>
        </p15:guide>
        <p15:guide id="8" pos="361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Option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D820FA-68F1-AA5A-48B3-BE857114696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4" y="2840535"/>
            <a:ext cx="6412297" cy="623248"/>
          </a:xfrm>
          <a:prstGeom prst="rect">
            <a:avLst/>
          </a:prstGeom>
        </p:spPr>
        <p:txBody>
          <a:bodyPr wrap="square" lIns="0" tIns="0" rIns="0" bIns="0" anchor="b">
            <a:spAutoFit/>
          </a:bodyPr>
          <a:lstStyle>
            <a:lvl1pPr algn="l">
              <a:defRPr sz="4500" spc="100" baseline="0">
                <a:solidFill>
                  <a:schemeClr val="bg1"/>
                </a:solidFill>
                <a:latin typeface="+mj-lt"/>
              </a:defRPr>
            </a:lvl1pPr>
          </a:lstStyle>
          <a:p>
            <a:r>
              <a:rPr lang="en-GB"/>
              <a:t>Click to edit Section title</a:t>
            </a:r>
            <a:endParaRPr lang="en-US"/>
          </a:p>
        </p:txBody>
      </p:sp>
      <p:pic>
        <p:nvPicPr>
          <p:cNvPr id="12" name="Picture 11" descr="Shape&#10;&#10;Description automatically generated">
            <a:extLst>
              <a:ext uri="{FF2B5EF4-FFF2-40B4-BE49-F238E27FC236}">
                <a16:creationId xmlns:a16="http://schemas.microsoft.com/office/drawing/2014/main" id="{86317AC9-EF0C-7769-0A64-6E12FAB313E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943041" y="3485560"/>
            <a:ext cx="3248959" cy="3372439"/>
          </a:xfrm>
          <a:prstGeom prst="rect">
            <a:avLst/>
          </a:prstGeom>
        </p:spPr>
      </p:pic>
      <p:cxnSp>
        <p:nvCxnSpPr>
          <p:cNvPr id="16" name="Straight Connector 15">
            <a:extLst>
              <a:ext uri="{FF2B5EF4-FFF2-40B4-BE49-F238E27FC236}">
                <a16:creationId xmlns:a16="http://schemas.microsoft.com/office/drawing/2014/main" id="{07788DA6-C683-27A3-659E-E6AB1438BE0A}"/>
              </a:ext>
            </a:extLst>
          </p:cNvPr>
          <p:cNvCxnSpPr>
            <a:cxnSpLocks/>
          </p:cNvCxnSpPr>
          <p:nvPr/>
        </p:nvCxnSpPr>
        <p:spPr>
          <a:xfrm>
            <a:off x="1246290" y="3610466"/>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2" name="Text Placeholder 17">
            <a:extLst>
              <a:ext uri="{FF2B5EF4-FFF2-40B4-BE49-F238E27FC236}">
                <a16:creationId xmlns:a16="http://schemas.microsoft.com/office/drawing/2014/main" id="{D774F59B-F720-9D9A-6B73-1A7FF9153817}"/>
              </a:ext>
            </a:extLst>
          </p:cNvPr>
          <p:cNvSpPr>
            <a:spLocks noGrp="1"/>
          </p:cNvSpPr>
          <p:nvPr>
            <p:ph type="body" sz="quarter" idx="10" hasCustomPrompt="1"/>
          </p:nvPr>
        </p:nvSpPr>
        <p:spPr>
          <a:xfrm>
            <a:off x="1233992" y="3835889"/>
            <a:ext cx="6422947" cy="257635"/>
          </a:xfrm>
          <a:prstGeom prst="rect">
            <a:avLst/>
          </a:prstGeom>
        </p:spPr>
        <p:txBody>
          <a:bodyPr wrap="square" lIns="0" tIns="0" rIns="0" bIns="0">
            <a:spAutoFit/>
          </a:bodyPr>
          <a:lstStyle>
            <a:lvl1pPr marL="0" indent="0">
              <a:lnSpc>
                <a:spcPct val="120000"/>
              </a:lnSpc>
              <a:buFontTx/>
              <a:buNone/>
              <a:defRPr sz="1500" b="0" i="0" cap="all"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endParaRPr lang="en-US"/>
          </a:p>
        </p:txBody>
      </p:sp>
    </p:spTree>
    <p:extLst>
      <p:ext uri="{BB962C8B-B14F-4D97-AF65-F5344CB8AC3E}">
        <p14:creationId xmlns:p14="http://schemas.microsoft.com/office/powerpoint/2010/main" val="3712568468"/>
      </p:ext>
    </p:extLst>
  </p:cSld>
  <p:clrMapOvr>
    <a:masterClrMapping/>
  </p:clrMapOvr>
  <p:extLst>
    <p:ext uri="{DCECCB84-F9BA-43D5-87BE-67443E8EF086}">
      <p15:sldGuideLst xmlns:p15="http://schemas.microsoft.com/office/powerpoint/2012/main">
        <p15:guide id="1" orient="horz" pos="2092">
          <p15:clr>
            <a:srgbClr val="FBAE40"/>
          </p15:clr>
        </p15:guide>
        <p15:guide id="2" pos="778">
          <p15:clr>
            <a:srgbClr val="FBAE40"/>
          </p15:clr>
        </p15:guide>
        <p15:guide id="3" orient="horz" pos="2455">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Headline+4graphs(imag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3"/>
            <a:ext cx="4507679"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6109105" y="1947618"/>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6459605" y="6549650"/>
            <a:ext cx="5500656"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cxnSp>
        <p:nvCxnSpPr>
          <p:cNvPr id="9" name="Straight Connector 8">
            <a:extLst>
              <a:ext uri="{FF2B5EF4-FFF2-40B4-BE49-F238E27FC236}">
                <a16:creationId xmlns:a16="http://schemas.microsoft.com/office/drawing/2014/main" id="{C6EAE797-6477-7820-F81A-29C1520CC13A}"/>
              </a:ext>
            </a:extLst>
          </p:cNvPr>
          <p:cNvCxnSpPr>
            <a:cxnSpLocks/>
          </p:cNvCxnSpPr>
          <p:nvPr/>
        </p:nvCxnSpPr>
        <p:spPr>
          <a:xfrm>
            <a:off x="1224999" y="2254679"/>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 Placeholder 19">
            <a:extLst>
              <a:ext uri="{FF2B5EF4-FFF2-40B4-BE49-F238E27FC236}">
                <a16:creationId xmlns:a16="http://schemas.microsoft.com/office/drawing/2014/main" id="{8CCEE98C-C5A0-3328-63D2-D4DD87347864}"/>
              </a:ext>
            </a:extLst>
          </p:cNvPr>
          <p:cNvSpPr>
            <a:spLocks noGrp="1"/>
          </p:cNvSpPr>
          <p:nvPr>
            <p:ph type="body" sz="quarter" idx="24" hasCustomPrompt="1"/>
          </p:nvPr>
        </p:nvSpPr>
        <p:spPr>
          <a:xfrm>
            <a:off x="1224998" y="1934171"/>
            <a:ext cx="4510633" cy="267500"/>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endParaRPr lang="en-US"/>
          </a:p>
        </p:txBody>
      </p:sp>
      <p:cxnSp>
        <p:nvCxnSpPr>
          <p:cNvPr id="14" name="Straight Connector 13">
            <a:extLst>
              <a:ext uri="{FF2B5EF4-FFF2-40B4-BE49-F238E27FC236}">
                <a16:creationId xmlns:a16="http://schemas.microsoft.com/office/drawing/2014/main" id="{26BA1043-FA11-34B8-5E3A-11D123BEC7A7}"/>
              </a:ext>
            </a:extLst>
          </p:cNvPr>
          <p:cNvCxnSpPr>
            <a:cxnSpLocks/>
          </p:cNvCxnSpPr>
          <p:nvPr/>
        </p:nvCxnSpPr>
        <p:spPr>
          <a:xfrm>
            <a:off x="6459607" y="2254679"/>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19">
            <a:extLst>
              <a:ext uri="{FF2B5EF4-FFF2-40B4-BE49-F238E27FC236}">
                <a16:creationId xmlns:a16="http://schemas.microsoft.com/office/drawing/2014/main" id="{0FC2B887-9920-D2AE-F9C6-C3B4EFECC347}"/>
              </a:ext>
            </a:extLst>
          </p:cNvPr>
          <p:cNvSpPr>
            <a:spLocks noGrp="1"/>
          </p:cNvSpPr>
          <p:nvPr>
            <p:ph type="body" sz="quarter" idx="26" hasCustomPrompt="1"/>
          </p:nvPr>
        </p:nvSpPr>
        <p:spPr>
          <a:xfrm>
            <a:off x="6459606" y="1934171"/>
            <a:ext cx="4510633" cy="267500"/>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endParaRPr lang="en-US"/>
          </a:p>
        </p:txBody>
      </p:sp>
      <p:cxnSp>
        <p:nvCxnSpPr>
          <p:cNvPr id="18" name="Straight Connector 17">
            <a:extLst>
              <a:ext uri="{FF2B5EF4-FFF2-40B4-BE49-F238E27FC236}">
                <a16:creationId xmlns:a16="http://schemas.microsoft.com/office/drawing/2014/main" id="{3AA73186-65C7-F363-17BB-0C0928039CE7}"/>
              </a:ext>
            </a:extLst>
          </p:cNvPr>
          <p:cNvCxnSpPr>
            <a:cxnSpLocks/>
          </p:cNvCxnSpPr>
          <p:nvPr/>
        </p:nvCxnSpPr>
        <p:spPr>
          <a:xfrm>
            <a:off x="1224999" y="4547304"/>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0" name="Text Placeholder 19">
            <a:extLst>
              <a:ext uri="{FF2B5EF4-FFF2-40B4-BE49-F238E27FC236}">
                <a16:creationId xmlns:a16="http://schemas.microsoft.com/office/drawing/2014/main" id="{F3F00CE7-45CA-EA9F-9E50-ED3B749B7683}"/>
              </a:ext>
            </a:extLst>
          </p:cNvPr>
          <p:cNvSpPr>
            <a:spLocks noGrp="1"/>
          </p:cNvSpPr>
          <p:nvPr>
            <p:ph type="body" sz="quarter" idx="28" hasCustomPrompt="1"/>
          </p:nvPr>
        </p:nvSpPr>
        <p:spPr>
          <a:xfrm>
            <a:off x="1224998" y="4226797"/>
            <a:ext cx="4510633" cy="267500"/>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endParaRPr lang="en-US"/>
          </a:p>
        </p:txBody>
      </p:sp>
      <p:cxnSp>
        <p:nvCxnSpPr>
          <p:cNvPr id="21" name="Straight Connector 20">
            <a:extLst>
              <a:ext uri="{FF2B5EF4-FFF2-40B4-BE49-F238E27FC236}">
                <a16:creationId xmlns:a16="http://schemas.microsoft.com/office/drawing/2014/main" id="{8ED7FDB5-C204-E538-FFF9-18C43A8E1AF7}"/>
              </a:ext>
            </a:extLst>
          </p:cNvPr>
          <p:cNvCxnSpPr>
            <a:cxnSpLocks/>
          </p:cNvCxnSpPr>
          <p:nvPr/>
        </p:nvCxnSpPr>
        <p:spPr>
          <a:xfrm>
            <a:off x="6459607" y="4547304"/>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3" name="Text Placeholder 19">
            <a:extLst>
              <a:ext uri="{FF2B5EF4-FFF2-40B4-BE49-F238E27FC236}">
                <a16:creationId xmlns:a16="http://schemas.microsoft.com/office/drawing/2014/main" id="{8D3238CF-A120-5C46-9C73-CE593DB13442}"/>
              </a:ext>
            </a:extLst>
          </p:cNvPr>
          <p:cNvSpPr>
            <a:spLocks noGrp="1"/>
          </p:cNvSpPr>
          <p:nvPr>
            <p:ph type="body" sz="quarter" idx="30" hasCustomPrompt="1"/>
          </p:nvPr>
        </p:nvSpPr>
        <p:spPr>
          <a:xfrm>
            <a:off x="6459606" y="4226797"/>
            <a:ext cx="4510633" cy="267500"/>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endParaRPr lang="en-US"/>
          </a:p>
        </p:txBody>
      </p:sp>
      <p:sp>
        <p:nvSpPr>
          <p:cNvPr id="2" name="Content Placeholder 4">
            <a:extLst>
              <a:ext uri="{FF2B5EF4-FFF2-40B4-BE49-F238E27FC236}">
                <a16:creationId xmlns:a16="http://schemas.microsoft.com/office/drawing/2014/main" id="{63232C34-9339-43FF-17E7-96B60D398B2E}"/>
              </a:ext>
            </a:extLst>
          </p:cNvPr>
          <p:cNvSpPr>
            <a:spLocks noGrp="1"/>
          </p:cNvSpPr>
          <p:nvPr>
            <p:ph sz="quarter" idx="31" hasCustomPrompt="1"/>
          </p:nvPr>
        </p:nvSpPr>
        <p:spPr>
          <a:xfrm>
            <a:off x="1221753" y="2424035"/>
            <a:ext cx="4536851" cy="1604619"/>
          </a:xfrm>
        </p:spPr>
        <p:txBody>
          <a:bodyPr/>
          <a:lstStyle>
            <a:lvl1pPr>
              <a:defRPr/>
            </a:lvl1pPr>
          </a:lstStyle>
          <a:p>
            <a:pPr lvl="0"/>
            <a:r>
              <a:rPr lang="en-US"/>
              <a:t>Use for image or graphs</a:t>
            </a:r>
            <a:endParaRPr lang="en-AU"/>
          </a:p>
        </p:txBody>
      </p:sp>
      <p:sp>
        <p:nvSpPr>
          <p:cNvPr id="6" name="Content Placeholder 4">
            <a:extLst>
              <a:ext uri="{FF2B5EF4-FFF2-40B4-BE49-F238E27FC236}">
                <a16:creationId xmlns:a16="http://schemas.microsoft.com/office/drawing/2014/main" id="{96F7C8CF-3BBF-5593-AA26-2437311D479E}"/>
              </a:ext>
            </a:extLst>
          </p:cNvPr>
          <p:cNvSpPr>
            <a:spLocks noGrp="1"/>
          </p:cNvSpPr>
          <p:nvPr>
            <p:ph sz="quarter" idx="32" hasCustomPrompt="1"/>
          </p:nvPr>
        </p:nvSpPr>
        <p:spPr>
          <a:xfrm>
            <a:off x="1236339" y="4666573"/>
            <a:ext cx="4536851" cy="1604619"/>
          </a:xfrm>
        </p:spPr>
        <p:txBody>
          <a:bodyPr/>
          <a:lstStyle>
            <a:lvl1pPr>
              <a:defRPr/>
            </a:lvl1pPr>
          </a:lstStyle>
          <a:p>
            <a:pPr lvl="0"/>
            <a:r>
              <a:rPr lang="en-US"/>
              <a:t>Use for image or graphs</a:t>
            </a:r>
            <a:endParaRPr lang="en-AU"/>
          </a:p>
        </p:txBody>
      </p:sp>
      <p:sp>
        <p:nvSpPr>
          <p:cNvPr id="8" name="Content Placeholder 4">
            <a:extLst>
              <a:ext uri="{FF2B5EF4-FFF2-40B4-BE49-F238E27FC236}">
                <a16:creationId xmlns:a16="http://schemas.microsoft.com/office/drawing/2014/main" id="{5B31658C-C984-8DB9-320A-9F9179E97325}"/>
              </a:ext>
            </a:extLst>
          </p:cNvPr>
          <p:cNvSpPr>
            <a:spLocks noGrp="1"/>
          </p:cNvSpPr>
          <p:nvPr>
            <p:ph sz="quarter" idx="33" hasCustomPrompt="1"/>
          </p:nvPr>
        </p:nvSpPr>
        <p:spPr>
          <a:xfrm>
            <a:off x="6459605" y="2424035"/>
            <a:ext cx="4536851" cy="1604619"/>
          </a:xfrm>
        </p:spPr>
        <p:txBody>
          <a:bodyPr/>
          <a:lstStyle>
            <a:lvl1pPr>
              <a:defRPr/>
            </a:lvl1pPr>
          </a:lstStyle>
          <a:p>
            <a:pPr lvl="0"/>
            <a:r>
              <a:rPr lang="en-US"/>
              <a:t>Use for image or graphs</a:t>
            </a:r>
            <a:endParaRPr lang="en-AU"/>
          </a:p>
        </p:txBody>
      </p:sp>
      <p:sp>
        <p:nvSpPr>
          <p:cNvPr id="13" name="Content Placeholder 4">
            <a:extLst>
              <a:ext uri="{FF2B5EF4-FFF2-40B4-BE49-F238E27FC236}">
                <a16:creationId xmlns:a16="http://schemas.microsoft.com/office/drawing/2014/main" id="{45544B61-93DA-7A36-935C-864AF6CC37CE}"/>
              </a:ext>
            </a:extLst>
          </p:cNvPr>
          <p:cNvSpPr>
            <a:spLocks noGrp="1"/>
          </p:cNvSpPr>
          <p:nvPr>
            <p:ph sz="quarter" idx="34" hasCustomPrompt="1"/>
          </p:nvPr>
        </p:nvSpPr>
        <p:spPr>
          <a:xfrm>
            <a:off x="6474191" y="4666573"/>
            <a:ext cx="4536851" cy="1604619"/>
          </a:xfrm>
        </p:spPr>
        <p:txBody>
          <a:bodyPr/>
          <a:lstStyle>
            <a:lvl1pPr>
              <a:defRPr/>
            </a:lvl1pPr>
          </a:lstStyle>
          <a:p>
            <a:pPr lvl="0"/>
            <a:r>
              <a:rPr lang="en-US"/>
              <a:t>Use for image or graphs</a:t>
            </a:r>
            <a:endParaRPr lang="en-AU"/>
          </a:p>
        </p:txBody>
      </p:sp>
    </p:spTree>
    <p:extLst>
      <p:ext uri="{BB962C8B-B14F-4D97-AF65-F5344CB8AC3E}">
        <p14:creationId xmlns:p14="http://schemas.microsoft.com/office/powerpoint/2010/main" val="3485378617"/>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4067">
          <p15:clr>
            <a:srgbClr val="FBAE40"/>
          </p15:clr>
        </p15:guide>
        <p15:guide id="3" pos="3840">
          <p15:clr>
            <a:srgbClr val="FBAE40"/>
          </p15:clr>
        </p15:guide>
        <p15:guide id="4" pos="778">
          <p15:clr>
            <a:srgbClr val="FBAE40"/>
          </p15:clr>
        </p15:guide>
        <p15:guide id="5" pos="6879">
          <p15:clr>
            <a:srgbClr val="FBAE40"/>
          </p15:clr>
        </p15:guide>
        <p15:guide id="6" orient="horz" pos="1253">
          <p15:clr>
            <a:srgbClr val="FBAE40"/>
          </p15:clr>
        </p15:guide>
        <p15:guide id="7" orient="horz" pos="572">
          <p15:clr>
            <a:srgbClr val="FBAE40"/>
          </p15:clr>
        </p15:guide>
        <p15:guide id="8" pos="3613">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Headline+1colText+graph(excel)">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3"/>
            <a:ext cx="427167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5380235" y="1947618"/>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50"/>
            <a:ext cx="5962872"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70"/>
            <a:ext cx="5449864" cy="553999"/>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br>
              <a:rPr lang="en-GB"/>
            </a:br>
            <a:r>
              <a:rPr lang="en-GB"/>
              <a:t>TWO LINE GRAPH HEADLINE</a:t>
            </a:r>
            <a:endParaRPr lang="en-US"/>
          </a:p>
        </p:txBody>
      </p:sp>
      <p:sp>
        <p:nvSpPr>
          <p:cNvPr id="6" name="Text Placeholder 4">
            <a:extLst>
              <a:ext uri="{FF2B5EF4-FFF2-40B4-BE49-F238E27FC236}">
                <a16:creationId xmlns:a16="http://schemas.microsoft.com/office/drawing/2014/main" id="{3D060AFE-783E-405E-3747-5E3470CE7A9D}"/>
              </a:ext>
            </a:extLst>
          </p:cNvPr>
          <p:cNvSpPr>
            <a:spLocks noGrp="1"/>
          </p:cNvSpPr>
          <p:nvPr>
            <p:ph type="body" sz="quarter" idx="23"/>
          </p:nvPr>
        </p:nvSpPr>
        <p:spPr>
          <a:xfrm>
            <a:off x="1250926" y="2017026"/>
            <a:ext cx="3758397" cy="430426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A3EEDDC4-9637-CB45-FB90-5221A45765C4}"/>
              </a:ext>
            </a:extLst>
          </p:cNvPr>
          <p:cNvSpPr>
            <a:spLocks noGrp="1"/>
          </p:cNvSpPr>
          <p:nvPr>
            <p:ph sz="quarter" idx="24" hasCustomPrompt="1"/>
          </p:nvPr>
        </p:nvSpPr>
        <p:spPr>
          <a:xfrm>
            <a:off x="5776703" y="2661317"/>
            <a:ext cx="5445319" cy="3659971"/>
          </a:xfrm>
        </p:spPr>
        <p:txBody>
          <a:bodyPr/>
          <a:lstStyle>
            <a:lvl1pPr>
              <a:defRPr/>
            </a:lvl1pPr>
          </a:lstStyle>
          <a:p>
            <a:pPr lvl="0"/>
            <a:r>
              <a:rPr lang="en-US"/>
              <a:t>For graphics – see examples for graph templates</a:t>
            </a:r>
            <a:endParaRPr lang="en-AU"/>
          </a:p>
        </p:txBody>
      </p:sp>
    </p:spTree>
    <p:extLst>
      <p:ext uri="{BB962C8B-B14F-4D97-AF65-F5344CB8AC3E}">
        <p14:creationId xmlns:p14="http://schemas.microsoft.com/office/powerpoint/2010/main" val="393418310"/>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Headline+1colText+graph(excel) al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3"/>
            <a:ext cx="4271681"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5380235" y="1947618"/>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50"/>
            <a:ext cx="5962872"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70"/>
            <a:ext cx="5449864" cy="549631"/>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br>
              <a:rPr lang="en-GB"/>
            </a:br>
            <a:r>
              <a:rPr lang="en-GB"/>
              <a:t>TWO LINE GRAPH HEADLINE</a:t>
            </a:r>
            <a:endParaRPr lang="en-US"/>
          </a:p>
        </p:txBody>
      </p:sp>
      <p:sp>
        <p:nvSpPr>
          <p:cNvPr id="2" name="Text Placeholder 4">
            <a:extLst>
              <a:ext uri="{FF2B5EF4-FFF2-40B4-BE49-F238E27FC236}">
                <a16:creationId xmlns:a16="http://schemas.microsoft.com/office/drawing/2014/main" id="{E85ECED1-8970-3CE1-F486-3047A244972F}"/>
              </a:ext>
            </a:extLst>
          </p:cNvPr>
          <p:cNvSpPr>
            <a:spLocks noGrp="1"/>
          </p:cNvSpPr>
          <p:nvPr>
            <p:ph type="body" sz="quarter" idx="23"/>
          </p:nvPr>
        </p:nvSpPr>
        <p:spPr>
          <a:xfrm>
            <a:off x="1250926" y="2017026"/>
            <a:ext cx="3758397" cy="430426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F259F202-9028-D0A9-6752-A66C7BE128D7}"/>
              </a:ext>
            </a:extLst>
          </p:cNvPr>
          <p:cNvSpPr>
            <a:spLocks noGrp="1"/>
          </p:cNvSpPr>
          <p:nvPr>
            <p:ph sz="quarter" idx="24" hasCustomPrompt="1"/>
          </p:nvPr>
        </p:nvSpPr>
        <p:spPr>
          <a:xfrm>
            <a:off x="5776703" y="2661317"/>
            <a:ext cx="5445319" cy="3659971"/>
          </a:xfrm>
        </p:spPr>
        <p:txBody>
          <a:bodyPr/>
          <a:lstStyle>
            <a:lvl1pPr>
              <a:defRPr/>
            </a:lvl1pPr>
          </a:lstStyle>
          <a:p>
            <a:pPr lvl="0"/>
            <a:r>
              <a:rPr lang="en-US"/>
              <a:t>For graphics – see examples for graph templates</a:t>
            </a:r>
            <a:endParaRPr lang="en-AU"/>
          </a:p>
        </p:txBody>
      </p:sp>
    </p:spTree>
    <p:extLst>
      <p:ext uri="{BB962C8B-B14F-4D97-AF65-F5344CB8AC3E}">
        <p14:creationId xmlns:p14="http://schemas.microsoft.com/office/powerpoint/2010/main" val="2089846387"/>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Headline+1colText+graph(excel) pi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412930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5380235" y="1947618"/>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B407E35-47CE-8D03-DBD8-8703FC5D62EA}"/>
              </a:ext>
            </a:extLst>
          </p:cNvPr>
          <p:cNvCxnSpPr>
            <a:cxnSpLocks/>
          </p:cNvCxnSpPr>
          <p:nvPr/>
        </p:nvCxnSpPr>
        <p:spPr>
          <a:xfrm>
            <a:off x="5772157" y="2510019"/>
            <a:ext cx="5449872"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50"/>
            <a:ext cx="5962872"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70"/>
            <a:ext cx="5449864" cy="549631"/>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br>
              <a:rPr lang="en-GB"/>
            </a:br>
            <a:r>
              <a:rPr lang="en-GB"/>
              <a:t>TWO LINE GRAPH HEADLINE</a:t>
            </a:r>
            <a:endParaRPr lang="en-US"/>
          </a:p>
        </p:txBody>
      </p:sp>
      <p:sp>
        <p:nvSpPr>
          <p:cNvPr id="2" name="Text Placeholder 4">
            <a:extLst>
              <a:ext uri="{FF2B5EF4-FFF2-40B4-BE49-F238E27FC236}">
                <a16:creationId xmlns:a16="http://schemas.microsoft.com/office/drawing/2014/main" id="{CCF8B33A-A895-39C6-9102-0A0C2D3FDB5B}"/>
              </a:ext>
            </a:extLst>
          </p:cNvPr>
          <p:cNvSpPr>
            <a:spLocks noGrp="1"/>
          </p:cNvSpPr>
          <p:nvPr>
            <p:ph type="body" sz="quarter" idx="23"/>
          </p:nvPr>
        </p:nvSpPr>
        <p:spPr>
          <a:xfrm>
            <a:off x="1250926" y="2017026"/>
            <a:ext cx="3758397" cy="430426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4">
            <a:extLst>
              <a:ext uri="{FF2B5EF4-FFF2-40B4-BE49-F238E27FC236}">
                <a16:creationId xmlns:a16="http://schemas.microsoft.com/office/drawing/2014/main" id="{B135B7DF-67E3-3FCA-3D4E-FA2DAA68DA2A}"/>
              </a:ext>
            </a:extLst>
          </p:cNvPr>
          <p:cNvSpPr>
            <a:spLocks noGrp="1"/>
          </p:cNvSpPr>
          <p:nvPr>
            <p:ph sz="quarter" idx="24" hasCustomPrompt="1"/>
          </p:nvPr>
        </p:nvSpPr>
        <p:spPr>
          <a:xfrm>
            <a:off x="5776703" y="2661317"/>
            <a:ext cx="5445319" cy="3659971"/>
          </a:xfrm>
        </p:spPr>
        <p:txBody>
          <a:bodyPr/>
          <a:lstStyle>
            <a:lvl1pPr>
              <a:defRPr/>
            </a:lvl1pPr>
          </a:lstStyle>
          <a:p>
            <a:pPr lvl="0"/>
            <a:r>
              <a:rPr lang="en-US"/>
              <a:t>For graphics – see examples for graph templates</a:t>
            </a:r>
            <a:endParaRPr lang="en-AU"/>
          </a:p>
        </p:txBody>
      </p:sp>
    </p:spTree>
    <p:extLst>
      <p:ext uri="{BB962C8B-B14F-4D97-AF65-F5344CB8AC3E}">
        <p14:creationId xmlns:p14="http://schemas.microsoft.com/office/powerpoint/2010/main" val="1152061381"/>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Example_graph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3"/>
            <a:ext cx="4481471"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Graph examples</a:t>
            </a:r>
            <a:endParaRPr lang="en-US"/>
          </a:p>
        </p:txBody>
      </p: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6215270" y="6549650"/>
            <a:ext cx="5744991"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graphicFrame>
        <p:nvGraphicFramePr>
          <p:cNvPr id="2" name="Chart 1">
            <a:extLst>
              <a:ext uri="{FF2B5EF4-FFF2-40B4-BE49-F238E27FC236}">
                <a16:creationId xmlns:a16="http://schemas.microsoft.com/office/drawing/2014/main" id="{4A3E9FFB-E54A-47D2-73F0-7165F94A7A37}"/>
              </a:ext>
            </a:extLst>
          </p:cNvPr>
          <p:cNvGraphicFramePr/>
          <p:nvPr>
            <p:extLst>
              <p:ext uri="{D42A27DB-BD31-4B8C-83A1-F6EECF244321}">
                <p14:modId xmlns:p14="http://schemas.microsoft.com/office/powerpoint/2010/main" val="1996703997"/>
              </p:ext>
            </p:extLst>
          </p:nvPr>
        </p:nvGraphicFramePr>
        <p:xfrm>
          <a:off x="148568" y="2609626"/>
          <a:ext cx="5583829" cy="431910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1048">
            <a:extLst>
              <a:ext uri="{FF2B5EF4-FFF2-40B4-BE49-F238E27FC236}">
                <a16:creationId xmlns:a16="http://schemas.microsoft.com/office/drawing/2014/main" id="{E6AFED92-CCC3-1C15-CAB6-44EDC8B5B724}"/>
              </a:ext>
            </a:extLst>
          </p:cNvPr>
          <p:cNvGraphicFramePr/>
          <p:nvPr>
            <p:extLst>
              <p:ext uri="{D42A27DB-BD31-4B8C-83A1-F6EECF244321}">
                <p14:modId xmlns:p14="http://schemas.microsoft.com/office/powerpoint/2010/main" val="2567694291"/>
              </p:ext>
            </p:extLst>
          </p:nvPr>
        </p:nvGraphicFramePr>
        <p:xfrm>
          <a:off x="6333062" y="2649276"/>
          <a:ext cx="5627199" cy="3761117"/>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D16B42DA-14F7-21D7-93EE-2707B9EA1C54}"/>
              </a:ext>
            </a:extLst>
          </p:cNvPr>
          <p:cNvSpPr txBox="1"/>
          <p:nvPr/>
        </p:nvSpPr>
        <p:spPr>
          <a:xfrm>
            <a:off x="6530149" y="1166298"/>
            <a:ext cx="4271683" cy="861774"/>
          </a:xfrm>
          <a:prstGeom prst="rect">
            <a:avLst/>
          </a:prstGeom>
          <a:noFill/>
        </p:spPr>
        <p:txBody>
          <a:bodyPr wrap="square" rtlCol="0">
            <a:spAutoFit/>
          </a:bodyPr>
          <a:lstStyle/>
          <a:p>
            <a:r>
              <a:rPr lang="en-US" sz="1000">
                <a:highlight>
                  <a:srgbClr val="FFFF00"/>
                </a:highlight>
              </a:rPr>
              <a:t>To edit these graphs, please go to the master slide and cut/paste the graph into your slide layout. You will be able to edit the data in Excel. Don’t forget to delete this text box from the master slide.</a:t>
            </a:r>
          </a:p>
          <a:p>
            <a:endParaRPr lang="en-US" sz="1000">
              <a:highlight>
                <a:srgbClr val="FFFF00"/>
              </a:highlight>
            </a:endParaRPr>
          </a:p>
          <a:p>
            <a:endParaRPr lang="en-US" sz="1000">
              <a:highlight>
                <a:srgbClr val="FFFF00"/>
              </a:highlight>
            </a:endParaRPr>
          </a:p>
        </p:txBody>
      </p:sp>
    </p:spTree>
    <p:extLst>
      <p:ext uri="{BB962C8B-B14F-4D97-AF65-F5344CB8AC3E}">
        <p14:creationId xmlns:p14="http://schemas.microsoft.com/office/powerpoint/2010/main" val="2954960110"/>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4067">
          <p15:clr>
            <a:srgbClr val="FBAE40"/>
          </p15:clr>
        </p15:guide>
        <p15:guide id="3" pos="3840">
          <p15:clr>
            <a:srgbClr val="FBAE40"/>
          </p15:clr>
        </p15:guide>
        <p15:guide id="4" pos="778">
          <p15:clr>
            <a:srgbClr val="FBAE40"/>
          </p15:clr>
        </p15:guide>
        <p15:guide id="5" pos="6879">
          <p15:clr>
            <a:srgbClr val="FBAE40"/>
          </p15:clr>
        </p15:guide>
        <p15:guide id="6" orient="horz" pos="1253">
          <p15:clr>
            <a:srgbClr val="FBAE40"/>
          </p15:clr>
        </p15:guide>
        <p15:guide id="7" orient="horz" pos="572">
          <p15:clr>
            <a:srgbClr val="FBAE40"/>
          </p15:clr>
        </p15:guide>
        <p15:guide id="8" pos="3613">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Icon slid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1794524" y="1878523"/>
            <a:ext cx="1845277" cy="1536471"/>
          </a:xfrm>
          <a:prstGeom prst="rect">
            <a:avLst/>
          </a:prstGeom>
        </p:spPr>
        <p:txBody>
          <a:bodyPr/>
          <a:lstStyle/>
          <a:p>
            <a:r>
              <a:rPr lang="en-US"/>
              <a:t>Click icon to add picture</a:t>
            </a:r>
          </a:p>
        </p:txBody>
      </p:sp>
      <p:cxnSp>
        <p:nvCxnSpPr>
          <p:cNvPr id="24" name="Straight Connector 23">
            <a:extLst>
              <a:ext uri="{FF2B5EF4-FFF2-40B4-BE49-F238E27FC236}">
                <a16:creationId xmlns:a16="http://schemas.microsoft.com/office/drawing/2014/main" id="{6E4613DE-0CAE-3D58-65BE-AF32189197D7}"/>
              </a:ext>
            </a:extLst>
          </p:cNvPr>
          <p:cNvCxnSpPr>
            <a:cxnSpLocks/>
          </p:cNvCxnSpPr>
          <p:nvPr/>
        </p:nvCxnSpPr>
        <p:spPr>
          <a:xfrm flipV="1">
            <a:off x="2716561" y="3918046"/>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ounded Rectangle 1">
            <a:extLst>
              <a:ext uri="{FF2B5EF4-FFF2-40B4-BE49-F238E27FC236}">
                <a16:creationId xmlns:a16="http://schemas.microsoft.com/office/drawing/2014/main" id="{095315C4-5D61-586D-2CFA-1F8D1F06E183}"/>
              </a:ext>
            </a:extLst>
          </p:cNvPr>
          <p:cNvSpPr/>
          <p:nvPr/>
        </p:nvSpPr>
        <p:spPr>
          <a:xfrm>
            <a:off x="1676867" y="3603242"/>
            <a:ext cx="2080592" cy="31480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22" name="Text Placeholder 16">
            <a:extLst>
              <a:ext uri="{FF2B5EF4-FFF2-40B4-BE49-F238E27FC236}">
                <a16:creationId xmlns:a16="http://schemas.microsoft.com/office/drawing/2014/main" id="{9BE67B7B-C4B6-9A6F-F1A8-E86CE63F3407}"/>
              </a:ext>
            </a:extLst>
          </p:cNvPr>
          <p:cNvSpPr>
            <a:spLocks noGrp="1"/>
          </p:cNvSpPr>
          <p:nvPr>
            <p:ph type="body" sz="quarter" idx="29" hasCustomPrompt="1"/>
          </p:nvPr>
        </p:nvSpPr>
        <p:spPr>
          <a:xfrm>
            <a:off x="1794524" y="3644362"/>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9" name="Picture Placeholder 18">
            <a:extLst>
              <a:ext uri="{FF2B5EF4-FFF2-40B4-BE49-F238E27FC236}">
                <a16:creationId xmlns:a16="http://schemas.microsoft.com/office/drawing/2014/main" id="{C2ABC00C-36DB-EC69-1660-BA3F62B41C67}"/>
              </a:ext>
            </a:extLst>
          </p:cNvPr>
          <p:cNvSpPr>
            <a:spLocks noGrp="1"/>
          </p:cNvSpPr>
          <p:nvPr>
            <p:ph type="pic" sz="quarter" idx="31"/>
          </p:nvPr>
        </p:nvSpPr>
        <p:spPr>
          <a:xfrm>
            <a:off x="5116844" y="1878523"/>
            <a:ext cx="1845277" cy="1536471"/>
          </a:xfrm>
          <a:prstGeom prst="rect">
            <a:avLst/>
          </a:prstGeom>
        </p:spPr>
        <p:txBody>
          <a:bodyPr/>
          <a:lstStyle/>
          <a:p>
            <a:r>
              <a:rPr lang="en-US"/>
              <a:t>Click icon to add picture</a:t>
            </a:r>
          </a:p>
        </p:txBody>
      </p:sp>
      <p:cxnSp>
        <p:nvCxnSpPr>
          <p:cNvPr id="13" name="Straight Connector 12">
            <a:extLst>
              <a:ext uri="{FF2B5EF4-FFF2-40B4-BE49-F238E27FC236}">
                <a16:creationId xmlns:a16="http://schemas.microsoft.com/office/drawing/2014/main" id="{904E9540-AA9B-D52C-2113-386839B422E6}"/>
              </a:ext>
            </a:extLst>
          </p:cNvPr>
          <p:cNvCxnSpPr>
            <a:cxnSpLocks/>
          </p:cNvCxnSpPr>
          <p:nvPr/>
        </p:nvCxnSpPr>
        <p:spPr>
          <a:xfrm flipV="1">
            <a:off x="6038881" y="3918046"/>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803CE8C5-384F-2DFB-C89B-760526C327DA}"/>
              </a:ext>
            </a:extLst>
          </p:cNvPr>
          <p:cNvSpPr/>
          <p:nvPr/>
        </p:nvSpPr>
        <p:spPr>
          <a:xfrm>
            <a:off x="4999187" y="3603242"/>
            <a:ext cx="2080592" cy="31480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15" name="Text Placeholder 16">
            <a:extLst>
              <a:ext uri="{FF2B5EF4-FFF2-40B4-BE49-F238E27FC236}">
                <a16:creationId xmlns:a16="http://schemas.microsoft.com/office/drawing/2014/main" id="{BB02950C-B3E6-174B-3073-34DEBC4E536F}"/>
              </a:ext>
            </a:extLst>
          </p:cNvPr>
          <p:cNvSpPr>
            <a:spLocks noGrp="1"/>
          </p:cNvSpPr>
          <p:nvPr>
            <p:ph type="body" sz="quarter" idx="33" hasCustomPrompt="1"/>
          </p:nvPr>
        </p:nvSpPr>
        <p:spPr>
          <a:xfrm>
            <a:off x="5116844" y="3644362"/>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17" name="Picture Placeholder 18">
            <a:extLst>
              <a:ext uri="{FF2B5EF4-FFF2-40B4-BE49-F238E27FC236}">
                <a16:creationId xmlns:a16="http://schemas.microsoft.com/office/drawing/2014/main" id="{FC79ECB9-50A3-B1B1-E551-5D1EC3F9E4C5}"/>
              </a:ext>
            </a:extLst>
          </p:cNvPr>
          <p:cNvSpPr>
            <a:spLocks noGrp="1"/>
          </p:cNvSpPr>
          <p:nvPr>
            <p:ph type="pic" sz="quarter" idx="34"/>
          </p:nvPr>
        </p:nvSpPr>
        <p:spPr>
          <a:xfrm>
            <a:off x="8479804" y="1878523"/>
            <a:ext cx="1845277" cy="1536471"/>
          </a:xfrm>
          <a:prstGeom prst="rect">
            <a:avLst/>
          </a:prstGeom>
        </p:spPr>
        <p:txBody>
          <a:bodyPr/>
          <a:lstStyle/>
          <a:p>
            <a:r>
              <a:rPr lang="en-US"/>
              <a:t>Click icon to add picture</a:t>
            </a:r>
          </a:p>
        </p:txBody>
      </p:sp>
      <p:cxnSp>
        <p:nvCxnSpPr>
          <p:cNvPr id="29" name="Straight Connector 28">
            <a:extLst>
              <a:ext uri="{FF2B5EF4-FFF2-40B4-BE49-F238E27FC236}">
                <a16:creationId xmlns:a16="http://schemas.microsoft.com/office/drawing/2014/main" id="{6F08983B-9213-6AC3-94DF-95AD0C41A272}"/>
              </a:ext>
            </a:extLst>
          </p:cNvPr>
          <p:cNvCxnSpPr>
            <a:cxnSpLocks/>
          </p:cNvCxnSpPr>
          <p:nvPr/>
        </p:nvCxnSpPr>
        <p:spPr>
          <a:xfrm flipV="1">
            <a:off x="9401841" y="3918046"/>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Rounded Rectangle 29">
            <a:extLst>
              <a:ext uri="{FF2B5EF4-FFF2-40B4-BE49-F238E27FC236}">
                <a16:creationId xmlns:a16="http://schemas.microsoft.com/office/drawing/2014/main" id="{EE2D62EC-BF5C-E67D-6F97-0D0B008DE49C}"/>
              </a:ext>
            </a:extLst>
          </p:cNvPr>
          <p:cNvSpPr/>
          <p:nvPr/>
        </p:nvSpPr>
        <p:spPr>
          <a:xfrm>
            <a:off x="8362147" y="3603242"/>
            <a:ext cx="2080592" cy="31480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31" name="Text Placeholder 16">
            <a:extLst>
              <a:ext uri="{FF2B5EF4-FFF2-40B4-BE49-F238E27FC236}">
                <a16:creationId xmlns:a16="http://schemas.microsoft.com/office/drawing/2014/main" id="{CFD02A4A-EEC9-F7C4-258C-9EE468F83723}"/>
              </a:ext>
            </a:extLst>
          </p:cNvPr>
          <p:cNvSpPr>
            <a:spLocks noGrp="1"/>
          </p:cNvSpPr>
          <p:nvPr>
            <p:ph type="body" sz="quarter" idx="36" hasCustomPrompt="1"/>
          </p:nvPr>
        </p:nvSpPr>
        <p:spPr>
          <a:xfrm>
            <a:off x="8479804" y="3644362"/>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4" name="Text Placeholder 4">
            <a:extLst>
              <a:ext uri="{FF2B5EF4-FFF2-40B4-BE49-F238E27FC236}">
                <a16:creationId xmlns:a16="http://schemas.microsoft.com/office/drawing/2014/main" id="{389123AF-313E-4972-D396-94B6164B7FDC}"/>
              </a:ext>
            </a:extLst>
          </p:cNvPr>
          <p:cNvSpPr>
            <a:spLocks noGrp="1"/>
          </p:cNvSpPr>
          <p:nvPr>
            <p:ph type="body" sz="quarter" idx="23"/>
          </p:nvPr>
        </p:nvSpPr>
        <p:spPr>
          <a:xfrm>
            <a:off x="1352168" y="4634378"/>
            <a:ext cx="2722875"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
        <p:nvSpPr>
          <p:cNvPr id="5" name="Text Placeholder 4">
            <a:extLst>
              <a:ext uri="{FF2B5EF4-FFF2-40B4-BE49-F238E27FC236}">
                <a16:creationId xmlns:a16="http://schemas.microsoft.com/office/drawing/2014/main" id="{0DCBDD5E-86C8-0A54-995D-AFDD4867DAE9}"/>
              </a:ext>
            </a:extLst>
          </p:cNvPr>
          <p:cNvSpPr>
            <a:spLocks noGrp="1"/>
          </p:cNvSpPr>
          <p:nvPr>
            <p:ph type="body" sz="quarter" idx="37"/>
          </p:nvPr>
        </p:nvSpPr>
        <p:spPr>
          <a:xfrm>
            <a:off x="4691716" y="4634378"/>
            <a:ext cx="2722875"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
        <p:nvSpPr>
          <p:cNvPr id="6" name="Text Placeholder 4">
            <a:extLst>
              <a:ext uri="{FF2B5EF4-FFF2-40B4-BE49-F238E27FC236}">
                <a16:creationId xmlns:a16="http://schemas.microsoft.com/office/drawing/2014/main" id="{E202C318-A752-D154-D077-124275F55BE5}"/>
              </a:ext>
            </a:extLst>
          </p:cNvPr>
          <p:cNvSpPr>
            <a:spLocks noGrp="1"/>
          </p:cNvSpPr>
          <p:nvPr>
            <p:ph type="body" sz="quarter" idx="38"/>
          </p:nvPr>
        </p:nvSpPr>
        <p:spPr>
          <a:xfrm>
            <a:off x="8044516" y="4634378"/>
            <a:ext cx="2722875"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2424944489"/>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026">
          <p15:clr>
            <a:srgbClr val="FBAE40"/>
          </p15:clr>
        </p15:guide>
        <p15:guide id="7" orient="horz" pos="572">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imeline">
    <p:spTree>
      <p:nvGrpSpPr>
        <p:cNvPr id="1" name=""/>
        <p:cNvGrpSpPr/>
        <p:nvPr/>
      </p:nvGrpSpPr>
      <p:grpSpPr>
        <a:xfrm>
          <a:off x="0" y="0"/>
          <a:ext cx="0" cy="0"/>
          <a:chOff x="0" y="0"/>
          <a:chExt cx="0" cy="0"/>
        </a:xfrm>
      </p:grpSpPr>
      <p:sp>
        <p:nvSpPr>
          <p:cNvPr id="71" name="Text Placeholder 16">
            <a:extLst>
              <a:ext uri="{FF2B5EF4-FFF2-40B4-BE49-F238E27FC236}">
                <a16:creationId xmlns:a16="http://schemas.microsoft.com/office/drawing/2014/main" id="{F7F27537-FDE2-1391-95AE-85A79AA241C7}"/>
              </a:ext>
            </a:extLst>
          </p:cNvPr>
          <p:cNvSpPr>
            <a:spLocks noGrp="1"/>
          </p:cNvSpPr>
          <p:nvPr>
            <p:ph type="body" sz="quarter" idx="10" hasCustomPrompt="1"/>
          </p:nvPr>
        </p:nvSpPr>
        <p:spPr>
          <a:xfrm>
            <a:off x="1237673" y="868543"/>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Click to edit headline</a:t>
            </a:r>
            <a:endParaRPr lang="en-US"/>
          </a:p>
        </p:txBody>
      </p:sp>
      <p:sp>
        <p:nvSpPr>
          <p:cNvPr id="83" name="Text Placeholder 19">
            <a:extLst>
              <a:ext uri="{FF2B5EF4-FFF2-40B4-BE49-F238E27FC236}">
                <a16:creationId xmlns:a16="http://schemas.microsoft.com/office/drawing/2014/main" id="{0536DD0A-CC7E-4248-2CD1-5ADF18687199}"/>
              </a:ext>
            </a:extLst>
          </p:cNvPr>
          <p:cNvSpPr>
            <a:spLocks noGrp="1"/>
          </p:cNvSpPr>
          <p:nvPr>
            <p:ph type="body" sz="quarter" idx="23" hasCustomPrompt="1"/>
          </p:nvPr>
        </p:nvSpPr>
        <p:spPr>
          <a:xfrm>
            <a:off x="1507206" y="1977901"/>
            <a:ext cx="923277" cy="286955"/>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tx2"/>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TEXT</a:t>
            </a:r>
            <a:endParaRPr lang="en-US"/>
          </a:p>
        </p:txBody>
      </p:sp>
      <p:pic>
        <p:nvPicPr>
          <p:cNvPr id="112" name="Picture 111" descr="Logo, icon&#10;&#10;Description automatically generated">
            <a:extLst>
              <a:ext uri="{FF2B5EF4-FFF2-40B4-BE49-F238E27FC236}">
                <a16:creationId xmlns:a16="http://schemas.microsoft.com/office/drawing/2014/main" id="{AE5E0E60-22CA-AB76-12B7-134BF1EA9B3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36" name="Rounded Rectangle 35">
            <a:extLst>
              <a:ext uri="{FF2B5EF4-FFF2-40B4-BE49-F238E27FC236}">
                <a16:creationId xmlns:a16="http://schemas.microsoft.com/office/drawing/2014/main" id="{850950FB-A369-B6D5-6E3A-25298595FAC8}"/>
              </a:ext>
            </a:extLst>
          </p:cNvPr>
          <p:cNvSpPr/>
          <p:nvPr/>
        </p:nvSpPr>
        <p:spPr>
          <a:xfrm>
            <a:off x="2875005"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41" name="Rounded Rectangle 40">
            <a:extLst>
              <a:ext uri="{FF2B5EF4-FFF2-40B4-BE49-F238E27FC236}">
                <a16:creationId xmlns:a16="http://schemas.microsoft.com/office/drawing/2014/main" id="{D4B6219F-B5DB-19C9-3EE0-80BFF984197E}"/>
              </a:ext>
            </a:extLst>
          </p:cNvPr>
          <p:cNvSpPr/>
          <p:nvPr/>
        </p:nvSpPr>
        <p:spPr>
          <a:xfrm>
            <a:off x="1235075" y="2908205"/>
            <a:ext cx="1458699"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42" name="Rounded Rectangle 41">
            <a:extLst>
              <a:ext uri="{FF2B5EF4-FFF2-40B4-BE49-F238E27FC236}">
                <a16:creationId xmlns:a16="http://schemas.microsoft.com/office/drawing/2014/main" id="{FDC9109B-3C82-FEF0-1024-DE9069E1B5DD}"/>
              </a:ext>
            </a:extLst>
          </p:cNvPr>
          <p:cNvSpPr/>
          <p:nvPr/>
        </p:nvSpPr>
        <p:spPr>
          <a:xfrm>
            <a:off x="4519663"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43" name="Rounded Rectangle 42">
            <a:extLst>
              <a:ext uri="{FF2B5EF4-FFF2-40B4-BE49-F238E27FC236}">
                <a16:creationId xmlns:a16="http://schemas.microsoft.com/office/drawing/2014/main" id="{672B8872-51A3-DF2E-6F62-224C86115529}"/>
              </a:ext>
            </a:extLst>
          </p:cNvPr>
          <p:cNvSpPr/>
          <p:nvPr/>
        </p:nvSpPr>
        <p:spPr>
          <a:xfrm>
            <a:off x="6171105"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44" name="Rounded Rectangle 43">
            <a:extLst>
              <a:ext uri="{FF2B5EF4-FFF2-40B4-BE49-F238E27FC236}">
                <a16:creationId xmlns:a16="http://schemas.microsoft.com/office/drawing/2014/main" id="{BD941D56-DB30-EAFB-1E04-9155461DDBFF}"/>
              </a:ext>
            </a:extLst>
          </p:cNvPr>
          <p:cNvSpPr/>
          <p:nvPr/>
        </p:nvSpPr>
        <p:spPr>
          <a:xfrm>
            <a:off x="7814585"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45" name="Rounded Rectangle 44">
            <a:extLst>
              <a:ext uri="{FF2B5EF4-FFF2-40B4-BE49-F238E27FC236}">
                <a16:creationId xmlns:a16="http://schemas.microsoft.com/office/drawing/2014/main" id="{BB6E83E9-1FF7-D97D-4F88-3462F2C45B63}"/>
              </a:ext>
            </a:extLst>
          </p:cNvPr>
          <p:cNvSpPr/>
          <p:nvPr/>
        </p:nvSpPr>
        <p:spPr>
          <a:xfrm>
            <a:off x="9458699"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cxnSp>
        <p:nvCxnSpPr>
          <p:cNvPr id="46" name="Straight Connector 45">
            <a:extLst>
              <a:ext uri="{FF2B5EF4-FFF2-40B4-BE49-F238E27FC236}">
                <a16:creationId xmlns:a16="http://schemas.microsoft.com/office/drawing/2014/main" id="{3822B1F6-929F-1183-5277-3B3CA941EE88}"/>
              </a:ext>
            </a:extLst>
          </p:cNvPr>
          <p:cNvCxnSpPr>
            <a:cxnSpLocks/>
          </p:cNvCxnSpPr>
          <p:nvPr/>
        </p:nvCxnSpPr>
        <p:spPr>
          <a:xfrm>
            <a:off x="1968843" y="2443643"/>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B754713-66EB-8C0C-A121-6ABE97A05382}"/>
              </a:ext>
            </a:extLst>
          </p:cNvPr>
          <p:cNvCxnSpPr>
            <a:cxnSpLocks/>
          </p:cNvCxnSpPr>
          <p:nvPr/>
        </p:nvCxnSpPr>
        <p:spPr>
          <a:xfrm>
            <a:off x="3592440" y="2443643"/>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B8A2141-BF4E-BCC4-2FDA-5CEABE1B726C}"/>
              </a:ext>
            </a:extLst>
          </p:cNvPr>
          <p:cNvCxnSpPr>
            <a:cxnSpLocks/>
          </p:cNvCxnSpPr>
          <p:nvPr/>
        </p:nvCxnSpPr>
        <p:spPr>
          <a:xfrm>
            <a:off x="5227745"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AA9DE61-3AED-B71C-AD3B-7A62F10D20C5}"/>
              </a:ext>
            </a:extLst>
          </p:cNvPr>
          <p:cNvCxnSpPr>
            <a:cxnSpLocks/>
          </p:cNvCxnSpPr>
          <p:nvPr/>
        </p:nvCxnSpPr>
        <p:spPr>
          <a:xfrm>
            <a:off x="6910777"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E6B740A-C5D7-C449-CD86-35FF0E9E47C3}"/>
              </a:ext>
            </a:extLst>
          </p:cNvPr>
          <p:cNvCxnSpPr>
            <a:cxnSpLocks/>
          </p:cNvCxnSpPr>
          <p:nvPr/>
        </p:nvCxnSpPr>
        <p:spPr>
          <a:xfrm>
            <a:off x="8546019"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0E2D16D-AA85-0501-A8F9-1232B9324A53}"/>
              </a:ext>
            </a:extLst>
          </p:cNvPr>
          <p:cNvCxnSpPr>
            <a:cxnSpLocks/>
          </p:cNvCxnSpPr>
          <p:nvPr/>
        </p:nvCxnSpPr>
        <p:spPr>
          <a:xfrm>
            <a:off x="10190133"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EF6094D-C81F-750C-887B-0A58E5AE2801}"/>
              </a:ext>
            </a:extLst>
          </p:cNvPr>
          <p:cNvCxnSpPr>
            <a:cxnSpLocks/>
          </p:cNvCxnSpPr>
          <p:nvPr/>
        </p:nvCxnSpPr>
        <p:spPr>
          <a:xfrm>
            <a:off x="1298018" y="2362251"/>
            <a:ext cx="9551215" cy="0"/>
          </a:xfrm>
          <a:prstGeom prst="line">
            <a:avLst/>
          </a:prstGeom>
          <a:ln w="111125" cap="rnd">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2" name="Oval 71">
            <a:extLst>
              <a:ext uri="{FF2B5EF4-FFF2-40B4-BE49-F238E27FC236}">
                <a16:creationId xmlns:a16="http://schemas.microsoft.com/office/drawing/2014/main" id="{C88D10D4-893E-D9F0-73F5-D3D515B97165}"/>
              </a:ext>
            </a:extLst>
          </p:cNvPr>
          <p:cNvSpPr/>
          <p:nvPr/>
        </p:nvSpPr>
        <p:spPr>
          <a:xfrm>
            <a:off x="1879977" y="2268187"/>
            <a:ext cx="177735" cy="177735"/>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74" name="Oval 73">
            <a:extLst>
              <a:ext uri="{FF2B5EF4-FFF2-40B4-BE49-F238E27FC236}">
                <a16:creationId xmlns:a16="http://schemas.microsoft.com/office/drawing/2014/main" id="{9285E6E5-034A-B486-58E3-03660BB841E7}"/>
              </a:ext>
            </a:extLst>
          </p:cNvPr>
          <p:cNvSpPr/>
          <p:nvPr/>
        </p:nvSpPr>
        <p:spPr>
          <a:xfrm>
            <a:off x="3503574" y="2268187"/>
            <a:ext cx="177735" cy="177735"/>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76" name="Oval 75">
            <a:extLst>
              <a:ext uri="{FF2B5EF4-FFF2-40B4-BE49-F238E27FC236}">
                <a16:creationId xmlns:a16="http://schemas.microsoft.com/office/drawing/2014/main" id="{EEFAF6A0-AF29-E4CD-5FAB-1A27DA844400}"/>
              </a:ext>
            </a:extLst>
          </p:cNvPr>
          <p:cNvSpPr/>
          <p:nvPr/>
        </p:nvSpPr>
        <p:spPr>
          <a:xfrm>
            <a:off x="5138878" y="2276426"/>
            <a:ext cx="177735" cy="177735"/>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80" name="Oval 79">
            <a:extLst>
              <a:ext uri="{FF2B5EF4-FFF2-40B4-BE49-F238E27FC236}">
                <a16:creationId xmlns:a16="http://schemas.microsoft.com/office/drawing/2014/main" id="{6BCEB0EF-7DEE-53EF-9BE7-3B4D4479E7E4}"/>
              </a:ext>
            </a:extLst>
          </p:cNvPr>
          <p:cNvSpPr/>
          <p:nvPr/>
        </p:nvSpPr>
        <p:spPr>
          <a:xfrm>
            <a:off x="6821910" y="2276426"/>
            <a:ext cx="177735" cy="177735"/>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81" name="Oval 80">
            <a:extLst>
              <a:ext uri="{FF2B5EF4-FFF2-40B4-BE49-F238E27FC236}">
                <a16:creationId xmlns:a16="http://schemas.microsoft.com/office/drawing/2014/main" id="{FD1BCC06-E4A5-2346-37FE-25046509428D}"/>
              </a:ext>
            </a:extLst>
          </p:cNvPr>
          <p:cNvSpPr/>
          <p:nvPr/>
        </p:nvSpPr>
        <p:spPr>
          <a:xfrm>
            <a:off x="8457153" y="2276426"/>
            <a:ext cx="177735" cy="177735"/>
          </a:xfrm>
          <a:prstGeom prst="ellipse">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82" name="Oval 81">
            <a:extLst>
              <a:ext uri="{FF2B5EF4-FFF2-40B4-BE49-F238E27FC236}">
                <a16:creationId xmlns:a16="http://schemas.microsoft.com/office/drawing/2014/main" id="{EBBB0D2D-F8F9-47B5-AFC3-E965EA042292}"/>
              </a:ext>
            </a:extLst>
          </p:cNvPr>
          <p:cNvSpPr/>
          <p:nvPr/>
        </p:nvSpPr>
        <p:spPr>
          <a:xfrm>
            <a:off x="10101266" y="2276426"/>
            <a:ext cx="177735" cy="177735"/>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106" name="Text Placeholder 19">
            <a:extLst>
              <a:ext uri="{FF2B5EF4-FFF2-40B4-BE49-F238E27FC236}">
                <a16:creationId xmlns:a16="http://schemas.microsoft.com/office/drawing/2014/main" id="{B734389B-95BD-BF13-8B1E-5FC8CB061E0E}"/>
              </a:ext>
            </a:extLst>
          </p:cNvPr>
          <p:cNvSpPr>
            <a:spLocks noGrp="1"/>
          </p:cNvSpPr>
          <p:nvPr>
            <p:ph type="body" sz="quarter" idx="48" hasCustomPrompt="1"/>
          </p:nvPr>
        </p:nvSpPr>
        <p:spPr>
          <a:xfrm>
            <a:off x="3130803" y="1977901"/>
            <a:ext cx="923277" cy="286955"/>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TEXT</a:t>
            </a:r>
            <a:endParaRPr lang="en-US"/>
          </a:p>
        </p:txBody>
      </p:sp>
      <p:sp>
        <p:nvSpPr>
          <p:cNvPr id="107" name="Text Placeholder 19">
            <a:extLst>
              <a:ext uri="{FF2B5EF4-FFF2-40B4-BE49-F238E27FC236}">
                <a16:creationId xmlns:a16="http://schemas.microsoft.com/office/drawing/2014/main" id="{0497B6B1-EFA1-1DA4-45D1-1B7B2FD4EA83}"/>
              </a:ext>
            </a:extLst>
          </p:cNvPr>
          <p:cNvSpPr>
            <a:spLocks noGrp="1"/>
          </p:cNvSpPr>
          <p:nvPr>
            <p:ph type="body" sz="quarter" idx="49" hasCustomPrompt="1"/>
          </p:nvPr>
        </p:nvSpPr>
        <p:spPr>
          <a:xfrm>
            <a:off x="4766108" y="1977901"/>
            <a:ext cx="923277" cy="286955"/>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3"/>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TEXT</a:t>
            </a:r>
            <a:endParaRPr lang="en-US"/>
          </a:p>
        </p:txBody>
      </p:sp>
      <p:sp>
        <p:nvSpPr>
          <p:cNvPr id="113" name="Text Placeholder 19">
            <a:extLst>
              <a:ext uri="{FF2B5EF4-FFF2-40B4-BE49-F238E27FC236}">
                <a16:creationId xmlns:a16="http://schemas.microsoft.com/office/drawing/2014/main" id="{0D16EE79-924A-C4E4-D6A4-437630DA65E7}"/>
              </a:ext>
            </a:extLst>
          </p:cNvPr>
          <p:cNvSpPr>
            <a:spLocks noGrp="1"/>
          </p:cNvSpPr>
          <p:nvPr>
            <p:ph type="body" sz="quarter" idx="50" hasCustomPrompt="1"/>
          </p:nvPr>
        </p:nvSpPr>
        <p:spPr>
          <a:xfrm>
            <a:off x="8084382" y="1977901"/>
            <a:ext cx="923277" cy="286955"/>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5"/>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TEXT</a:t>
            </a:r>
            <a:endParaRPr lang="en-US"/>
          </a:p>
        </p:txBody>
      </p:sp>
      <p:sp>
        <p:nvSpPr>
          <p:cNvPr id="114" name="Text Placeholder 19">
            <a:extLst>
              <a:ext uri="{FF2B5EF4-FFF2-40B4-BE49-F238E27FC236}">
                <a16:creationId xmlns:a16="http://schemas.microsoft.com/office/drawing/2014/main" id="{5C0AFA9E-1D51-9B85-610E-4888F7495456}"/>
              </a:ext>
            </a:extLst>
          </p:cNvPr>
          <p:cNvSpPr>
            <a:spLocks noGrp="1"/>
          </p:cNvSpPr>
          <p:nvPr>
            <p:ph type="body" sz="quarter" idx="51" hasCustomPrompt="1"/>
          </p:nvPr>
        </p:nvSpPr>
        <p:spPr>
          <a:xfrm>
            <a:off x="9728496" y="1977901"/>
            <a:ext cx="923277" cy="286955"/>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6"/>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TEXT</a:t>
            </a:r>
            <a:endParaRPr lang="en-US"/>
          </a:p>
        </p:txBody>
      </p:sp>
      <p:sp>
        <p:nvSpPr>
          <p:cNvPr id="115" name="Text Placeholder 19">
            <a:extLst>
              <a:ext uri="{FF2B5EF4-FFF2-40B4-BE49-F238E27FC236}">
                <a16:creationId xmlns:a16="http://schemas.microsoft.com/office/drawing/2014/main" id="{B373331D-B8CF-8B9E-2172-67C87B1FD750}"/>
              </a:ext>
            </a:extLst>
          </p:cNvPr>
          <p:cNvSpPr>
            <a:spLocks noGrp="1"/>
          </p:cNvSpPr>
          <p:nvPr>
            <p:ph type="body" sz="quarter" idx="52" hasCustomPrompt="1"/>
          </p:nvPr>
        </p:nvSpPr>
        <p:spPr>
          <a:xfrm>
            <a:off x="6449140" y="1977901"/>
            <a:ext cx="923277" cy="286955"/>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4"/>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TEXT</a:t>
            </a:r>
            <a:endParaRPr lang="en-US"/>
          </a:p>
        </p:txBody>
      </p:sp>
      <p:sp>
        <p:nvSpPr>
          <p:cNvPr id="99" name="Text Placeholder 94">
            <a:extLst>
              <a:ext uri="{FF2B5EF4-FFF2-40B4-BE49-F238E27FC236}">
                <a16:creationId xmlns:a16="http://schemas.microsoft.com/office/drawing/2014/main" id="{9F74A01F-C91D-AA27-56AC-3AD308A8708B}"/>
              </a:ext>
            </a:extLst>
          </p:cNvPr>
          <p:cNvSpPr>
            <a:spLocks noGrp="1"/>
          </p:cNvSpPr>
          <p:nvPr>
            <p:ph type="body" sz="quarter" idx="33" hasCustomPrompt="1"/>
          </p:nvPr>
        </p:nvSpPr>
        <p:spPr>
          <a:xfrm>
            <a:off x="1301629" y="3025819"/>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6" name="Text Placeholder 94">
            <a:extLst>
              <a:ext uri="{FF2B5EF4-FFF2-40B4-BE49-F238E27FC236}">
                <a16:creationId xmlns:a16="http://schemas.microsoft.com/office/drawing/2014/main" id="{E1A1A2A6-23AE-0373-2565-68669C3A6134}"/>
              </a:ext>
            </a:extLst>
          </p:cNvPr>
          <p:cNvSpPr>
            <a:spLocks noGrp="1"/>
          </p:cNvSpPr>
          <p:nvPr>
            <p:ph type="body" sz="quarter" idx="53" hasCustomPrompt="1"/>
          </p:nvPr>
        </p:nvSpPr>
        <p:spPr>
          <a:xfrm>
            <a:off x="2935887" y="3025819"/>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7" name="Text Placeholder 94">
            <a:extLst>
              <a:ext uri="{FF2B5EF4-FFF2-40B4-BE49-F238E27FC236}">
                <a16:creationId xmlns:a16="http://schemas.microsoft.com/office/drawing/2014/main" id="{17D0AD97-5A94-FABB-B078-B5CEA13D7865}"/>
              </a:ext>
            </a:extLst>
          </p:cNvPr>
          <p:cNvSpPr>
            <a:spLocks noGrp="1"/>
          </p:cNvSpPr>
          <p:nvPr>
            <p:ph type="body" sz="quarter" idx="54" hasCustomPrompt="1"/>
          </p:nvPr>
        </p:nvSpPr>
        <p:spPr>
          <a:xfrm>
            <a:off x="4574240" y="3025819"/>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8" name="Text Placeholder 94">
            <a:extLst>
              <a:ext uri="{FF2B5EF4-FFF2-40B4-BE49-F238E27FC236}">
                <a16:creationId xmlns:a16="http://schemas.microsoft.com/office/drawing/2014/main" id="{04232D58-6FC4-CC08-BF41-6AA2CC6E49A8}"/>
              </a:ext>
            </a:extLst>
          </p:cNvPr>
          <p:cNvSpPr>
            <a:spLocks noGrp="1"/>
          </p:cNvSpPr>
          <p:nvPr>
            <p:ph type="body" sz="quarter" idx="55" hasCustomPrompt="1"/>
          </p:nvPr>
        </p:nvSpPr>
        <p:spPr>
          <a:xfrm>
            <a:off x="6237993" y="3025819"/>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9" name="Text Placeholder 94">
            <a:extLst>
              <a:ext uri="{FF2B5EF4-FFF2-40B4-BE49-F238E27FC236}">
                <a16:creationId xmlns:a16="http://schemas.microsoft.com/office/drawing/2014/main" id="{22260A2A-DC7E-5740-4291-89FEA43C2A82}"/>
              </a:ext>
            </a:extLst>
          </p:cNvPr>
          <p:cNvSpPr>
            <a:spLocks noGrp="1"/>
          </p:cNvSpPr>
          <p:nvPr>
            <p:ph type="body" sz="quarter" idx="56" hasCustomPrompt="1"/>
          </p:nvPr>
        </p:nvSpPr>
        <p:spPr>
          <a:xfrm>
            <a:off x="7879284" y="3025819"/>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20" name="Text Placeholder 94">
            <a:extLst>
              <a:ext uri="{FF2B5EF4-FFF2-40B4-BE49-F238E27FC236}">
                <a16:creationId xmlns:a16="http://schemas.microsoft.com/office/drawing/2014/main" id="{6E0F566C-83F8-8CF8-C2F1-8B9D643FB295}"/>
              </a:ext>
            </a:extLst>
          </p:cNvPr>
          <p:cNvSpPr>
            <a:spLocks noGrp="1"/>
          </p:cNvSpPr>
          <p:nvPr>
            <p:ph type="body" sz="quarter" idx="57" hasCustomPrompt="1"/>
          </p:nvPr>
        </p:nvSpPr>
        <p:spPr>
          <a:xfrm>
            <a:off x="9524681" y="3025819"/>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Tree>
    <p:extLst>
      <p:ext uri="{BB962C8B-B14F-4D97-AF65-F5344CB8AC3E}">
        <p14:creationId xmlns:p14="http://schemas.microsoft.com/office/powerpoint/2010/main" val="2545358768"/>
      </p:ext>
    </p:extLst>
  </p:cSld>
  <p:clrMapOvr>
    <a:masterClrMapping/>
  </p:clrMapOvr>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Process chart">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39CAAF40-E3FB-E73A-BDFE-9038192BCC21}"/>
              </a:ext>
            </a:extLst>
          </p:cNvPr>
          <p:cNvSpPr/>
          <p:nvPr/>
        </p:nvSpPr>
        <p:spPr>
          <a:xfrm>
            <a:off x="8557603" y="2511676"/>
            <a:ext cx="2362811" cy="1990675"/>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7" tIns="130683" rIns="304261" bIns="130683" numCol="1" spcCol="1270" anchor="ctr" anchorCtr="0">
            <a:noAutofit/>
          </a:bodyPr>
          <a:lstStyle/>
          <a:p>
            <a:pPr marL="0" lvl="0" indent="0" algn="ctr" defTabSz="2177996">
              <a:lnSpc>
                <a:spcPct val="90000"/>
              </a:lnSpc>
              <a:spcBef>
                <a:spcPct val="0"/>
              </a:spcBef>
              <a:spcAft>
                <a:spcPct val="35000"/>
              </a:spcAft>
              <a:buNone/>
            </a:pPr>
            <a:endParaRPr lang="en-GB" sz="4900" kern="1200"/>
          </a:p>
        </p:txBody>
      </p:sp>
      <p:sp>
        <p:nvSpPr>
          <p:cNvPr id="50" name="Pentagon 49">
            <a:extLst>
              <a:ext uri="{FF2B5EF4-FFF2-40B4-BE49-F238E27FC236}">
                <a16:creationId xmlns:a16="http://schemas.microsoft.com/office/drawing/2014/main" id="{AD06C707-A944-493B-8712-AAFD2DBCB74F}"/>
              </a:ext>
            </a:extLst>
          </p:cNvPr>
          <p:cNvSpPr/>
          <p:nvPr/>
        </p:nvSpPr>
        <p:spPr>
          <a:xfrm>
            <a:off x="8557605" y="1773238"/>
            <a:ext cx="2362103" cy="813663"/>
          </a:xfrm>
          <a:prstGeom prst="homePlate">
            <a:avLst>
              <a:gd name="adj" fmla="val 0"/>
            </a:avLst>
          </a:prstGeom>
          <a:solidFill>
            <a:schemeClr val="accent1"/>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56" name="Rectangle 55">
            <a:extLst>
              <a:ext uri="{FF2B5EF4-FFF2-40B4-BE49-F238E27FC236}">
                <a16:creationId xmlns:a16="http://schemas.microsoft.com/office/drawing/2014/main" id="{15631291-EB0F-27B5-DE4C-465F07AEF98A}"/>
              </a:ext>
            </a:extLst>
          </p:cNvPr>
          <p:cNvSpPr/>
          <p:nvPr/>
        </p:nvSpPr>
        <p:spPr>
          <a:xfrm>
            <a:off x="6119372" y="2511676"/>
            <a:ext cx="2362811" cy="1990675"/>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7" tIns="130683" rIns="304261" bIns="130683" numCol="1" spcCol="1270" anchor="ctr" anchorCtr="0">
            <a:noAutofit/>
          </a:bodyPr>
          <a:lstStyle/>
          <a:p>
            <a:pPr marL="0" lvl="0" indent="0" algn="ctr" defTabSz="2177996">
              <a:lnSpc>
                <a:spcPct val="90000"/>
              </a:lnSpc>
              <a:spcBef>
                <a:spcPct val="0"/>
              </a:spcBef>
              <a:spcAft>
                <a:spcPct val="35000"/>
              </a:spcAft>
              <a:buNone/>
            </a:pPr>
            <a:endParaRPr lang="en-GB" sz="4900" kern="1200"/>
          </a:p>
        </p:txBody>
      </p:sp>
      <p:sp>
        <p:nvSpPr>
          <p:cNvPr id="49" name="Pentagon 48">
            <a:extLst>
              <a:ext uri="{FF2B5EF4-FFF2-40B4-BE49-F238E27FC236}">
                <a16:creationId xmlns:a16="http://schemas.microsoft.com/office/drawing/2014/main" id="{8BDEE602-10EB-CC3C-C88E-229B0142BBD7}"/>
              </a:ext>
            </a:extLst>
          </p:cNvPr>
          <p:cNvSpPr/>
          <p:nvPr/>
        </p:nvSpPr>
        <p:spPr>
          <a:xfrm>
            <a:off x="6119371" y="1773238"/>
            <a:ext cx="2536355" cy="813663"/>
          </a:xfrm>
          <a:prstGeom prst="homePlate">
            <a:avLst>
              <a:gd name="adj" fmla="val 21264"/>
            </a:avLst>
          </a:prstGeom>
          <a:solidFill>
            <a:schemeClr val="tx2"/>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55" name="Rectangle 54">
            <a:extLst>
              <a:ext uri="{FF2B5EF4-FFF2-40B4-BE49-F238E27FC236}">
                <a16:creationId xmlns:a16="http://schemas.microsoft.com/office/drawing/2014/main" id="{1C7EFA14-F4F4-8BCC-2D55-2A3DB69D7339}"/>
              </a:ext>
            </a:extLst>
          </p:cNvPr>
          <p:cNvSpPr/>
          <p:nvPr/>
        </p:nvSpPr>
        <p:spPr>
          <a:xfrm>
            <a:off x="3677616" y="2511676"/>
            <a:ext cx="2362811" cy="1990675"/>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7" tIns="130683" rIns="304261" bIns="130683" numCol="1" spcCol="1270" anchor="ctr" anchorCtr="0">
            <a:noAutofit/>
          </a:bodyPr>
          <a:lstStyle/>
          <a:p>
            <a:pPr marL="0" lvl="0" indent="0" algn="ctr" defTabSz="2177996">
              <a:lnSpc>
                <a:spcPct val="90000"/>
              </a:lnSpc>
              <a:spcBef>
                <a:spcPct val="0"/>
              </a:spcBef>
              <a:spcAft>
                <a:spcPct val="35000"/>
              </a:spcAft>
              <a:buNone/>
            </a:pPr>
            <a:endParaRPr lang="en-GB" sz="4900" kern="1200"/>
          </a:p>
        </p:txBody>
      </p:sp>
      <p:sp>
        <p:nvSpPr>
          <p:cNvPr id="11" name="Rectangle 10">
            <a:extLst>
              <a:ext uri="{FF2B5EF4-FFF2-40B4-BE49-F238E27FC236}">
                <a16:creationId xmlns:a16="http://schemas.microsoft.com/office/drawing/2014/main" id="{6C539B41-9F21-0975-6EAF-14864B910C89}"/>
              </a:ext>
            </a:extLst>
          </p:cNvPr>
          <p:cNvSpPr/>
          <p:nvPr/>
        </p:nvSpPr>
        <p:spPr>
          <a:xfrm>
            <a:off x="1235075" y="2511676"/>
            <a:ext cx="2362811" cy="1990675"/>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7" tIns="130683" rIns="304261" bIns="130683" numCol="1" spcCol="1270" anchor="ctr" anchorCtr="0">
            <a:noAutofit/>
          </a:bodyPr>
          <a:lstStyle/>
          <a:p>
            <a:pPr marL="0" lvl="0" indent="0" algn="ctr" defTabSz="2177996">
              <a:lnSpc>
                <a:spcPct val="90000"/>
              </a:lnSpc>
              <a:spcBef>
                <a:spcPct val="0"/>
              </a:spcBef>
              <a:spcAft>
                <a:spcPct val="35000"/>
              </a:spcAft>
              <a:buNone/>
            </a:pPr>
            <a:endParaRPr lang="en-GB" sz="4900" kern="1200"/>
          </a:p>
        </p:txBody>
      </p:sp>
      <p:sp>
        <p:nvSpPr>
          <p:cNvPr id="48" name="Pentagon 47">
            <a:extLst>
              <a:ext uri="{FF2B5EF4-FFF2-40B4-BE49-F238E27FC236}">
                <a16:creationId xmlns:a16="http://schemas.microsoft.com/office/drawing/2014/main" id="{7E3B8D10-C583-D8C4-4C84-65E45FB6DCF8}"/>
              </a:ext>
            </a:extLst>
          </p:cNvPr>
          <p:cNvSpPr/>
          <p:nvPr/>
        </p:nvSpPr>
        <p:spPr>
          <a:xfrm>
            <a:off x="3678617" y="1773238"/>
            <a:ext cx="2520135" cy="813663"/>
          </a:xfrm>
          <a:prstGeom prst="homePlate">
            <a:avLst>
              <a:gd name="adj" fmla="val 21264"/>
            </a:avLst>
          </a:prstGeom>
          <a:solidFill>
            <a:schemeClr val="accent2"/>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19" name="Pentagon 18">
            <a:extLst>
              <a:ext uri="{FF2B5EF4-FFF2-40B4-BE49-F238E27FC236}">
                <a16:creationId xmlns:a16="http://schemas.microsoft.com/office/drawing/2014/main" id="{3D6C4657-F8AB-B8F5-979B-A39466E7BFDD}"/>
              </a:ext>
            </a:extLst>
          </p:cNvPr>
          <p:cNvSpPr/>
          <p:nvPr/>
        </p:nvSpPr>
        <p:spPr>
          <a:xfrm>
            <a:off x="1235075" y="1773238"/>
            <a:ext cx="2532296" cy="813663"/>
          </a:xfrm>
          <a:prstGeom prst="homePlate">
            <a:avLst>
              <a:gd name="adj" fmla="val 21264"/>
            </a:avLst>
          </a:prstGeom>
          <a:solidFill>
            <a:schemeClr val="accent6"/>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20" name="Text Placeholder 16">
            <a:extLst>
              <a:ext uri="{FF2B5EF4-FFF2-40B4-BE49-F238E27FC236}">
                <a16:creationId xmlns:a16="http://schemas.microsoft.com/office/drawing/2014/main" id="{86204B1C-D0ED-0276-AC9B-0A9CCC7D079B}"/>
              </a:ext>
            </a:extLst>
          </p:cNvPr>
          <p:cNvSpPr>
            <a:spLocks noGrp="1"/>
          </p:cNvSpPr>
          <p:nvPr>
            <p:ph type="body" sz="quarter" idx="10" hasCustomPrompt="1"/>
          </p:nvPr>
        </p:nvSpPr>
        <p:spPr>
          <a:xfrm>
            <a:off x="1237673" y="868543"/>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Click to edit headline</a:t>
            </a:r>
            <a:endParaRPr lang="en-US"/>
          </a:p>
        </p:txBody>
      </p:sp>
      <p:sp>
        <p:nvSpPr>
          <p:cNvPr id="29" name="Text Placeholder 19">
            <a:extLst>
              <a:ext uri="{FF2B5EF4-FFF2-40B4-BE49-F238E27FC236}">
                <a16:creationId xmlns:a16="http://schemas.microsoft.com/office/drawing/2014/main" id="{44B31B80-4C90-DD68-5449-A499073619D0}"/>
              </a:ext>
            </a:extLst>
          </p:cNvPr>
          <p:cNvSpPr>
            <a:spLocks noGrp="1"/>
          </p:cNvSpPr>
          <p:nvPr>
            <p:ph type="body" sz="quarter" idx="26" hasCustomPrompt="1"/>
          </p:nvPr>
        </p:nvSpPr>
        <p:spPr>
          <a:xfrm>
            <a:off x="1429306" y="1995181"/>
            <a:ext cx="2050740" cy="216732"/>
          </a:xfrm>
          <a:prstGeom prst="rect">
            <a:avLst/>
          </a:prstGeom>
        </p:spPr>
        <p:txBody>
          <a:bodyPr lIns="0" tIns="0" rIns="0" bIns="0" anchor="t" anchorCtr="0"/>
          <a:lstStyle>
            <a:lvl1pPr algn="l">
              <a:lnSpc>
                <a:spcPct val="90000"/>
              </a:lnSpc>
              <a:spcBef>
                <a:spcPts val="0"/>
              </a:spcBef>
              <a:spcAft>
                <a:spcPts val="0"/>
              </a:spcAft>
              <a:defRPr sz="1200" b="0" i="0" cap="all" spc="100" baseline="0">
                <a:solidFill>
                  <a:schemeClr val="bg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Insert text</a:t>
            </a:r>
          </a:p>
        </p:txBody>
      </p:sp>
      <p:pic>
        <p:nvPicPr>
          <p:cNvPr id="47" name="Picture 46" descr="Logo, icon&#10;&#10;Description automatically generated">
            <a:extLst>
              <a:ext uri="{FF2B5EF4-FFF2-40B4-BE49-F238E27FC236}">
                <a16:creationId xmlns:a16="http://schemas.microsoft.com/office/drawing/2014/main" id="{F284050D-E4E4-4E42-2FF0-86D8E78B0B5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52" name="Text Placeholder 19">
            <a:extLst>
              <a:ext uri="{FF2B5EF4-FFF2-40B4-BE49-F238E27FC236}">
                <a16:creationId xmlns:a16="http://schemas.microsoft.com/office/drawing/2014/main" id="{C9CFFAAB-8EFF-7BA0-51CC-34B41B97AD77}"/>
              </a:ext>
            </a:extLst>
          </p:cNvPr>
          <p:cNvSpPr>
            <a:spLocks noGrp="1"/>
          </p:cNvSpPr>
          <p:nvPr>
            <p:ph type="body" sz="quarter" idx="44" hasCustomPrompt="1"/>
          </p:nvPr>
        </p:nvSpPr>
        <p:spPr>
          <a:xfrm>
            <a:off x="1429305" y="2159878"/>
            <a:ext cx="2272683" cy="416020"/>
          </a:xfrm>
          <a:prstGeom prst="rect">
            <a:avLst/>
          </a:prstGeom>
        </p:spPr>
        <p:txBody>
          <a:bodyPr lIns="0" tIns="0" rIns="0" bIns="0" anchor="t" anchorCtr="0"/>
          <a:lstStyle>
            <a:lvl1pPr algn="l">
              <a:lnSpc>
                <a:spcPct val="90000"/>
              </a:lnSpc>
              <a:spcBef>
                <a:spcPts val="0"/>
              </a:spcBef>
              <a:spcAft>
                <a:spcPts val="0"/>
              </a:spcAft>
              <a:defRPr sz="1600" b="1" i="0" cap="all" spc="100" baseline="0">
                <a:solidFill>
                  <a:schemeClr val="bg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Insert text</a:t>
            </a:r>
          </a:p>
        </p:txBody>
      </p:sp>
      <p:sp>
        <p:nvSpPr>
          <p:cNvPr id="60" name="Text Placeholder 19">
            <a:extLst>
              <a:ext uri="{FF2B5EF4-FFF2-40B4-BE49-F238E27FC236}">
                <a16:creationId xmlns:a16="http://schemas.microsoft.com/office/drawing/2014/main" id="{E4893025-332F-F805-DB2F-25D1F93880A4}"/>
              </a:ext>
            </a:extLst>
          </p:cNvPr>
          <p:cNvSpPr>
            <a:spLocks noGrp="1"/>
          </p:cNvSpPr>
          <p:nvPr>
            <p:ph type="body" sz="quarter" idx="45" hasCustomPrompt="1"/>
          </p:nvPr>
        </p:nvSpPr>
        <p:spPr>
          <a:xfrm>
            <a:off x="3882041" y="1995181"/>
            <a:ext cx="2050740" cy="216732"/>
          </a:xfrm>
          <a:prstGeom prst="rect">
            <a:avLst/>
          </a:prstGeom>
        </p:spPr>
        <p:txBody>
          <a:bodyPr lIns="0" tIns="0" rIns="0" bIns="0" anchor="t" anchorCtr="0"/>
          <a:lstStyle>
            <a:lvl1pPr algn="l">
              <a:lnSpc>
                <a:spcPct val="90000"/>
              </a:lnSpc>
              <a:spcBef>
                <a:spcPts val="0"/>
              </a:spcBef>
              <a:spcAft>
                <a:spcPts val="0"/>
              </a:spcAft>
              <a:defRPr sz="1200" b="0" i="0" cap="all" spc="100" baseline="0">
                <a:solidFill>
                  <a:schemeClr val="bg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Insert text</a:t>
            </a:r>
          </a:p>
        </p:txBody>
      </p:sp>
      <p:sp>
        <p:nvSpPr>
          <p:cNvPr id="61" name="Text Placeholder 19">
            <a:extLst>
              <a:ext uri="{FF2B5EF4-FFF2-40B4-BE49-F238E27FC236}">
                <a16:creationId xmlns:a16="http://schemas.microsoft.com/office/drawing/2014/main" id="{6A6417A8-8AC5-6AE6-BB8F-057773A8F787}"/>
              </a:ext>
            </a:extLst>
          </p:cNvPr>
          <p:cNvSpPr>
            <a:spLocks noGrp="1"/>
          </p:cNvSpPr>
          <p:nvPr>
            <p:ph type="body" sz="quarter" idx="46" hasCustomPrompt="1"/>
          </p:nvPr>
        </p:nvSpPr>
        <p:spPr>
          <a:xfrm>
            <a:off x="3882040" y="2159878"/>
            <a:ext cx="2272683" cy="416020"/>
          </a:xfrm>
          <a:prstGeom prst="rect">
            <a:avLst/>
          </a:prstGeom>
        </p:spPr>
        <p:txBody>
          <a:bodyPr lIns="0" tIns="0" rIns="0" bIns="0" anchor="t" anchorCtr="0"/>
          <a:lstStyle>
            <a:lvl1pPr algn="l">
              <a:lnSpc>
                <a:spcPct val="90000"/>
              </a:lnSpc>
              <a:spcBef>
                <a:spcPts val="0"/>
              </a:spcBef>
              <a:spcAft>
                <a:spcPts val="0"/>
              </a:spcAft>
              <a:defRPr sz="1600" b="1" i="0" cap="all" spc="100" baseline="0">
                <a:solidFill>
                  <a:schemeClr val="bg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Insert text</a:t>
            </a:r>
          </a:p>
        </p:txBody>
      </p:sp>
      <p:sp>
        <p:nvSpPr>
          <p:cNvPr id="62" name="Text Placeholder 19">
            <a:extLst>
              <a:ext uri="{FF2B5EF4-FFF2-40B4-BE49-F238E27FC236}">
                <a16:creationId xmlns:a16="http://schemas.microsoft.com/office/drawing/2014/main" id="{167FA60A-1B82-00F1-70AE-0B9A83E34995}"/>
              </a:ext>
            </a:extLst>
          </p:cNvPr>
          <p:cNvSpPr>
            <a:spLocks noGrp="1"/>
          </p:cNvSpPr>
          <p:nvPr>
            <p:ph type="body" sz="quarter" idx="47" hasCustomPrompt="1"/>
          </p:nvPr>
        </p:nvSpPr>
        <p:spPr>
          <a:xfrm>
            <a:off x="6312025" y="1995181"/>
            <a:ext cx="2050740" cy="216732"/>
          </a:xfrm>
          <a:prstGeom prst="rect">
            <a:avLst/>
          </a:prstGeom>
        </p:spPr>
        <p:txBody>
          <a:bodyPr lIns="0" tIns="0" rIns="0" bIns="0" anchor="t" anchorCtr="0"/>
          <a:lstStyle>
            <a:lvl1pPr algn="l">
              <a:lnSpc>
                <a:spcPct val="90000"/>
              </a:lnSpc>
              <a:spcBef>
                <a:spcPts val="0"/>
              </a:spcBef>
              <a:spcAft>
                <a:spcPts val="0"/>
              </a:spcAft>
              <a:defRPr sz="1200" b="0" i="0" cap="all" spc="100" baseline="0">
                <a:solidFill>
                  <a:schemeClr val="bg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Insert text</a:t>
            </a:r>
          </a:p>
        </p:txBody>
      </p:sp>
      <p:sp>
        <p:nvSpPr>
          <p:cNvPr id="63" name="Text Placeholder 19">
            <a:extLst>
              <a:ext uri="{FF2B5EF4-FFF2-40B4-BE49-F238E27FC236}">
                <a16:creationId xmlns:a16="http://schemas.microsoft.com/office/drawing/2014/main" id="{A701CAFC-BA9F-09CC-506D-607DF023B78C}"/>
              </a:ext>
            </a:extLst>
          </p:cNvPr>
          <p:cNvSpPr>
            <a:spLocks noGrp="1"/>
          </p:cNvSpPr>
          <p:nvPr>
            <p:ph type="body" sz="quarter" idx="48" hasCustomPrompt="1"/>
          </p:nvPr>
        </p:nvSpPr>
        <p:spPr>
          <a:xfrm>
            <a:off x="6312024" y="2159878"/>
            <a:ext cx="2272683" cy="416020"/>
          </a:xfrm>
          <a:prstGeom prst="rect">
            <a:avLst/>
          </a:prstGeom>
        </p:spPr>
        <p:txBody>
          <a:bodyPr lIns="0" tIns="0" rIns="0" bIns="0" anchor="t" anchorCtr="0"/>
          <a:lstStyle>
            <a:lvl1pPr algn="l">
              <a:lnSpc>
                <a:spcPct val="90000"/>
              </a:lnSpc>
              <a:spcBef>
                <a:spcPts val="0"/>
              </a:spcBef>
              <a:spcAft>
                <a:spcPts val="0"/>
              </a:spcAft>
              <a:defRPr sz="1600" b="1" i="0" cap="all" spc="100" baseline="0">
                <a:solidFill>
                  <a:schemeClr val="bg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Insert text</a:t>
            </a:r>
          </a:p>
        </p:txBody>
      </p:sp>
      <p:sp>
        <p:nvSpPr>
          <p:cNvPr id="64" name="Text Placeholder 19">
            <a:extLst>
              <a:ext uri="{FF2B5EF4-FFF2-40B4-BE49-F238E27FC236}">
                <a16:creationId xmlns:a16="http://schemas.microsoft.com/office/drawing/2014/main" id="{2F6155BE-1BA9-EBA9-3DFA-3D0DB7EF0A3C}"/>
              </a:ext>
            </a:extLst>
          </p:cNvPr>
          <p:cNvSpPr>
            <a:spLocks noGrp="1"/>
          </p:cNvSpPr>
          <p:nvPr>
            <p:ph type="body" sz="quarter" idx="49" hasCustomPrompt="1"/>
          </p:nvPr>
        </p:nvSpPr>
        <p:spPr>
          <a:xfrm>
            <a:off x="8760297" y="1995181"/>
            <a:ext cx="2050740" cy="216732"/>
          </a:xfrm>
          <a:prstGeom prst="rect">
            <a:avLst/>
          </a:prstGeom>
        </p:spPr>
        <p:txBody>
          <a:bodyPr lIns="0" tIns="0" rIns="0" bIns="0" anchor="t" anchorCtr="0"/>
          <a:lstStyle>
            <a:lvl1pPr algn="l">
              <a:lnSpc>
                <a:spcPct val="90000"/>
              </a:lnSpc>
              <a:spcBef>
                <a:spcPts val="0"/>
              </a:spcBef>
              <a:spcAft>
                <a:spcPts val="0"/>
              </a:spcAft>
              <a:defRPr sz="1200" b="0" i="0" cap="all" spc="100" baseline="0">
                <a:solidFill>
                  <a:schemeClr val="bg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Insert text</a:t>
            </a:r>
          </a:p>
        </p:txBody>
      </p:sp>
      <p:sp>
        <p:nvSpPr>
          <p:cNvPr id="65" name="Text Placeholder 19">
            <a:extLst>
              <a:ext uri="{FF2B5EF4-FFF2-40B4-BE49-F238E27FC236}">
                <a16:creationId xmlns:a16="http://schemas.microsoft.com/office/drawing/2014/main" id="{DB222B86-E1B2-65DD-A063-D38B3081258A}"/>
              </a:ext>
            </a:extLst>
          </p:cNvPr>
          <p:cNvSpPr>
            <a:spLocks noGrp="1"/>
          </p:cNvSpPr>
          <p:nvPr>
            <p:ph type="body" sz="quarter" idx="50" hasCustomPrompt="1"/>
          </p:nvPr>
        </p:nvSpPr>
        <p:spPr>
          <a:xfrm>
            <a:off x="8760296" y="2159878"/>
            <a:ext cx="2272683" cy="416020"/>
          </a:xfrm>
          <a:prstGeom prst="rect">
            <a:avLst/>
          </a:prstGeom>
        </p:spPr>
        <p:txBody>
          <a:bodyPr lIns="0" tIns="0" rIns="0" bIns="0" anchor="t" anchorCtr="0"/>
          <a:lstStyle>
            <a:lvl1pPr algn="l">
              <a:lnSpc>
                <a:spcPct val="90000"/>
              </a:lnSpc>
              <a:spcBef>
                <a:spcPts val="0"/>
              </a:spcBef>
              <a:spcAft>
                <a:spcPts val="0"/>
              </a:spcAft>
              <a:defRPr sz="1600" b="1" i="0" cap="all" spc="100" baseline="0">
                <a:solidFill>
                  <a:schemeClr val="bg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Insert text</a:t>
            </a:r>
          </a:p>
        </p:txBody>
      </p:sp>
      <p:sp>
        <p:nvSpPr>
          <p:cNvPr id="68" name="Text Placeholder 4">
            <a:extLst>
              <a:ext uri="{FF2B5EF4-FFF2-40B4-BE49-F238E27FC236}">
                <a16:creationId xmlns:a16="http://schemas.microsoft.com/office/drawing/2014/main" id="{1E32629D-7C12-B677-EE1B-B3DA57CD2BF2}"/>
              </a:ext>
            </a:extLst>
          </p:cNvPr>
          <p:cNvSpPr>
            <a:spLocks noGrp="1"/>
          </p:cNvSpPr>
          <p:nvPr>
            <p:ph type="body" sz="quarter" idx="23"/>
          </p:nvPr>
        </p:nvSpPr>
        <p:spPr>
          <a:xfrm>
            <a:off x="1455113" y="2817812"/>
            <a:ext cx="2042691" cy="1702293"/>
          </a:xfrm>
        </p:spPr>
        <p:txBody>
          <a:bodyPr lIns="0" tIns="0" rIns="0" bIns="0"/>
          <a:lstStyle>
            <a:lvl1pPr marL="179996" indent="-179996">
              <a:buFont typeface="Arial" panose="020B0604020202020204" pitchFamily="34" charset="0"/>
              <a:buChar char="•"/>
              <a:defRPr sz="1400"/>
            </a:lvl1pPr>
            <a:lvl2pPr>
              <a:defRPr sz="1400"/>
            </a:lvl2pPr>
            <a:lvl3pPr>
              <a:defRPr sz="1400"/>
            </a:lvl3pPr>
            <a:lvl4pPr>
              <a:defRPr sz="1400"/>
            </a:lvl4pPr>
            <a:lvl5pPr>
              <a:defRPr sz="1400"/>
            </a:lvl5pPr>
          </a:lstStyle>
          <a:p>
            <a:pPr lvl="0"/>
            <a:r>
              <a:rPr lang="en-US"/>
              <a:t>Click to edit Master text styles</a:t>
            </a:r>
          </a:p>
        </p:txBody>
      </p:sp>
      <p:sp>
        <p:nvSpPr>
          <p:cNvPr id="69" name="Text Placeholder 4">
            <a:extLst>
              <a:ext uri="{FF2B5EF4-FFF2-40B4-BE49-F238E27FC236}">
                <a16:creationId xmlns:a16="http://schemas.microsoft.com/office/drawing/2014/main" id="{1C8E00F2-D669-AFB6-0F50-0D16CC3E1EFB}"/>
              </a:ext>
            </a:extLst>
          </p:cNvPr>
          <p:cNvSpPr>
            <a:spLocks noGrp="1"/>
          </p:cNvSpPr>
          <p:nvPr>
            <p:ph type="body" sz="quarter" idx="51"/>
          </p:nvPr>
        </p:nvSpPr>
        <p:spPr>
          <a:xfrm>
            <a:off x="3882040" y="2817812"/>
            <a:ext cx="2042691" cy="1702293"/>
          </a:xfrm>
        </p:spPr>
        <p:txBody>
          <a:bodyPr lIns="0" tIns="0" rIns="0" bIns="0"/>
          <a:lstStyle>
            <a:lvl1pPr marL="179996" indent="-179996">
              <a:buFont typeface="Arial" panose="020B0604020202020204" pitchFamily="34" charset="0"/>
              <a:buChar char="•"/>
              <a:defRPr sz="1400"/>
            </a:lvl1pPr>
            <a:lvl2pPr>
              <a:defRPr sz="1400"/>
            </a:lvl2pPr>
            <a:lvl3pPr>
              <a:defRPr sz="1400"/>
            </a:lvl3pPr>
            <a:lvl4pPr>
              <a:defRPr sz="1400"/>
            </a:lvl4pPr>
            <a:lvl5pPr>
              <a:defRPr sz="1400"/>
            </a:lvl5pPr>
          </a:lstStyle>
          <a:p>
            <a:pPr lvl="0"/>
            <a:r>
              <a:rPr lang="en-US"/>
              <a:t>Click to edit Master text styles</a:t>
            </a:r>
          </a:p>
        </p:txBody>
      </p:sp>
      <p:sp>
        <p:nvSpPr>
          <p:cNvPr id="70" name="Text Placeholder 4">
            <a:extLst>
              <a:ext uri="{FF2B5EF4-FFF2-40B4-BE49-F238E27FC236}">
                <a16:creationId xmlns:a16="http://schemas.microsoft.com/office/drawing/2014/main" id="{3F2AAB92-45D5-9B3A-BFEE-FD7ED296E8CE}"/>
              </a:ext>
            </a:extLst>
          </p:cNvPr>
          <p:cNvSpPr>
            <a:spLocks noGrp="1"/>
          </p:cNvSpPr>
          <p:nvPr>
            <p:ph type="body" sz="quarter" idx="52"/>
          </p:nvPr>
        </p:nvSpPr>
        <p:spPr>
          <a:xfrm>
            <a:off x="6312024" y="2817812"/>
            <a:ext cx="2042691" cy="1702293"/>
          </a:xfrm>
        </p:spPr>
        <p:txBody>
          <a:bodyPr lIns="0" tIns="0" rIns="0" bIns="0"/>
          <a:lstStyle>
            <a:lvl1pPr marL="179996" indent="-179996">
              <a:buFont typeface="Arial" panose="020B0604020202020204" pitchFamily="34" charset="0"/>
              <a:buChar char="•"/>
              <a:defRPr sz="1400"/>
            </a:lvl1pPr>
            <a:lvl2pPr>
              <a:defRPr sz="1400"/>
            </a:lvl2pPr>
            <a:lvl3pPr>
              <a:defRPr sz="1400"/>
            </a:lvl3pPr>
            <a:lvl4pPr>
              <a:defRPr sz="1400"/>
            </a:lvl4pPr>
            <a:lvl5pPr>
              <a:defRPr sz="1400"/>
            </a:lvl5pPr>
          </a:lstStyle>
          <a:p>
            <a:pPr lvl="0"/>
            <a:r>
              <a:rPr lang="en-US"/>
              <a:t>Click to edit Master text styles</a:t>
            </a:r>
          </a:p>
        </p:txBody>
      </p:sp>
      <p:sp>
        <p:nvSpPr>
          <p:cNvPr id="71" name="Text Placeholder 4">
            <a:extLst>
              <a:ext uri="{FF2B5EF4-FFF2-40B4-BE49-F238E27FC236}">
                <a16:creationId xmlns:a16="http://schemas.microsoft.com/office/drawing/2014/main" id="{D70624A6-2423-828E-8FF9-DD5AAD0D8CDC}"/>
              </a:ext>
            </a:extLst>
          </p:cNvPr>
          <p:cNvSpPr>
            <a:spLocks noGrp="1"/>
          </p:cNvSpPr>
          <p:nvPr>
            <p:ph type="body" sz="quarter" idx="53"/>
          </p:nvPr>
        </p:nvSpPr>
        <p:spPr>
          <a:xfrm>
            <a:off x="8760296" y="2817812"/>
            <a:ext cx="2042691" cy="1702293"/>
          </a:xfrm>
        </p:spPr>
        <p:txBody>
          <a:bodyPr lIns="0" tIns="0" rIns="0" bIns="0"/>
          <a:lstStyle>
            <a:lvl1pPr marL="179996" indent="-179996">
              <a:buFont typeface="Arial" panose="020B0604020202020204" pitchFamily="34" charset="0"/>
              <a:buChar char="•"/>
              <a:defRPr sz="1400"/>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3466642201"/>
      </p:ext>
    </p:extLst>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Governance Structure Option A">
    <p:spTree>
      <p:nvGrpSpPr>
        <p:cNvPr id="1" name=""/>
        <p:cNvGrpSpPr/>
        <p:nvPr/>
      </p:nvGrpSpPr>
      <p:grpSpPr>
        <a:xfrm>
          <a:off x="0" y="0"/>
          <a:ext cx="0" cy="0"/>
          <a:chOff x="0" y="0"/>
          <a:chExt cx="0" cy="0"/>
        </a:xfrm>
      </p:grpSpPr>
      <p:cxnSp>
        <p:nvCxnSpPr>
          <p:cNvPr id="75" name="Straight Connector 74">
            <a:extLst>
              <a:ext uri="{FF2B5EF4-FFF2-40B4-BE49-F238E27FC236}">
                <a16:creationId xmlns:a16="http://schemas.microsoft.com/office/drawing/2014/main" id="{71167F2F-5E50-18F9-530E-8A6FAA81FB2C}"/>
              </a:ext>
            </a:extLst>
          </p:cNvPr>
          <p:cNvCxnSpPr>
            <a:cxnSpLocks/>
          </p:cNvCxnSpPr>
          <p:nvPr/>
        </p:nvCxnSpPr>
        <p:spPr>
          <a:xfrm flipH="1">
            <a:off x="7075791" y="2852936"/>
            <a:ext cx="1095508"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D1E641B-925C-2E09-DF04-4ED1EDC9BF54}"/>
              </a:ext>
            </a:extLst>
          </p:cNvPr>
          <p:cNvCxnSpPr>
            <a:cxnSpLocks/>
          </p:cNvCxnSpPr>
          <p:nvPr/>
        </p:nvCxnSpPr>
        <p:spPr>
          <a:xfrm flipH="1">
            <a:off x="7104113" y="2060848"/>
            <a:ext cx="1942452"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565AA5F-82BF-4D24-85E7-FB51553B005B}"/>
              </a:ext>
            </a:extLst>
          </p:cNvPr>
          <p:cNvCxnSpPr>
            <a:cxnSpLocks/>
          </p:cNvCxnSpPr>
          <p:nvPr/>
        </p:nvCxnSpPr>
        <p:spPr>
          <a:xfrm flipH="1">
            <a:off x="8184232" y="3849001"/>
            <a:ext cx="854837"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1639564-F4DF-C647-521C-E5BDB6DBD198}"/>
              </a:ext>
            </a:extLst>
          </p:cNvPr>
          <p:cNvCxnSpPr>
            <a:cxnSpLocks/>
          </p:cNvCxnSpPr>
          <p:nvPr/>
        </p:nvCxnSpPr>
        <p:spPr>
          <a:xfrm flipV="1">
            <a:off x="9048328" y="2060848"/>
            <a:ext cx="0" cy="1791624"/>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97" name="Rounded Rectangle 96">
            <a:extLst>
              <a:ext uri="{FF2B5EF4-FFF2-40B4-BE49-F238E27FC236}">
                <a16:creationId xmlns:a16="http://schemas.microsoft.com/office/drawing/2014/main" id="{D0D72A09-B42D-79F5-0D74-178419881E9F}"/>
              </a:ext>
            </a:extLst>
          </p:cNvPr>
          <p:cNvSpPr/>
          <p:nvPr/>
        </p:nvSpPr>
        <p:spPr>
          <a:xfrm>
            <a:off x="7752185" y="2564904"/>
            <a:ext cx="2318063"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95" name="Rounded Rectangle 94">
            <a:extLst>
              <a:ext uri="{FF2B5EF4-FFF2-40B4-BE49-F238E27FC236}">
                <a16:creationId xmlns:a16="http://schemas.microsoft.com/office/drawing/2014/main" id="{EACF6BCC-AECC-BAFE-A5E1-E47BB4BEAF70}"/>
              </a:ext>
            </a:extLst>
          </p:cNvPr>
          <p:cNvSpPr/>
          <p:nvPr/>
        </p:nvSpPr>
        <p:spPr>
          <a:xfrm>
            <a:off x="4936274" y="1789292"/>
            <a:ext cx="2318063"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cxnSp>
        <p:nvCxnSpPr>
          <p:cNvPr id="33" name="Straight Connector 32">
            <a:extLst>
              <a:ext uri="{FF2B5EF4-FFF2-40B4-BE49-F238E27FC236}">
                <a16:creationId xmlns:a16="http://schemas.microsoft.com/office/drawing/2014/main" id="{1D0ED6DE-992A-A027-2BBC-8FA19BC4BE09}"/>
              </a:ext>
            </a:extLst>
          </p:cNvPr>
          <p:cNvCxnSpPr>
            <a:cxnSpLocks/>
          </p:cNvCxnSpPr>
          <p:nvPr/>
        </p:nvCxnSpPr>
        <p:spPr>
          <a:xfrm flipV="1">
            <a:off x="6104277" y="2342081"/>
            <a:ext cx="0" cy="100822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A9047FF-0739-61B3-9278-D506A686C9CC}"/>
              </a:ext>
            </a:extLst>
          </p:cNvPr>
          <p:cNvCxnSpPr>
            <a:cxnSpLocks/>
          </p:cNvCxnSpPr>
          <p:nvPr/>
        </p:nvCxnSpPr>
        <p:spPr>
          <a:xfrm flipH="1">
            <a:off x="4580094" y="3353221"/>
            <a:ext cx="3102367"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08A7237-C9EA-73E2-7381-1E60B93E7D6E}"/>
              </a:ext>
            </a:extLst>
          </p:cNvPr>
          <p:cNvCxnSpPr>
            <a:cxnSpLocks/>
          </p:cNvCxnSpPr>
          <p:nvPr/>
        </p:nvCxnSpPr>
        <p:spPr>
          <a:xfrm flipV="1">
            <a:off x="4583832" y="3350303"/>
            <a:ext cx="0" cy="1304144"/>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96CF1C2C-B902-1A16-6CB4-0416873B86C4}"/>
              </a:ext>
            </a:extLst>
          </p:cNvPr>
          <p:cNvCxnSpPr>
            <a:cxnSpLocks/>
          </p:cNvCxnSpPr>
          <p:nvPr/>
        </p:nvCxnSpPr>
        <p:spPr>
          <a:xfrm flipV="1">
            <a:off x="7680176" y="3350301"/>
            <a:ext cx="0" cy="206864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C5706DC1-B8CA-146E-EAB5-2B92B33F97F8}"/>
              </a:ext>
            </a:extLst>
          </p:cNvPr>
          <p:cNvCxnSpPr>
            <a:cxnSpLocks/>
          </p:cNvCxnSpPr>
          <p:nvPr/>
        </p:nvCxnSpPr>
        <p:spPr>
          <a:xfrm flipH="1">
            <a:off x="5663952" y="4653136"/>
            <a:ext cx="931720"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4" name="Text Placeholder 16">
            <a:extLst>
              <a:ext uri="{FF2B5EF4-FFF2-40B4-BE49-F238E27FC236}">
                <a16:creationId xmlns:a16="http://schemas.microsoft.com/office/drawing/2014/main" id="{25B32647-5D22-5783-D19C-B97B9D30A99D}"/>
              </a:ext>
            </a:extLst>
          </p:cNvPr>
          <p:cNvSpPr>
            <a:spLocks noGrp="1"/>
          </p:cNvSpPr>
          <p:nvPr>
            <p:ph type="body" sz="quarter" idx="10" hasCustomPrompt="1"/>
          </p:nvPr>
        </p:nvSpPr>
        <p:spPr>
          <a:xfrm>
            <a:off x="1237673" y="868543"/>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Click to edit headline</a:t>
            </a:r>
            <a:endParaRPr lang="en-US"/>
          </a:p>
        </p:txBody>
      </p:sp>
      <p:pic>
        <p:nvPicPr>
          <p:cNvPr id="17" name="Picture 16" descr="Logo, icon&#10;&#10;Description automatically generated">
            <a:extLst>
              <a:ext uri="{FF2B5EF4-FFF2-40B4-BE49-F238E27FC236}">
                <a16:creationId xmlns:a16="http://schemas.microsoft.com/office/drawing/2014/main" id="{25237E83-0951-A080-FC09-2ADDC1B62DE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31" name="Text Placeholder 4">
            <a:extLst>
              <a:ext uri="{FF2B5EF4-FFF2-40B4-BE49-F238E27FC236}">
                <a16:creationId xmlns:a16="http://schemas.microsoft.com/office/drawing/2014/main" id="{A30858AC-343F-16E0-28B2-64D8CBF8595B}"/>
              </a:ext>
            </a:extLst>
          </p:cNvPr>
          <p:cNvSpPr>
            <a:spLocks noGrp="1"/>
          </p:cNvSpPr>
          <p:nvPr>
            <p:ph type="body" sz="quarter" idx="23" hasCustomPrompt="1"/>
          </p:nvPr>
        </p:nvSpPr>
        <p:spPr>
          <a:xfrm>
            <a:off x="5384249" y="1788696"/>
            <a:ext cx="1716769"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36" name="Rounded Rectangle 35">
            <a:extLst>
              <a:ext uri="{FF2B5EF4-FFF2-40B4-BE49-F238E27FC236}">
                <a16:creationId xmlns:a16="http://schemas.microsoft.com/office/drawing/2014/main" id="{C70DA06A-C345-39C7-B946-FC4F3D23A610}"/>
              </a:ext>
            </a:extLst>
          </p:cNvPr>
          <p:cNvSpPr/>
          <p:nvPr/>
        </p:nvSpPr>
        <p:spPr>
          <a:xfrm>
            <a:off x="4952750" y="2564904"/>
            <a:ext cx="2318063"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38" name="Text Placeholder 4">
            <a:extLst>
              <a:ext uri="{FF2B5EF4-FFF2-40B4-BE49-F238E27FC236}">
                <a16:creationId xmlns:a16="http://schemas.microsoft.com/office/drawing/2014/main" id="{445869F5-AEAD-B50F-DE6A-D1A5B982E01D}"/>
              </a:ext>
            </a:extLst>
          </p:cNvPr>
          <p:cNvSpPr>
            <a:spLocks noGrp="1"/>
          </p:cNvSpPr>
          <p:nvPr>
            <p:ph type="body" sz="quarter" idx="24" hasCustomPrompt="1"/>
          </p:nvPr>
        </p:nvSpPr>
        <p:spPr>
          <a:xfrm>
            <a:off x="5395706" y="2580363"/>
            <a:ext cx="1686759"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42" name="Rounded Rectangle 41">
            <a:extLst>
              <a:ext uri="{FF2B5EF4-FFF2-40B4-BE49-F238E27FC236}">
                <a16:creationId xmlns:a16="http://schemas.microsoft.com/office/drawing/2014/main" id="{5E0C4E51-0667-E15B-5897-B0CD5A5537CD}"/>
              </a:ext>
            </a:extLst>
          </p:cNvPr>
          <p:cNvSpPr/>
          <p:nvPr/>
        </p:nvSpPr>
        <p:spPr>
          <a:xfrm>
            <a:off x="3431249" y="3565016"/>
            <a:ext cx="2318063"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44" name="Text Placeholder 4">
            <a:extLst>
              <a:ext uri="{FF2B5EF4-FFF2-40B4-BE49-F238E27FC236}">
                <a16:creationId xmlns:a16="http://schemas.microsoft.com/office/drawing/2014/main" id="{E7B6D382-654B-4583-E1DF-27E9F7817043}"/>
              </a:ext>
            </a:extLst>
          </p:cNvPr>
          <p:cNvSpPr>
            <a:spLocks noGrp="1"/>
          </p:cNvSpPr>
          <p:nvPr>
            <p:ph type="body" sz="quarter" idx="26" hasCustomPrompt="1"/>
          </p:nvPr>
        </p:nvSpPr>
        <p:spPr>
          <a:xfrm>
            <a:off x="3890679" y="3580475"/>
            <a:ext cx="1686759"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45" name="Rounded Rectangle 44">
            <a:extLst>
              <a:ext uri="{FF2B5EF4-FFF2-40B4-BE49-F238E27FC236}">
                <a16:creationId xmlns:a16="http://schemas.microsoft.com/office/drawing/2014/main" id="{9D12D37E-8389-4624-0C3B-D02CC580C04F}"/>
              </a:ext>
            </a:extLst>
          </p:cNvPr>
          <p:cNvSpPr/>
          <p:nvPr/>
        </p:nvSpPr>
        <p:spPr>
          <a:xfrm>
            <a:off x="6469847" y="3565016"/>
            <a:ext cx="2318063"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47" name="Text Placeholder 4">
            <a:extLst>
              <a:ext uri="{FF2B5EF4-FFF2-40B4-BE49-F238E27FC236}">
                <a16:creationId xmlns:a16="http://schemas.microsoft.com/office/drawing/2014/main" id="{6AF69F26-21EC-1CE3-DC7D-D93DDF5EE865}"/>
              </a:ext>
            </a:extLst>
          </p:cNvPr>
          <p:cNvSpPr>
            <a:spLocks noGrp="1"/>
          </p:cNvSpPr>
          <p:nvPr>
            <p:ph type="body" sz="quarter" idx="27" hasCustomPrompt="1"/>
          </p:nvPr>
        </p:nvSpPr>
        <p:spPr>
          <a:xfrm>
            <a:off x="6929278" y="3580475"/>
            <a:ext cx="1686759"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48" name="Rounded Rectangle 47">
            <a:extLst>
              <a:ext uri="{FF2B5EF4-FFF2-40B4-BE49-F238E27FC236}">
                <a16:creationId xmlns:a16="http://schemas.microsoft.com/office/drawing/2014/main" id="{94E4199C-5E4B-9220-7932-5F108EB055A9}"/>
              </a:ext>
            </a:extLst>
          </p:cNvPr>
          <p:cNvSpPr/>
          <p:nvPr/>
        </p:nvSpPr>
        <p:spPr>
          <a:xfrm>
            <a:off x="3431249" y="4365104"/>
            <a:ext cx="2318063"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50" name="Text Placeholder 4">
            <a:extLst>
              <a:ext uri="{FF2B5EF4-FFF2-40B4-BE49-F238E27FC236}">
                <a16:creationId xmlns:a16="http://schemas.microsoft.com/office/drawing/2014/main" id="{56EC248F-5F6C-D047-D63D-5F9B1F3434CB}"/>
              </a:ext>
            </a:extLst>
          </p:cNvPr>
          <p:cNvSpPr>
            <a:spLocks noGrp="1"/>
          </p:cNvSpPr>
          <p:nvPr>
            <p:ph type="body" sz="quarter" idx="28" hasCustomPrompt="1"/>
          </p:nvPr>
        </p:nvSpPr>
        <p:spPr>
          <a:xfrm>
            <a:off x="3890679" y="4380563"/>
            <a:ext cx="1686759"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51" name="Rounded Rectangle 50">
            <a:extLst>
              <a:ext uri="{FF2B5EF4-FFF2-40B4-BE49-F238E27FC236}">
                <a16:creationId xmlns:a16="http://schemas.microsoft.com/office/drawing/2014/main" id="{33FF7748-379C-30A3-A68E-A813B0EBCAC1}"/>
              </a:ext>
            </a:extLst>
          </p:cNvPr>
          <p:cNvSpPr/>
          <p:nvPr/>
        </p:nvSpPr>
        <p:spPr>
          <a:xfrm>
            <a:off x="6469847" y="4365104"/>
            <a:ext cx="2318063"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53" name="Text Placeholder 4">
            <a:extLst>
              <a:ext uri="{FF2B5EF4-FFF2-40B4-BE49-F238E27FC236}">
                <a16:creationId xmlns:a16="http://schemas.microsoft.com/office/drawing/2014/main" id="{6BEFE0C4-1473-9FEE-2FA3-697DB7C40A56}"/>
              </a:ext>
            </a:extLst>
          </p:cNvPr>
          <p:cNvSpPr>
            <a:spLocks noGrp="1"/>
          </p:cNvSpPr>
          <p:nvPr>
            <p:ph type="body" sz="quarter" idx="29" hasCustomPrompt="1"/>
          </p:nvPr>
        </p:nvSpPr>
        <p:spPr>
          <a:xfrm>
            <a:off x="6929278" y="4380563"/>
            <a:ext cx="1686759"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57" name="Rounded Rectangle 56">
            <a:extLst>
              <a:ext uri="{FF2B5EF4-FFF2-40B4-BE49-F238E27FC236}">
                <a16:creationId xmlns:a16="http://schemas.microsoft.com/office/drawing/2014/main" id="{AFC5B375-E4BF-C2AA-EA73-0277669153EF}"/>
              </a:ext>
            </a:extLst>
          </p:cNvPr>
          <p:cNvSpPr/>
          <p:nvPr/>
        </p:nvSpPr>
        <p:spPr>
          <a:xfrm>
            <a:off x="6469847" y="5157192"/>
            <a:ext cx="2318063"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59" name="Text Placeholder 4">
            <a:extLst>
              <a:ext uri="{FF2B5EF4-FFF2-40B4-BE49-F238E27FC236}">
                <a16:creationId xmlns:a16="http://schemas.microsoft.com/office/drawing/2014/main" id="{7E6C68C9-226E-68D8-95AB-4A36182A6FFE}"/>
              </a:ext>
            </a:extLst>
          </p:cNvPr>
          <p:cNvSpPr>
            <a:spLocks noGrp="1"/>
          </p:cNvSpPr>
          <p:nvPr>
            <p:ph type="body" sz="quarter" idx="31" hasCustomPrompt="1"/>
          </p:nvPr>
        </p:nvSpPr>
        <p:spPr>
          <a:xfrm>
            <a:off x="6929278" y="5172651"/>
            <a:ext cx="1686759"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62" name="Text Placeholder 4">
            <a:extLst>
              <a:ext uri="{FF2B5EF4-FFF2-40B4-BE49-F238E27FC236}">
                <a16:creationId xmlns:a16="http://schemas.microsoft.com/office/drawing/2014/main" id="{DDC602DE-1397-CF0E-EC9E-15F199B90970}"/>
              </a:ext>
            </a:extLst>
          </p:cNvPr>
          <p:cNvSpPr>
            <a:spLocks noGrp="1"/>
          </p:cNvSpPr>
          <p:nvPr>
            <p:ph type="body" sz="quarter" idx="32" hasCustomPrompt="1"/>
          </p:nvPr>
        </p:nvSpPr>
        <p:spPr>
          <a:xfrm>
            <a:off x="8192068" y="2580363"/>
            <a:ext cx="1751003"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103" name="Oval 102">
            <a:extLst>
              <a:ext uri="{FF2B5EF4-FFF2-40B4-BE49-F238E27FC236}">
                <a16:creationId xmlns:a16="http://schemas.microsoft.com/office/drawing/2014/main" id="{C00781D6-C8D2-8A84-49E1-B1B0D06EF3AB}"/>
              </a:ext>
            </a:extLst>
          </p:cNvPr>
          <p:cNvSpPr/>
          <p:nvPr/>
        </p:nvSpPr>
        <p:spPr>
          <a:xfrm>
            <a:off x="7892263" y="273450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104" name="Oval 103">
            <a:extLst>
              <a:ext uri="{FF2B5EF4-FFF2-40B4-BE49-F238E27FC236}">
                <a16:creationId xmlns:a16="http://schemas.microsoft.com/office/drawing/2014/main" id="{0242435E-1114-5F74-6F04-769F8B879399}"/>
              </a:ext>
            </a:extLst>
          </p:cNvPr>
          <p:cNvSpPr/>
          <p:nvPr/>
        </p:nvSpPr>
        <p:spPr>
          <a:xfrm>
            <a:off x="5079651" y="195588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105" name="Oval 104">
            <a:extLst>
              <a:ext uri="{FF2B5EF4-FFF2-40B4-BE49-F238E27FC236}">
                <a16:creationId xmlns:a16="http://schemas.microsoft.com/office/drawing/2014/main" id="{BE9F85F5-D7C4-D643-53CE-24CC764A6FD9}"/>
              </a:ext>
            </a:extLst>
          </p:cNvPr>
          <p:cNvSpPr/>
          <p:nvPr/>
        </p:nvSpPr>
        <p:spPr>
          <a:xfrm>
            <a:off x="5079651" y="274187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106" name="Oval 105">
            <a:extLst>
              <a:ext uri="{FF2B5EF4-FFF2-40B4-BE49-F238E27FC236}">
                <a16:creationId xmlns:a16="http://schemas.microsoft.com/office/drawing/2014/main" id="{7696BE45-E026-CA74-DC9E-BEA7F776544A}"/>
              </a:ext>
            </a:extLst>
          </p:cNvPr>
          <p:cNvSpPr/>
          <p:nvPr/>
        </p:nvSpPr>
        <p:spPr>
          <a:xfrm>
            <a:off x="3575720" y="373961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107" name="Oval 106">
            <a:extLst>
              <a:ext uri="{FF2B5EF4-FFF2-40B4-BE49-F238E27FC236}">
                <a16:creationId xmlns:a16="http://schemas.microsoft.com/office/drawing/2014/main" id="{0C94B323-3548-BC9F-2B83-E4B0BA031F4E}"/>
              </a:ext>
            </a:extLst>
          </p:cNvPr>
          <p:cNvSpPr/>
          <p:nvPr/>
        </p:nvSpPr>
        <p:spPr>
          <a:xfrm>
            <a:off x="6608295" y="3747851"/>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108" name="Oval 107">
            <a:extLst>
              <a:ext uri="{FF2B5EF4-FFF2-40B4-BE49-F238E27FC236}">
                <a16:creationId xmlns:a16="http://schemas.microsoft.com/office/drawing/2014/main" id="{60CD59D8-63E2-CFCE-3BBC-01751EA7B7AC}"/>
              </a:ext>
            </a:extLst>
          </p:cNvPr>
          <p:cNvSpPr/>
          <p:nvPr/>
        </p:nvSpPr>
        <p:spPr>
          <a:xfrm>
            <a:off x="3575720" y="4548177"/>
            <a:ext cx="216024" cy="216024"/>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109" name="Oval 108">
            <a:extLst>
              <a:ext uri="{FF2B5EF4-FFF2-40B4-BE49-F238E27FC236}">
                <a16:creationId xmlns:a16="http://schemas.microsoft.com/office/drawing/2014/main" id="{2DD916E5-CCA7-9D3D-F593-23510AECC73A}"/>
              </a:ext>
            </a:extLst>
          </p:cNvPr>
          <p:cNvSpPr/>
          <p:nvPr/>
        </p:nvSpPr>
        <p:spPr>
          <a:xfrm>
            <a:off x="6608295" y="4550311"/>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110" name="Oval 109">
            <a:extLst>
              <a:ext uri="{FF2B5EF4-FFF2-40B4-BE49-F238E27FC236}">
                <a16:creationId xmlns:a16="http://schemas.microsoft.com/office/drawing/2014/main" id="{E17EE8FC-CE65-3AAD-B2A2-3A4280982E1C}"/>
              </a:ext>
            </a:extLst>
          </p:cNvPr>
          <p:cNvSpPr/>
          <p:nvPr/>
        </p:nvSpPr>
        <p:spPr>
          <a:xfrm>
            <a:off x="6608295" y="5334160"/>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Tree>
    <p:extLst>
      <p:ext uri="{BB962C8B-B14F-4D97-AF65-F5344CB8AC3E}">
        <p14:creationId xmlns:p14="http://schemas.microsoft.com/office/powerpoint/2010/main" val="442297502"/>
      </p:ext>
    </p:extLst>
  </p:cSld>
  <p:clrMapOvr>
    <a:masterClrMapping/>
  </p:clrMapOvr>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Governance Structure Option B">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966904F5-5D90-44A6-8E7C-0A828AABFFD8}"/>
              </a:ext>
            </a:extLst>
          </p:cNvPr>
          <p:cNvCxnSpPr>
            <a:cxnSpLocks/>
          </p:cNvCxnSpPr>
          <p:nvPr/>
        </p:nvCxnSpPr>
        <p:spPr>
          <a:xfrm flipH="1">
            <a:off x="8983303" y="3849001"/>
            <a:ext cx="506687"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8562771-DE01-642F-793E-6C531CB29416}"/>
              </a:ext>
            </a:extLst>
          </p:cNvPr>
          <p:cNvCxnSpPr>
            <a:cxnSpLocks/>
          </p:cNvCxnSpPr>
          <p:nvPr/>
        </p:nvCxnSpPr>
        <p:spPr>
          <a:xfrm flipH="1">
            <a:off x="7075791" y="2852936"/>
            <a:ext cx="1095508"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5BCA0D0-5F36-6C0B-61B2-5ED7FD76D5B5}"/>
              </a:ext>
            </a:extLst>
          </p:cNvPr>
          <p:cNvCxnSpPr>
            <a:cxnSpLocks/>
          </p:cNvCxnSpPr>
          <p:nvPr/>
        </p:nvCxnSpPr>
        <p:spPr>
          <a:xfrm flipH="1">
            <a:off x="7104113" y="2060848"/>
            <a:ext cx="2394115"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1FCC1E3-9733-710A-29C5-0E9A843D507A}"/>
              </a:ext>
            </a:extLst>
          </p:cNvPr>
          <p:cNvCxnSpPr>
            <a:cxnSpLocks/>
          </p:cNvCxnSpPr>
          <p:nvPr/>
        </p:nvCxnSpPr>
        <p:spPr>
          <a:xfrm flipH="1">
            <a:off x="7961812" y="3849001"/>
            <a:ext cx="854837"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5942911-F65A-F992-4268-F4F243C4A64E}"/>
              </a:ext>
            </a:extLst>
          </p:cNvPr>
          <p:cNvCxnSpPr>
            <a:cxnSpLocks/>
          </p:cNvCxnSpPr>
          <p:nvPr/>
        </p:nvCxnSpPr>
        <p:spPr>
          <a:xfrm flipV="1">
            <a:off x="9493171" y="2060848"/>
            <a:ext cx="0" cy="1791624"/>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7A8D1C68-3A0B-364C-34DF-4F4CD0A5DD45}"/>
              </a:ext>
            </a:extLst>
          </p:cNvPr>
          <p:cNvSpPr/>
          <p:nvPr/>
        </p:nvSpPr>
        <p:spPr>
          <a:xfrm>
            <a:off x="8040413" y="2564904"/>
            <a:ext cx="2880000"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11" name="Rounded Rectangle 10">
            <a:extLst>
              <a:ext uri="{FF2B5EF4-FFF2-40B4-BE49-F238E27FC236}">
                <a16:creationId xmlns:a16="http://schemas.microsoft.com/office/drawing/2014/main" id="{7036BC77-0861-9218-635C-3A786A637A73}"/>
              </a:ext>
            </a:extLst>
          </p:cNvPr>
          <p:cNvSpPr/>
          <p:nvPr/>
        </p:nvSpPr>
        <p:spPr>
          <a:xfrm>
            <a:off x="4639711" y="1789292"/>
            <a:ext cx="2880000"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cxnSp>
        <p:nvCxnSpPr>
          <p:cNvPr id="12" name="Straight Connector 11">
            <a:extLst>
              <a:ext uri="{FF2B5EF4-FFF2-40B4-BE49-F238E27FC236}">
                <a16:creationId xmlns:a16="http://schemas.microsoft.com/office/drawing/2014/main" id="{9F773AE6-4BBF-17E5-6A49-FB9BC1CB6EA7}"/>
              </a:ext>
            </a:extLst>
          </p:cNvPr>
          <p:cNvCxnSpPr>
            <a:cxnSpLocks/>
          </p:cNvCxnSpPr>
          <p:nvPr/>
        </p:nvCxnSpPr>
        <p:spPr>
          <a:xfrm flipV="1">
            <a:off x="6104277" y="2342081"/>
            <a:ext cx="0" cy="100822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B063DA3-467F-7CD7-51DD-3263BBB0C837}"/>
              </a:ext>
            </a:extLst>
          </p:cNvPr>
          <p:cNvCxnSpPr>
            <a:cxnSpLocks/>
          </p:cNvCxnSpPr>
          <p:nvPr/>
        </p:nvCxnSpPr>
        <p:spPr>
          <a:xfrm flipH="1">
            <a:off x="4267201" y="3353221"/>
            <a:ext cx="3415259"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F3B659F-0A48-4822-B4AF-DF313A0CA188}"/>
              </a:ext>
            </a:extLst>
          </p:cNvPr>
          <p:cNvCxnSpPr>
            <a:cxnSpLocks/>
          </p:cNvCxnSpPr>
          <p:nvPr/>
        </p:nvCxnSpPr>
        <p:spPr>
          <a:xfrm flipV="1">
            <a:off x="4270795" y="3350303"/>
            <a:ext cx="0" cy="1304144"/>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35DD3A5-F012-2A6A-8B11-A6F956FDE3A8}"/>
              </a:ext>
            </a:extLst>
          </p:cNvPr>
          <p:cNvCxnSpPr>
            <a:cxnSpLocks/>
          </p:cNvCxnSpPr>
          <p:nvPr/>
        </p:nvCxnSpPr>
        <p:spPr>
          <a:xfrm flipV="1">
            <a:off x="7680176" y="3350301"/>
            <a:ext cx="0" cy="206864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C1DEE87-308A-AE5D-6B03-9E510CF64CBB}"/>
              </a:ext>
            </a:extLst>
          </p:cNvPr>
          <p:cNvCxnSpPr>
            <a:cxnSpLocks/>
          </p:cNvCxnSpPr>
          <p:nvPr/>
        </p:nvCxnSpPr>
        <p:spPr>
          <a:xfrm flipH="1">
            <a:off x="5663952" y="4653136"/>
            <a:ext cx="931720"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7" name="Text Placeholder 16">
            <a:extLst>
              <a:ext uri="{FF2B5EF4-FFF2-40B4-BE49-F238E27FC236}">
                <a16:creationId xmlns:a16="http://schemas.microsoft.com/office/drawing/2014/main" id="{BF54E13E-CF90-5207-91E4-7F2D91A4FA3A}"/>
              </a:ext>
            </a:extLst>
          </p:cNvPr>
          <p:cNvSpPr>
            <a:spLocks noGrp="1"/>
          </p:cNvSpPr>
          <p:nvPr>
            <p:ph type="body" sz="quarter" idx="10" hasCustomPrompt="1"/>
          </p:nvPr>
        </p:nvSpPr>
        <p:spPr>
          <a:xfrm>
            <a:off x="1237673" y="868543"/>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Click to edit headline</a:t>
            </a:r>
            <a:endParaRPr lang="en-US"/>
          </a:p>
        </p:txBody>
      </p:sp>
      <p:pic>
        <p:nvPicPr>
          <p:cNvPr id="18" name="Picture 17" descr="Logo, icon&#10;&#10;Description automatically generated">
            <a:extLst>
              <a:ext uri="{FF2B5EF4-FFF2-40B4-BE49-F238E27FC236}">
                <a16:creationId xmlns:a16="http://schemas.microsoft.com/office/drawing/2014/main" id="{DA6B2F9A-C32B-9112-BB55-599739C0E58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9" name="Text Placeholder 4">
            <a:extLst>
              <a:ext uri="{FF2B5EF4-FFF2-40B4-BE49-F238E27FC236}">
                <a16:creationId xmlns:a16="http://schemas.microsoft.com/office/drawing/2014/main" id="{7ECCC978-CA86-D837-E798-74F499A23C63}"/>
              </a:ext>
            </a:extLst>
          </p:cNvPr>
          <p:cNvSpPr>
            <a:spLocks noGrp="1"/>
          </p:cNvSpPr>
          <p:nvPr>
            <p:ph type="body" sz="quarter" idx="23" hasCustomPrompt="1"/>
          </p:nvPr>
        </p:nvSpPr>
        <p:spPr>
          <a:xfrm>
            <a:off x="5087686" y="1788696"/>
            <a:ext cx="2276943"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0" name="Rounded Rectangle 19">
            <a:extLst>
              <a:ext uri="{FF2B5EF4-FFF2-40B4-BE49-F238E27FC236}">
                <a16:creationId xmlns:a16="http://schemas.microsoft.com/office/drawing/2014/main" id="{FFCEBF5B-67EB-1E07-4FCD-143027913284}"/>
              </a:ext>
            </a:extLst>
          </p:cNvPr>
          <p:cNvSpPr/>
          <p:nvPr/>
        </p:nvSpPr>
        <p:spPr>
          <a:xfrm>
            <a:off x="4656188" y="2564904"/>
            <a:ext cx="2880000"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21" name="Text Placeholder 4">
            <a:extLst>
              <a:ext uri="{FF2B5EF4-FFF2-40B4-BE49-F238E27FC236}">
                <a16:creationId xmlns:a16="http://schemas.microsoft.com/office/drawing/2014/main" id="{C36D5CCB-0559-3477-BF7B-864194F9CEFB}"/>
              </a:ext>
            </a:extLst>
          </p:cNvPr>
          <p:cNvSpPr>
            <a:spLocks noGrp="1"/>
          </p:cNvSpPr>
          <p:nvPr>
            <p:ph type="body" sz="quarter" idx="24" hasCustomPrompt="1"/>
          </p:nvPr>
        </p:nvSpPr>
        <p:spPr>
          <a:xfrm>
            <a:off x="5099143" y="2580363"/>
            <a:ext cx="2257247"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2" name="Rounded Rectangle 21">
            <a:extLst>
              <a:ext uri="{FF2B5EF4-FFF2-40B4-BE49-F238E27FC236}">
                <a16:creationId xmlns:a16="http://schemas.microsoft.com/office/drawing/2014/main" id="{E444CE2B-87ED-5B8E-C4D8-7168175D9E55}"/>
              </a:ext>
            </a:extLst>
          </p:cNvPr>
          <p:cNvSpPr/>
          <p:nvPr/>
        </p:nvSpPr>
        <p:spPr>
          <a:xfrm>
            <a:off x="2821649" y="3565016"/>
            <a:ext cx="2880000"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23" name="Text Placeholder 4">
            <a:extLst>
              <a:ext uri="{FF2B5EF4-FFF2-40B4-BE49-F238E27FC236}">
                <a16:creationId xmlns:a16="http://schemas.microsoft.com/office/drawing/2014/main" id="{CB8EEC0B-B1A7-02F7-667D-0F30A21B5F2A}"/>
              </a:ext>
            </a:extLst>
          </p:cNvPr>
          <p:cNvSpPr>
            <a:spLocks noGrp="1"/>
          </p:cNvSpPr>
          <p:nvPr>
            <p:ph type="body" sz="quarter" idx="26" hasCustomPrompt="1"/>
          </p:nvPr>
        </p:nvSpPr>
        <p:spPr>
          <a:xfrm>
            <a:off x="3281080" y="3580475"/>
            <a:ext cx="2221797"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4" name="Rounded Rectangle 23">
            <a:extLst>
              <a:ext uri="{FF2B5EF4-FFF2-40B4-BE49-F238E27FC236}">
                <a16:creationId xmlns:a16="http://schemas.microsoft.com/office/drawing/2014/main" id="{9E28271A-65AB-E863-839C-D47C9E63E09F}"/>
              </a:ext>
            </a:extLst>
          </p:cNvPr>
          <p:cNvSpPr/>
          <p:nvPr/>
        </p:nvSpPr>
        <p:spPr>
          <a:xfrm>
            <a:off x="6247427" y="3565016"/>
            <a:ext cx="2880000"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25" name="Text Placeholder 4">
            <a:extLst>
              <a:ext uri="{FF2B5EF4-FFF2-40B4-BE49-F238E27FC236}">
                <a16:creationId xmlns:a16="http://schemas.microsoft.com/office/drawing/2014/main" id="{80F37C7B-B06F-457F-59D1-42165C5E1D92}"/>
              </a:ext>
            </a:extLst>
          </p:cNvPr>
          <p:cNvSpPr>
            <a:spLocks noGrp="1"/>
          </p:cNvSpPr>
          <p:nvPr>
            <p:ph type="body" sz="quarter" idx="27" hasCustomPrompt="1"/>
          </p:nvPr>
        </p:nvSpPr>
        <p:spPr>
          <a:xfrm>
            <a:off x="6706857" y="3580475"/>
            <a:ext cx="2222960"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6" name="Rounded Rectangle 25">
            <a:extLst>
              <a:ext uri="{FF2B5EF4-FFF2-40B4-BE49-F238E27FC236}">
                <a16:creationId xmlns:a16="http://schemas.microsoft.com/office/drawing/2014/main" id="{012EE5B1-AF86-2249-4835-970CA9C78EA1}"/>
              </a:ext>
            </a:extLst>
          </p:cNvPr>
          <p:cNvSpPr/>
          <p:nvPr/>
        </p:nvSpPr>
        <p:spPr>
          <a:xfrm>
            <a:off x="2821649" y="4365104"/>
            <a:ext cx="2880000"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27" name="Text Placeholder 4">
            <a:extLst>
              <a:ext uri="{FF2B5EF4-FFF2-40B4-BE49-F238E27FC236}">
                <a16:creationId xmlns:a16="http://schemas.microsoft.com/office/drawing/2014/main" id="{F3C919EC-F400-F055-2CF0-9BF1751E2AAF}"/>
              </a:ext>
            </a:extLst>
          </p:cNvPr>
          <p:cNvSpPr>
            <a:spLocks noGrp="1"/>
          </p:cNvSpPr>
          <p:nvPr>
            <p:ph type="body" sz="quarter" idx="28" hasCustomPrompt="1"/>
          </p:nvPr>
        </p:nvSpPr>
        <p:spPr>
          <a:xfrm>
            <a:off x="3281080" y="4380563"/>
            <a:ext cx="2230035"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8" name="Rounded Rectangle 27">
            <a:extLst>
              <a:ext uri="{FF2B5EF4-FFF2-40B4-BE49-F238E27FC236}">
                <a16:creationId xmlns:a16="http://schemas.microsoft.com/office/drawing/2014/main" id="{AA87B8F9-F532-D2C3-92FB-B03EEE1D5387}"/>
              </a:ext>
            </a:extLst>
          </p:cNvPr>
          <p:cNvSpPr/>
          <p:nvPr/>
        </p:nvSpPr>
        <p:spPr>
          <a:xfrm>
            <a:off x="6247427" y="4365104"/>
            <a:ext cx="2880000"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29" name="Text Placeholder 4">
            <a:extLst>
              <a:ext uri="{FF2B5EF4-FFF2-40B4-BE49-F238E27FC236}">
                <a16:creationId xmlns:a16="http://schemas.microsoft.com/office/drawing/2014/main" id="{41E62F0C-A6AA-9581-EEC9-7484A2CDA84C}"/>
              </a:ext>
            </a:extLst>
          </p:cNvPr>
          <p:cNvSpPr>
            <a:spLocks noGrp="1"/>
          </p:cNvSpPr>
          <p:nvPr>
            <p:ph type="body" sz="quarter" idx="29" hasCustomPrompt="1"/>
          </p:nvPr>
        </p:nvSpPr>
        <p:spPr>
          <a:xfrm>
            <a:off x="6706857" y="4380563"/>
            <a:ext cx="2214723"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30" name="Rounded Rectangle 29">
            <a:extLst>
              <a:ext uri="{FF2B5EF4-FFF2-40B4-BE49-F238E27FC236}">
                <a16:creationId xmlns:a16="http://schemas.microsoft.com/office/drawing/2014/main" id="{06A835E5-AC42-4A97-C1DD-038526CBFEEB}"/>
              </a:ext>
            </a:extLst>
          </p:cNvPr>
          <p:cNvSpPr/>
          <p:nvPr/>
        </p:nvSpPr>
        <p:spPr>
          <a:xfrm>
            <a:off x="6247427" y="5157192"/>
            <a:ext cx="2880000"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31" name="Text Placeholder 4">
            <a:extLst>
              <a:ext uri="{FF2B5EF4-FFF2-40B4-BE49-F238E27FC236}">
                <a16:creationId xmlns:a16="http://schemas.microsoft.com/office/drawing/2014/main" id="{87E89DE2-BD6D-8693-4190-199A44AAD0C3}"/>
              </a:ext>
            </a:extLst>
          </p:cNvPr>
          <p:cNvSpPr>
            <a:spLocks noGrp="1"/>
          </p:cNvSpPr>
          <p:nvPr>
            <p:ph type="body" sz="quarter" idx="31" hasCustomPrompt="1"/>
          </p:nvPr>
        </p:nvSpPr>
        <p:spPr>
          <a:xfrm>
            <a:off x="6706857" y="5172651"/>
            <a:ext cx="2214723"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32" name="Text Placeholder 4">
            <a:extLst>
              <a:ext uri="{FF2B5EF4-FFF2-40B4-BE49-F238E27FC236}">
                <a16:creationId xmlns:a16="http://schemas.microsoft.com/office/drawing/2014/main" id="{E1B6349D-551B-BF48-ABAE-0EA732115879}"/>
              </a:ext>
            </a:extLst>
          </p:cNvPr>
          <p:cNvSpPr>
            <a:spLocks noGrp="1"/>
          </p:cNvSpPr>
          <p:nvPr>
            <p:ph type="body" sz="quarter" idx="32" hasCustomPrompt="1"/>
          </p:nvPr>
        </p:nvSpPr>
        <p:spPr>
          <a:xfrm>
            <a:off x="8480298" y="2580363"/>
            <a:ext cx="2253511"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33" name="Oval 32">
            <a:extLst>
              <a:ext uri="{FF2B5EF4-FFF2-40B4-BE49-F238E27FC236}">
                <a16:creationId xmlns:a16="http://schemas.microsoft.com/office/drawing/2014/main" id="{2187E669-AD98-50BF-CD5D-DEFDEC1395DF}"/>
              </a:ext>
            </a:extLst>
          </p:cNvPr>
          <p:cNvSpPr/>
          <p:nvPr/>
        </p:nvSpPr>
        <p:spPr>
          <a:xfrm>
            <a:off x="8180492" y="273450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34" name="Oval 33">
            <a:extLst>
              <a:ext uri="{FF2B5EF4-FFF2-40B4-BE49-F238E27FC236}">
                <a16:creationId xmlns:a16="http://schemas.microsoft.com/office/drawing/2014/main" id="{1C3F35A2-6EE5-1240-FD35-3E43B7C5F8B9}"/>
              </a:ext>
            </a:extLst>
          </p:cNvPr>
          <p:cNvSpPr/>
          <p:nvPr/>
        </p:nvSpPr>
        <p:spPr>
          <a:xfrm>
            <a:off x="4783088" y="195588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35" name="Oval 34">
            <a:extLst>
              <a:ext uri="{FF2B5EF4-FFF2-40B4-BE49-F238E27FC236}">
                <a16:creationId xmlns:a16="http://schemas.microsoft.com/office/drawing/2014/main" id="{ED4663C4-311A-4C19-D770-8D6C112618D0}"/>
              </a:ext>
            </a:extLst>
          </p:cNvPr>
          <p:cNvSpPr/>
          <p:nvPr/>
        </p:nvSpPr>
        <p:spPr>
          <a:xfrm>
            <a:off x="4783088" y="274187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36" name="Oval 35">
            <a:extLst>
              <a:ext uri="{FF2B5EF4-FFF2-40B4-BE49-F238E27FC236}">
                <a16:creationId xmlns:a16="http://schemas.microsoft.com/office/drawing/2014/main" id="{56581761-45DC-B859-8EF5-C0D72DDCA829}"/>
              </a:ext>
            </a:extLst>
          </p:cNvPr>
          <p:cNvSpPr/>
          <p:nvPr/>
        </p:nvSpPr>
        <p:spPr>
          <a:xfrm>
            <a:off x="2966121" y="373961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37" name="Oval 36">
            <a:extLst>
              <a:ext uri="{FF2B5EF4-FFF2-40B4-BE49-F238E27FC236}">
                <a16:creationId xmlns:a16="http://schemas.microsoft.com/office/drawing/2014/main" id="{9422AA55-DE28-F6AB-254E-F295F16959F6}"/>
              </a:ext>
            </a:extLst>
          </p:cNvPr>
          <p:cNvSpPr/>
          <p:nvPr/>
        </p:nvSpPr>
        <p:spPr>
          <a:xfrm>
            <a:off x="6385873" y="3747851"/>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38" name="Oval 37">
            <a:extLst>
              <a:ext uri="{FF2B5EF4-FFF2-40B4-BE49-F238E27FC236}">
                <a16:creationId xmlns:a16="http://schemas.microsoft.com/office/drawing/2014/main" id="{6AC28826-8FEB-7919-3306-E290E8FB7713}"/>
              </a:ext>
            </a:extLst>
          </p:cNvPr>
          <p:cNvSpPr/>
          <p:nvPr/>
        </p:nvSpPr>
        <p:spPr>
          <a:xfrm>
            <a:off x="2966121" y="4548177"/>
            <a:ext cx="216024" cy="216024"/>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39" name="Oval 38">
            <a:extLst>
              <a:ext uri="{FF2B5EF4-FFF2-40B4-BE49-F238E27FC236}">
                <a16:creationId xmlns:a16="http://schemas.microsoft.com/office/drawing/2014/main" id="{1B8707D6-E80B-DDCE-B31A-6A06ADD3C8D0}"/>
              </a:ext>
            </a:extLst>
          </p:cNvPr>
          <p:cNvSpPr/>
          <p:nvPr/>
        </p:nvSpPr>
        <p:spPr>
          <a:xfrm>
            <a:off x="6385873" y="4550311"/>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40" name="Oval 39">
            <a:extLst>
              <a:ext uri="{FF2B5EF4-FFF2-40B4-BE49-F238E27FC236}">
                <a16:creationId xmlns:a16="http://schemas.microsoft.com/office/drawing/2014/main" id="{C1A172B5-B52B-61E8-8671-E41986C908E3}"/>
              </a:ext>
            </a:extLst>
          </p:cNvPr>
          <p:cNvSpPr/>
          <p:nvPr/>
        </p:nvSpPr>
        <p:spPr>
          <a:xfrm>
            <a:off x="6385873" y="5334160"/>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Tree>
    <p:extLst>
      <p:ext uri="{BB962C8B-B14F-4D97-AF65-F5344CB8AC3E}">
        <p14:creationId xmlns:p14="http://schemas.microsoft.com/office/powerpoint/2010/main" val="272983797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Option 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D820FA-68F1-AA5A-48B3-BE857114696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4" y="2840535"/>
            <a:ext cx="6412297" cy="623248"/>
          </a:xfrm>
          <a:prstGeom prst="rect">
            <a:avLst/>
          </a:prstGeom>
        </p:spPr>
        <p:txBody>
          <a:bodyPr wrap="square" lIns="0" tIns="0" rIns="0" bIns="0" anchor="b">
            <a:spAutoFit/>
          </a:bodyPr>
          <a:lstStyle>
            <a:lvl1pPr algn="l">
              <a:defRPr sz="4500" spc="100" baseline="0">
                <a:solidFill>
                  <a:schemeClr val="bg1"/>
                </a:solidFill>
                <a:latin typeface="+mj-lt"/>
              </a:defRPr>
            </a:lvl1pPr>
          </a:lstStyle>
          <a:p>
            <a:r>
              <a:rPr lang="en-GB"/>
              <a:t>Click to edit Section title</a:t>
            </a:r>
            <a:endParaRPr lang="en-US"/>
          </a:p>
        </p:txBody>
      </p:sp>
      <p:cxnSp>
        <p:nvCxnSpPr>
          <p:cNvPr id="16" name="Straight Connector 15">
            <a:extLst>
              <a:ext uri="{FF2B5EF4-FFF2-40B4-BE49-F238E27FC236}">
                <a16:creationId xmlns:a16="http://schemas.microsoft.com/office/drawing/2014/main" id="{07788DA6-C683-27A3-659E-E6AB1438BE0A}"/>
              </a:ext>
            </a:extLst>
          </p:cNvPr>
          <p:cNvCxnSpPr>
            <a:cxnSpLocks/>
          </p:cNvCxnSpPr>
          <p:nvPr/>
        </p:nvCxnSpPr>
        <p:spPr>
          <a:xfrm>
            <a:off x="1246290" y="3610466"/>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pic>
        <p:nvPicPr>
          <p:cNvPr id="3" name="Picture 2" descr="Shape&#10;&#10;Description automatically generated">
            <a:extLst>
              <a:ext uri="{FF2B5EF4-FFF2-40B4-BE49-F238E27FC236}">
                <a16:creationId xmlns:a16="http://schemas.microsoft.com/office/drawing/2014/main" id="{755083AE-AD05-7D42-803C-C7FB682B131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flipH="1">
            <a:off x="331935" y="-351432"/>
            <a:ext cx="2644218" cy="3308088"/>
          </a:xfrm>
          <a:prstGeom prst="rect">
            <a:avLst/>
          </a:prstGeom>
        </p:spPr>
      </p:pic>
      <p:sp>
        <p:nvSpPr>
          <p:cNvPr id="2" name="Text Placeholder 17">
            <a:extLst>
              <a:ext uri="{FF2B5EF4-FFF2-40B4-BE49-F238E27FC236}">
                <a16:creationId xmlns:a16="http://schemas.microsoft.com/office/drawing/2014/main" id="{E093F0EE-DE23-0799-5CAC-E889A8C42C24}"/>
              </a:ext>
            </a:extLst>
          </p:cNvPr>
          <p:cNvSpPr>
            <a:spLocks noGrp="1"/>
          </p:cNvSpPr>
          <p:nvPr>
            <p:ph type="body" sz="quarter" idx="10" hasCustomPrompt="1"/>
          </p:nvPr>
        </p:nvSpPr>
        <p:spPr>
          <a:xfrm>
            <a:off x="1233992" y="3835889"/>
            <a:ext cx="6422947" cy="257635"/>
          </a:xfrm>
          <a:prstGeom prst="rect">
            <a:avLst/>
          </a:prstGeom>
        </p:spPr>
        <p:txBody>
          <a:bodyPr wrap="square" lIns="0" tIns="0" rIns="0" bIns="0">
            <a:spAutoFit/>
          </a:bodyPr>
          <a:lstStyle>
            <a:lvl1pPr marL="0" indent="0">
              <a:lnSpc>
                <a:spcPct val="120000"/>
              </a:lnSpc>
              <a:buFontTx/>
              <a:buNone/>
              <a:defRPr sz="1500" b="0" i="0" cap="all"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endParaRPr lang="en-US"/>
          </a:p>
        </p:txBody>
      </p:sp>
    </p:spTree>
    <p:extLst>
      <p:ext uri="{BB962C8B-B14F-4D97-AF65-F5344CB8AC3E}">
        <p14:creationId xmlns:p14="http://schemas.microsoft.com/office/powerpoint/2010/main" val="1210219153"/>
      </p:ext>
    </p:extLst>
  </p:cSld>
  <p:clrMapOvr>
    <a:masterClrMapping/>
  </p:clrMapOvr>
  <p:extLst>
    <p:ext uri="{DCECCB84-F9BA-43D5-87BE-67443E8EF086}">
      <p15:sldGuideLst xmlns:p15="http://schemas.microsoft.com/office/powerpoint/2012/main">
        <p15:guide id="1" orient="horz" pos="2092">
          <p15:clr>
            <a:srgbClr val="FBAE40"/>
          </p15:clr>
        </p15:guide>
        <p15:guide id="2" pos="778">
          <p15:clr>
            <a:srgbClr val="FBAE40"/>
          </p15:clr>
        </p15:guide>
        <p15:guide id="3" orient="horz" pos="2455">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Text A with logo footer">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DCCE4F54-17E1-E3A3-293A-96D88FAE1173}"/>
              </a:ext>
            </a:extLst>
          </p:cNvPr>
          <p:cNvSpPr>
            <a:spLocks noGrp="1"/>
          </p:cNvSpPr>
          <p:nvPr>
            <p:ph type="body" sz="quarter" idx="10" hasCustomPrompt="1"/>
          </p:nvPr>
        </p:nvSpPr>
        <p:spPr>
          <a:xfrm>
            <a:off x="1237673" y="868543"/>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 requiring only one line</a:t>
            </a:r>
            <a:endParaRPr lang="en-US"/>
          </a:p>
        </p:txBody>
      </p:sp>
      <p:sp>
        <p:nvSpPr>
          <p:cNvPr id="8" name="TextBox 7">
            <a:hlinkClick r:id="rId2"/>
            <a:extLst>
              <a:ext uri="{FF2B5EF4-FFF2-40B4-BE49-F238E27FC236}">
                <a16:creationId xmlns:a16="http://schemas.microsoft.com/office/drawing/2014/main" id="{0EE8F04B-F7D9-FFB8-A15A-8BF8E3DE715D}"/>
              </a:ext>
            </a:extLst>
          </p:cNvPr>
          <p:cNvSpPr txBox="1"/>
          <p:nvPr/>
        </p:nvSpPr>
        <p:spPr>
          <a:xfrm>
            <a:off x="8380827" y="6297858"/>
            <a:ext cx="1937628" cy="307777"/>
          </a:xfrm>
          <a:prstGeom prst="rect">
            <a:avLst/>
          </a:prstGeom>
          <a:noFill/>
        </p:spPr>
        <p:txBody>
          <a:bodyPr wrap="square" rtlCol="0">
            <a:spAutoFit/>
          </a:bodyPr>
          <a:lstStyle/>
          <a:p>
            <a:pPr algn="r"/>
            <a:r>
              <a:rPr lang="en-AU" sz="1400" b="1" i="0" kern="600" spc="100" err="1">
                <a:solidFill>
                  <a:schemeClr val="tx2"/>
                </a:solidFill>
                <a:latin typeface="+mj-lt"/>
                <a:ea typeface="Roboto Slab Light" charset="0"/>
                <a:cs typeface="Roboto Slab Light" charset="0"/>
              </a:rPr>
              <a:t>burnet.edu.au</a:t>
            </a:r>
            <a:endParaRPr lang="en-US" sz="1400" b="1" i="0" kern="600" spc="100">
              <a:solidFill>
                <a:schemeClr val="tx2"/>
              </a:solidFill>
              <a:latin typeface="+mj-lt"/>
              <a:ea typeface="Roboto Slab Light" charset="0"/>
              <a:cs typeface="Roboto Slab Light" charset="0"/>
            </a:endParaRPr>
          </a:p>
        </p:txBody>
      </p:sp>
      <p:cxnSp>
        <p:nvCxnSpPr>
          <p:cNvPr id="9" name="Straight Connector 8">
            <a:extLst>
              <a:ext uri="{FF2B5EF4-FFF2-40B4-BE49-F238E27FC236}">
                <a16:creationId xmlns:a16="http://schemas.microsoft.com/office/drawing/2014/main" id="{264D6493-D35E-C98C-6CD1-6F23580DAA1B}"/>
              </a:ext>
            </a:extLst>
          </p:cNvPr>
          <p:cNvCxnSpPr>
            <a:cxnSpLocks/>
          </p:cNvCxnSpPr>
          <p:nvPr/>
        </p:nvCxnSpPr>
        <p:spPr>
          <a:xfrm>
            <a:off x="389468" y="6058468"/>
            <a:ext cx="11475021" cy="0"/>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cxnSp>
        <p:nvCxnSpPr>
          <p:cNvPr id="13" name="Straight Connector 12">
            <a:extLst>
              <a:ext uri="{FF2B5EF4-FFF2-40B4-BE49-F238E27FC236}">
                <a16:creationId xmlns:a16="http://schemas.microsoft.com/office/drawing/2014/main" id="{039B930C-0518-35B8-9569-E5CC1824F8F8}"/>
              </a:ext>
            </a:extLst>
          </p:cNvPr>
          <p:cNvCxnSpPr>
            <a:cxnSpLocks/>
          </p:cNvCxnSpPr>
          <p:nvPr/>
        </p:nvCxnSpPr>
        <p:spPr>
          <a:xfrm flipV="1">
            <a:off x="10419451" y="6313550"/>
            <a:ext cx="0" cy="276391"/>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pic>
        <p:nvPicPr>
          <p:cNvPr id="14" name="Graphic 13">
            <a:extLst>
              <a:ext uri="{FF2B5EF4-FFF2-40B4-BE49-F238E27FC236}">
                <a16:creationId xmlns:a16="http://schemas.microsoft.com/office/drawing/2014/main" id="{1C5D8FED-3D71-401C-B87D-6065C2AEE41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3205" y="6017181"/>
            <a:ext cx="1788591" cy="863980"/>
          </a:xfrm>
          <a:prstGeom prst="rect">
            <a:avLst/>
          </a:prstGeom>
        </p:spPr>
      </p:pic>
      <p:pic>
        <p:nvPicPr>
          <p:cNvPr id="18" name="Graphic 17">
            <a:extLst>
              <a:ext uri="{FF2B5EF4-FFF2-40B4-BE49-F238E27FC236}">
                <a16:creationId xmlns:a16="http://schemas.microsoft.com/office/drawing/2014/main" id="{456D50A1-2BF1-2393-6A46-CEE5210D994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617673" y="6329208"/>
            <a:ext cx="245075" cy="245075"/>
          </a:xfrm>
          <a:prstGeom prst="rect">
            <a:avLst/>
          </a:prstGeom>
        </p:spPr>
      </p:pic>
      <p:pic>
        <p:nvPicPr>
          <p:cNvPr id="19" name="Graphic 18">
            <a:extLst>
              <a:ext uri="{FF2B5EF4-FFF2-40B4-BE49-F238E27FC236}">
                <a16:creationId xmlns:a16="http://schemas.microsoft.com/office/drawing/2014/main" id="{8978C47D-FC52-9E76-E90F-36DB577ADB3B}"/>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1607799" y="6329208"/>
            <a:ext cx="245075" cy="245075"/>
          </a:xfrm>
          <a:prstGeom prst="rect">
            <a:avLst/>
          </a:prstGeom>
        </p:spPr>
      </p:pic>
      <p:pic>
        <p:nvPicPr>
          <p:cNvPr id="20" name="Graphic 19">
            <a:extLst>
              <a:ext uri="{FF2B5EF4-FFF2-40B4-BE49-F238E27FC236}">
                <a16:creationId xmlns:a16="http://schemas.microsoft.com/office/drawing/2014/main" id="{3F32634A-9D6A-9C68-6D4A-924E7F012C1A}"/>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0948771" y="6329208"/>
            <a:ext cx="245075" cy="245075"/>
          </a:xfrm>
          <a:prstGeom prst="rect">
            <a:avLst/>
          </a:prstGeom>
        </p:spPr>
      </p:pic>
      <p:pic>
        <p:nvPicPr>
          <p:cNvPr id="21" name="Graphic 20">
            <a:extLst>
              <a:ext uri="{FF2B5EF4-FFF2-40B4-BE49-F238E27FC236}">
                <a16:creationId xmlns:a16="http://schemas.microsoft.com/office/drawing/2014/main" id="{AF8C857D-79DC-58BB-3B1D-EB00E269D65B}"/>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1278285" y="6329208"/>
            <a:ext cx="245075" cy="245075"/>
          </a:xfrm>
          <a:prstGeom prst="rect">
            <a:avLst/>
          </a:prstGeom>
        </p:spPr>
      </p:pic>
      <p:sp>
        <p:nvSpPr>
          <p:cNvPr id="2" name="Content Placeholder 4">
            <a:extLst>
              <a:ext uri="{FF2B5EF4-FFF2-40B4-BE49-F238E27FC236}">
                <a16:creationId xmlns:a16="http://schemas.microsoft.com/office/drawing/2014/main" id="{0E5749B3-BEEC-F926-0DCE-5CD537377DD5}"/>
              </a:ext>
            </a:extLst>
          </p:cNvPr>
          <p:cNvSpPr>
            <a:spLocks noGrp="1"/>
          </p:cNvSpPr>
          <p:nvPr>
            <p:ph sz="quarter" idx="23"/>
          </p:nvPr>
        </p:nvSpPr>
        <p:spPr>
          <a:xfrm>
            <a:off x="1237673" y="1628775"/>
            <a:ext cx="7194551" cy="38576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97896414"/>
      </p:ext>
    </p:extLst>
  </p:cSld>
  <p:clrMapOvr>
    <a:masterClrMapping/>
  </p:clrMapOvr>
  <p:hf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ext B with logo footer">
    <p:spTree>
      <p:nvGrpSpPr>
        <p:cNvPr id="1" name=""/>
        <p:cNvGrpSpPr/>
        <p:nvPr/>
      </p:nvGrpSpPr>
      <p:grpSpPr>
        <a:xfrm>
          <a:off x="0" y="0"/>
          <a:ext cx="0" cy="0"/>
          <a:chOff x="0" y="0"/>
          <a:chExt cx="0" cy="0"/>
        </a:xfrm>
      </p:grpSpPr>
      <p:sp>
        <p:nvSpPr>
          <p:cNvPr id="12" name="Text Placeholder 16">
            <a:extLst>
              <a:ext uri="{FF2B5EF4-FFF2-40B4-BE49-F238E27FC236}">
                <a16:creationId xmlns:a16="http://schemas.microsoft.com/office/drawing/2014/main" id="{BF2C1D64-CC4B-683E-D354-5B476FE9919A}"/>
              </a:ext>
            </a:extLst>
          </p:cNvPr>
          <p:cNvSpPr>
            <a:spLocks noGrp="1"/>
          </p:cNvSpPr>
          <p:nvPr>
            <p:ph type="body" sz="quarter" idx="10" hasCustomPrompt="1"/>
          </p:nvPr>
        </p:nvSpPr>
        <p:spPr>
          <a:xfrm>
            <a:off x="1237673" y="868543"/>
            <a:ext cx="540166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Longer headlines that require two lines to fit the text </a:t>
            </a:r>
            <a:endParaRPr lang="en-US"/>
          </a:p>
        </p:txBody>
      </p:sp>
      <p:sp>
        <p:nvSpPr>
          <p:cNvPr id="2" name="TextBox 1">
            <a:hlinkClick r:id="rId2"/>
            <a:extLst>
              <a:ext uri="{FF2B5EF4-FFF2-40B4-BE49-F238E27FC236}">
                <a16:creationId xmlns:a16="http://schemas.microsoft.com/office/drawing/2014/main" id="{35BCF862-2913-C867-15BE-0E83B86EE6EE}"/>
              </a:ext>
            </a:extLst>
          </p:cNvPr>
          <p:cNvSpPr txBox="1"/>
          <p:nvPr/>
        </p:nvSpPr>
        <p:spPr>
          <a:xfrm>
            <a:off x="8380827" y="6297858"/>
            <a:ext cx="1937628" cy="307777"/>
          </a:xfrm>
          <a:prstGeom prst="rect">
            <a:avLst/>
          </a:prstGeom>
          <a:noFill/>
        </p:spPr>
        <p:txBody>
          <a:bodyPr wrap="square" rtlCol="0">
            <a:spAutoFit/>
          </a:bodyPr>
          <a:lstStyle/>
          <a:p>
            <a:pPr algn="r"/>
            <a:r>
              <a:rPr lang="en-AU" sz="1400" b="1" i="0" kern="600" spc="100" err="1">
                <a:solidFill>
                  <a:schemeClr val="tx2"/>
                </a:solidFill>
                <a:latin typeface="+mj-lt"/>
                <a:ea typeface="Roboto Slab Light" charset="0"/>
                <a:cs typeface="Roboto Slab Light" charset="0"/>
              </a:rPr>
              <a:t>burnet.edu.au</a:t>
            </a:r>
            <a:endParaRPr lang="en-US" sz="1400" b="1" i="0" kern="600" spc="100">
              <a:solidFill>
                <a:schemeClr val="tx2"/>
              </a:solidFill>
              <a:latin typeface="+mj-lt"/>
              <a:ea typeface="Roboto Slab Light" charset="0"/>
              <a:cs typeface="Roboto Slab Light" charset="0"/>
            </a:endParaRPr>
          </a:p>
        </p:txBody>
      </p:sp>
      <p:cxnSp>
        <p:nvCxnSpPr>
          <p:cNvPr id="3" name="Straight Connector 2">
            <a:extLst>
              <a:ext uri="{FF2B5EF4-FFF2-40B4-BE49-F238E27FC236}">
                <a16:creationId xmlns:a16="http://schemas.microsoft.com/office/drawing/2014/main" id="{2AFB5348-C2DB-E8B9-697D-8C07062D6782}"/>
              </a:ext>
            </a:extLst>
          </p:cNvPr>
          <p:cNvCxnSpPr>
            <a:cxnSpLocks/>
          </p:cNvCxnSpPr>
          <p:nvPr/>
        </p:nvCxnSpPr>
        <p:spPr>
          <a:xfrm>
            <a:off x="389468" y="6058468"/>
            <a:ext cx="11475021" cy="0"/>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cxnSp>
        <p:nvCxnSpPr>
          <p:cNvPr id="4" name="Straight Connector 3">
            <a:extLst>
              <a:ext uri="{FF2B5EF4-FFF2-40B4-BE49-F238E27FC236}">
                <a16:creationId xmlns:a16="http://schemas.microsoft.com/office/drawing/2014/main" id="{D47C8A0D-A656-D274-BCC1-92A0699B1E02}"/>
              </a:ext>
            </a:extLst>
          </p:cNvPr>
          <p:cNvCxnSpPr>
            <a:cxnSpLocks/>
          </p:cNvCxnSpPr>
          <p:nvPr/>
        </p:nvCxnSpPr>
        <p:spPr>
          <a:xfrm flipV="1">
            <a:off x="10419451" y="6313550"/>
            <a:ext cx="0" cy="276391"/>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pic>
        <p:nvPicPr>
          <p:cNvPr id="5" name="Graphic 4">
            <a:extLst>
              <a:ext uri="{FF2B5EF4-FFF2-40B4-BE49-F238E27FC236}">
                <a16:creationId xmlns:a16="http://schemas.microsoft.com/office/drawing/2014/main" id="{8C2D0507-2A46-69F2-792E-CADA5C4662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3205" y="6017181"/>
            <a:ext cx="1788591" cy="863980"/>
          </a:xfrm>
          <a:prstGeom prst="rect">
            <a:avLst/>
          </a:prstGeom>
        </p:spPr>
      </p:pic>
      <p:pic>
        <p:nvPicPr>
          <p:cNvPr id="15" name="Graphic 14">
            <a:extLst>
              <a:ext uri="{FF2B5EF4-FFF2-40B4-BE49-F238E27FC236}">
                <a16:creationId xmlns:a16="http://schemas.microsoft.com/office/drawing/2014/main" id="{6C4D5909-CFEB-3342-9C3E-0DD4E51226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617673" y="6329208"/>
            <a:ext cx="245075" cy="245075"/>
          </a:xfrm>
          <a:prstGeom prst="rect">
            <a:avLst/>
          </a:prstGeom>
        </p:spPr>
      </p:pic>
      <p:pic>
        <p:nvPicPr>
          <p:cNvPr id="16" name="Graphic 15">
            <a:extLst>
              <a:ext uri="{FF2B5EF4-FFF2-40B4-BE49-F238E27FC236}">
                <a16:creationId xmlns:a16="http://schemas.microsoft.com/office/drawing/2014/main" id="{2539F13A-A0EF-4CA7-01B2-84915A07097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1607799" y="6329208"/>
            <a:ext cx="245075" cy="245075"/>
          </a:xfrm>
          <a:prstGeom prst="rect">
            <a:avLst/>
          </a:prstGeom>
        </p:spPr>
      </p:pic>
      <p:pic>
        <p:nvPicPr>
          <p:cNvPr id="17" name="Graphic 16">
            <a:extLst>
              <a:ext uri="{FF2B5EF4-FFF2-40B4-BE49-F238E27FC236}">
                <a16:creationId xmlns:a16="http://schemas.microsoft.com/office/drawing/2014/main" id="{EFCF5BE5-ED7D-EB7D-5C76-CF0B0081988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0948771" y="6329208"/>
            <a:ext cx="245075" cy="245075"/>
          </a:xfrm>
          <a:prstGeom prst="rect">
            <a:avLst/>
          </a:prstGeom>
        </p:spPr>
      </p:pic>
      <p:pic>
        <p:nvPicPr>
          <p:cNvPr id="18" name="Graphic 17">
            <a:extLst>
              <a:ext uri="{FF2B5EF4-FFF2-40B4-BE49-F238E27FC236}">
                <a16:creationId xmlns:a16="http://schemas.microsoft.com/office/drawing/2014/main" id="{842DD12C-27F4-272F-C612-27F457EEC457}"/>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1278285" y="6329208"/>
            <a:ext cx="245075" cy="245075"/>
          </a:xfrm>
          <a:prstGeom prst="rect">
            <a:avLst/>
          </a:prstGeom>
        </p:spPr>
      </p:pic>
      <p:sp>
        <p:nvSpPr>
          <p:cNvPr id="6" name="Content Placeholder 4">
            <a:extLst>
              <a:ext uri="{FF2B5EF4-FFF2-40B4-BE49-F238E27FC236}">
                <a16:creationId xmlns:a16="http://schemas.microsoft.com/office/drawing/2014/main" id="{63D23E9F-4300-3582-E7FF-0F063D74AFD8}"/>
              </a:ext>
            </a:extLst>
          </p:cNvPr>
          <p:cNvSpPr>
            <a:spLocks noGrp="1"/>
          </p:cNvSpPr>
          <p:nvPr>
            <p:ph sz="quarter" idx="23"/>
          </p:nvPr>
        </p:nvSpPr>
        <p:spPr>
          <a:xfrm>
            <a:off x="1237674" y="1989142"/>
            <a:ext cx="7194551" cy="3506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051329877"/>
      </p:ext>
    </p:extLst>
  </p:cSld>
  <p:clrMapOvr>
    <a:masterClrMapping/>
  </p:clrMapOvr>
  <p:hf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Icon slide reverse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63E082-56B0-3F02-43A7-1BCAA4310848}"/>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1794524" y="1618750"/>
            <a:ext cx="1845277" cy="1536471"/>
          </a:xfrm>
          <a:prstGeom prst="rect">
            <a:avLst/>
          </a:prstGeom>
        </p:spPr>
        <p:txBody>
          <a:bodyPr/>
          <a:lstStyle/>
          <a:p>
            <a:r>
              <a:rPr lang="en-US"/>
              <a:t>Click icon to add picture</a:t>
            </a:r>
          </a:p>
        </p:txBody>
      </p:sp>
      <p:cxnSp>
        <p:nvCxnSpPr>
          <p:cNvPr id="24" name="Straight Connector 23">
            <a:extLst>
              <a:ext uri="{FF2B5EF4-FFF2-40B4-BE49-F238E27FC236}">
                <a16:creationId xmlns:a16="http://schemas.microsoft.com/office/drawing/2014/main" id="{6E4613DE-0CAE-3D58-65BE-AF32189197D7}"/>
              </a:ext>
            </a:extLst>
          </p:cNvPr>
          <p:cNvCxnSpPr>
            <a:cxnSpLocks/>
          </p:cNvCxnSpPr>
          <p:nvPr/>
        </p:nvCxnSpPr>
        <p:spPr>
          <a:xfrm flipV="1">
            <a:off x="2716561" y="3658273"/>
            <a:ext cx="0" cy="55981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Rounded Rectangle 1">
            <a:extLst>
              <a:ext uri="{FF2B5EF4-FFF2-40B4-BE49-F238E27FC236}">
                <a16:creationId xmlns:a16="http://schemas.microsoft.com/office/drawing/2014/main" id="{095315C4-5D61-586D-2CFA-1F8D1F06E183}"/>
              </a:ext>
            </a:extLst>
          </p:cNvPr>
          <p:cNvSpPr/>
          <p:nvPr/>
        </p:nvSpPr>
        <p:spPr>
          <a:xfrm>
            <a:off x="1676867" y="3343469"/>
            <a:ext cx="2080592" cy="31480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9" name="Picture Placeholder 18">
            <a:extLst>
              <a:ext uri="{FF2B5EF4-FFF2-40B4-BE49-F238E27FC236}">
                <a16:creationId xmlns:a16="http://schemas.microsoft.com/office/drawing/2014/main" id="{C2ABC00C-36DB-EC69-1660-BA3F62B41C67}"/>
              </a:ext>
            </a:extLst>
          </p:cNvPr>
          <p:cNvSpPr>
            <a:spLocks noGrp="1"/>
          </p:cNvSpPr>
          <p:nvPr>
            <p:ph type="pic" sz="quarter" idx="31"/>
          </p:nvPr>
        </p:nvSpPr>
        <p:spPr>
          <a:xfrm>
            <a:off x="5116844" y="1618750"/>
            <a:ext cx="1845277" cy="1536471"/>
          </a:xfrm>
          <a:prstGeom prst="rect">
            <a:avLst/>
          </a:prstGeom>
        </p:spPr>
        <p:txBody>
          <a:bodyPr/>
          <a:lstStyle/>
          <a:p>
            <a:r>
              <a:rPr lang="en-US"/>
              <a:t>Click icon to add picture</a:t>
            </a:r>
          </a:p>
        </p:txBody>
      </p:sp>
      <p:cxnSp>
        <p:nvCxnSpPr>
          <p:cNvPr id="13" name="Straight Connector 12">
            <a:extLst>
              <a:ext uri="{FF2B5EF4-FFF2-40B4-BE49-F238E27FC236}">
                <a16:creationId xmlns:a16="http://schemas.microsoft.com/office/drawing/2014/main" id="{904E9540-AA9B-D52C-2113-386839B422E6}"/>
              </a:ext>
            </a:extLst>
          </p:cNvPr>
          <p:cNvCxnSpPr>
            <a:cxnSpLocks/>
          </p:cNvCxnSpPr>
          <p:nvPr/>
        </p:nvCxnSpPr>
        <p:spPr>
          <a:xfrm flipV="1">
            <a:off x="6038881" y="3658273"/>
            <a:ext cx="0" cy="55981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803CE8C5-384F-2DFB-C89B-760526C327DA}"/>
              </a:ext>
            </a:extLst>
          </p:cNvPr>
          <p:cNvSpPr/>
          <p:nvPr/>
        </p:nvSpPr>
        <p:spPr>
          <a:xfrm>
            <a:off x="4999187" y="3343469"/>
            <a:ext cx="2080592" cy="31480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17" name="Picture Placeholder 18">
            <a:extLst>
              <a:ext uri="{FF2B5EF4-FFF2-40B4-BE49-F238E27FC236}">
                <a16:creationId xmlns:a16="http://schemas.microsoft.com/office/drawing/2014/main" id="{FC79ECB9-50A3-B1B1-E551-5D1EC3F9E4C5}"/>
              </a:ext>
            </a:extLst>
          </p:cNvPr>
          <p:cNvSpPr>
            <a:spLocks noGrp="1"/>
          </p:cNvSpPr>
          <p:nvPr>
            <p:ph type="pic" sz="quarter" idx="34"/>
          </p:nvPr>
        </p:nvSpPr>
        <p:spPr>
          <a:xfrm>
            <a:off x="8479804" y="1618750"/>
            <a:ext cx="1845277" cy="1536471"/>
          </a:xfrm>
          <a:prstGeom prst="rect">
            <a:avLst/>
          </a:prstGeom>
        </p:spPr>
        <p:txBody>
          <a:bodyPr/>
          <a:lstStyle/>
          <a:p>
            <a:r>
              <a:rPr lang="en-US"/>
              <a:t>Click icon to add picture</a:t>
            </a:r>
          </a:p>
        </p:txBody>
      </p:sp>
      <p:cxnSp>
        <p:nvCxnSpPr>
          <p:cNvPr id="29" name="Straight Connector 28">
            <a:extLst>
              <a:ext uri="{FF2B5EF4-FFF2-40B4-BE49-F238E27FC236}">
                <a16:creationId xmlns:a16="http://schemas.microsoft.com/office/drawing/2014/main" id="{6F08983B-9213-6AC3-94DF-95AD0C41A272}"/>
              </a:ext>
            </a:extLst>
          </p:cNvPr>
          <p:cNvCxnSpPr>
            <a:cxnSpLocks/>
          </p:cNvCxnSpPr>
          <p:nvPr/>
        </p:nvCxnSpPr>
        <p:spPr>
          <a:xfrm flipV="1">
            <a:off x="9401841" y="3658273"/>
            <a:ext cx="0" cy="55981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Rounded Rectangle 29">
            <a:extLst>
              <a:ext uri="{FF2B5EF4-FFF2-40B4-BE49-F238E27FC236}">
                <a16:creationId xmlns:a16="http://schemas.microsoft.com/office/drawing/2014/main" id="{EE2D62EC-BF5C-E67D-6F97-0D0B008DE49C}"/>
              </a:ext>
            </a:extLst>
          </p:cNvPr>
          <p:cNvSpPr/>
          <p:nvPr/>
        </p:nvSpPr>
        <p:spPr>
          <a:xfrm>
            <a:off x="8362147" y="3343469"/>
            <a:ext cx="2080592" cy="31480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pic>
        <p:nvPicPr>
          <p:cNvPr id="4" name="Picture 3" descr="Icon&#10;&#10;Description automatically generated">
            <a:extLst>
              <a:ext uri="{FF2B5EF4-FFF2-40B4-BE49-F238E27FC236}">
                <a16:creationId xmlns:a16="http://schemas.microsoft.com/office/drawing/2014/main" id="{FBEF7363-80BE-F457-7C91-D1C3BD29AC5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277600" y="236146"/>
            <a:ext cx="573536" cy="509697"/>
          </a:xfrm>
          <a:prstGeom prst="rect">
            <a:avLst/>
          </a:prstGeom>
        </p:spPr>
      </p:pic>
      <p:sp>
        <p:nvSpPr>
          <p:cNvPr id="3" name="Text Placeholder 16">
            <a:extLst>
              <a:ext uri="{FF2B5EF4-FFF2-40B4-BE49-F238E27FC236}">
                <a16:creationId xmlns:a16="http://schemas.microsoft.com/office/drawing/2014/main" id="{71ADCB4C-E089-03A9-F066-D6253010F71D}"/>
              </a:ext>
            </a:extLst>
          </p:cNvPr>
          <p:cNvSpPr>
            <a:spLocks noGrp="1"/>
          </p:cNvSpPr>
          <p:nvPr>
            <p:ph type="body" sz="quarter" idx="29" hasCustomPrompt="1"/>
          </p:nvPr>
        </p:nvSpPr>
        <p:spPr>
          <a:xfrm>
            <a:off x="179452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tx2"/>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6" name="Text Placeholder 16">
            <a:extLst>
              <a:ext uri="{FF2B5EF4-FFF2-40B4-BE49-F238E27FC236}">
                <a16:creationId xmlns:a16="http://schemas.microsoft.com/office/drawing/2014/main" id="{91E84CB6-732A-502B-53E4-B198520BCDD8}"/>
              </a:ext>
            </a:extLst>
          </p:cNvPr>
          <p:cNvSpPr>
            <a:spLocks noGrp="1"/>
          </p:cNvSpPr>
          <p:nvPr>
            <p:ph type="body" sz="quarter" idx="33" hasCustomPrompt="1"/>
          </p:nvPr>
        </p:nvSpPr>
        <p:spPr>
          <a:xfrm>
            <a:off x="511684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tx2"/>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7" name="Text Placeholder 16">
            <a:extLst>
              <a:ext uri="{FF2B5EF4-FFF2-40B4-BE49-F238E27FC236}">
                <a16:creationId xmlns:a16="http://schemas.microsoft.com/office/drawing/2014/main" id="{FDDBEC15-7D8F-D58A-49C8-B5AB245FAF02}"/>
              </a:ext>
            </a:extLst>
          </p:cNvPr>
          <p:cNvSpPr>
            <a:spLocks noGrp="1"/>
          </p:cNvSpPr>
          <p:nvPr>
            <p:ph type="body" sz="quarter" idx="36" hasCustomPrompt="1"/>
          </p:nvPr>
        </p:nvSpPr>
        <p:spPr>
          <a:xfrm>
            <a:off x="847980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tx2"/>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8" name="Text Placeholder 4">
            <a:extLst>
              <a:ext uri="{FF2B5EF4-FFF2-40B4-BE49-F238E27FC236}">
                <a16:creationId xmlns:a16="http://schemas.microsoft.com/office/drawing/2014/main" id="{01779819-5FA3-8C29-55DE-4DB01E13E7F6}"/>
              </a:ext>
            </a:extLst>
          </p:cNvPr>
          <p:cNvSpPr>
            <a:spLocks noGrp="1"/>
          </p:cNvSpPr>
          <p:nvPr>
            <p:ph type="body" sz="quarter" idx="23"/>
          </p:nvPr>
        </p:nvSpPr>
        <p:spPr>
          <a:xfrm>
            <a:off x="1352168" y="4374605"/>
            <a:ext cx="2722875" cy="1801575"/>
          </a:xfrm>
        </p:spPr>
        <p:txBody>
          <a:bodyPr lIns="0" tIns="0" rIns="0" bIns="0"/>
          <a:lstStyle>
            <a:lvl1pPr algn="ctr">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 name="Text Placeholder 4">
            <a:extLst>
              <a:ext uri="{FF2B5EF4-FFF2-40B4-BE49-F238E27FC236}">
                <a16:creationId xmlns:a16="http://schemas.microsoft.com/office/drawing/2014/main" id="{3722DB6E-3578-62A3-29CB-F54A981827B4}"/>
              </a:ext>
            </a:extLst>
          </p:cNvPr>
          <p:cNvSpPr>
            <a:spLocks noGrp="1"/>
          </p:cNvSpPr>
          <p:nvPr>
            <p:ph type="body" sz="quarter" idx="37"/>
          </p:nvPr>
        </p:nvSpPr>
        <p:spPr>
          <a:xfrm>
            <a:off x="4691716" y="4374605"/>
            <a:ext cx="2722875" cy="1801575"/>
          </a:xfrm>
        </p:spPr>
        <p:txBody>
          <a:bodyPr lIns="0" tIns="0" rIns="0" bIns="0"/>
          <a:lstStyle>
            <a:lvl1pPr algn="ctr">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 name="Text Placeholder 4">
            <a:extLst>
              <a:ext uri="{FF2B5EF4-FFF2-40B4-BE49-F238E27FC236}">
                <a16:creationId xmlns:a16="http://schemas.microsoft.com/office/drawing/2014/main" id="{62E7B5FA-143B-4E33-EBB8-2B3B40161782}"/>
              </a:ext>
            </a:extLst>
          </p:cNvPr>
          <p:cNvSpPr>
            <a:spLocks noGrp="1"/>
          </p:cNvSpPr>
          <p:nvPr>
            <p:ph type="body" sz="quarter" idx="38"/>
          </p:nvPr>
        </p:nvSpPr>
        <p:spPr>
          <a:xfrm>
            <a:off x="8044516" y="4374605"/>
            <a:ext cx="2722875" cy="1801575"/>
          </a:xfrm>
        </p:spPr>
        <p:txBody>
          <a:bodyPr lIns="0" tIns="0" rIns="0" bIns="0"/>
          <a:lstStyle>
            <a:lvl1pPr algn="ctr">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3043502955"/>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026">
          <p15:clr>
            <a:srgbClr val="FBAE40"/>
          </p15:clr>
        </p15:guide>
        <p15:guide id="7" orient="horz" pos="595">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Thank you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C298851-D65E-AAEA-B4DB-BC4B0500F489}"/>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pic>
        <p:nvPicPr>
          <p:cNvPr id="9" name="Picture 8" descr="Icon&#10;&#10;Description automatically generated">
            <a:extLst>
              <a:ext uri="{FF2B5EF4-FFF2-40B4-BE49-F238E27FC236}">
                <a16:creationId xmlns:a16="http://schemas.microsoft.com/office/drawing/2014/main" id="{48894189-2791-4185-7F02-C56BC753B24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16718"/>
          <a:stretch/>
        </p:blipFill>
        <p:spPr>
          <a:xfrm>
            <a:off x="10388600" y="4996026"/>
            <a:ext cx="1803400" cy="1861975"/>
          </a:xfrm>
          <a:prstGeom prst="rect">
            <a:avLst/>
          </a:prstGeom>
        </p:spPr>
      </p:pic>
      <p:sp>
        <p:nvSpPr>
          <p:cNvPr id="16" name="TextBox 15">
            <a:hlinkClick r:id="rId3"/>
            <a:extLst>
              <a:ext uri="{FF2B5EF4-FFF2-40B4-BE49-F238E27FC236}">
                <a16:creationId xmlns:a16="http://schemas.microsoft.com/office/drawing/2014/main" id="{C2D0C858-59B4-E863-2141-A590CA1FD3BA}"/>
              </a:ext>
            </a:extLst>
          </p:cNvPr>
          <p:cNvSpPr txBox="1"/>
          <p:nvPr/>
        </p:nvSpPr>
        <p:spPr>
          <a:xfrm>
            <a:off x="1156447" y="6273226"/>
            <a:ext cx="1937628" cy="338554"/>
          </a:xfrm>
          <a:prstGeom prst="rect">
            <a:avLst/>
          </a:prstGeom>
          <a:noFill/>
        </p:spPr>
        <p:txBody>
          <a:bodyPr wrap="square" rtlCol="0">
            <a:spAutoFit/>
          </a:bodyPr>
          <a:lstStyle/>
          <a:p>
            <a:pPr algn="l"/>
            <a:r>
              <a:rPr lang="en-AU" sz="1600" b="1" i="0" kern="600" spc="100" err="1">
                <a:solidFill>
                  <a:schemeClr val="bg1"/>
                </a:solidFill>
                <a:latin typeface="+mj-lt"/>
                <a:ea typeface="Roboto Slab Light" charset="0"/>
                <a:cs typeface="Roboto Slab Light" charset="0"/>
              </a:rPr>
              <a:t>burnet.edu.au</a:t>
            </a:r>
            <a:endParaRPr lang="en-US" sz="1600" b="1" i="0" kern="600" spc="100">
              <a:solidFill>
                <a:schemeClr val="bg1"/>
              </a:solidFill>
              <a:latin typeface="+mj-lt"/>
              <a:ea typeface="Roboto Slab Light" charset="0"/>
              <a:cs typeface="Roboto Slab Light" charset="0"/>
            </a:endParaRPr>
          </a:p>
        </p:txBody>
      </p:sp>
      <p:pic>
        <p:nvPicPr>
          <p:cNvPr id="22" name="Picture 21" descr="Icon&#10;&#10;Description automatically generated">
            <a:extLst>
              <a:ext uri="{FF2B5EF4-FFF2-40B4-BE49-F238E27FC236}">
                <a16:creationId xmlns:a16="http://schemas.microsoft.com/office/drawing/2014/main" id="{BDE19173-8A29-2EB6-2889-DA75280743F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179424" y="680552"/>
            <a:ext cx="1401144" cy="1663549"/>
          </a:xfrm>
          <a:prstGeom prst="rect">
            <a:avLst/>
          </a:prstGeom>
        </p:spPr>
      </p:pic>
      <p:sp>
        <p:nvSpPr>
          <p:cNvPr id="23" name="Title 1">
            <a:extLst>
              <a:ext uri="{FF2B5EF4-FFF2-40B4-BE49-F238E27FC236}">
                <a16:creationId xmlns:a16="http://schemas.microsoft.com/office/drawing/2014/main" id="{B4620C61-200B-ECBC-8C89-5D02A029C81A}"/>
              </a:ext>
            </a:extLst>
          </p:cNvPr>
          <p:cNvSpPr>
            <a:spLocks noGrp="1"/>
          </p:cNvSpPr>
          <p:nvPr>
            <p:ph type="ctrTitle" hasCustomPrompt="1"/>
          </p:nvPr>
        </p:nvSpPr>
        <p:spPr>
          <a:xfrm>
            <a:off x="1230336" y="2885176"/>
            <a:ext cx="6417371" cy="615553"/>
          </a:xfrm>
          <a:prstGeom prst="rect">
            <a:avLst/>
          </a:prstGeom>
        </p:spPr>
        <p:txBody>
          <a:bodyPr wrap="square" lIns="0" tIns="0" rIns="0" anchor="b">
            <a:spAutoFit/>
          </a:bodyPr>
          <a:lstStyle>
            <a:lvl1pPr algn="l">
              <a:defRPr sz="4000" spc="100" baseline="0">
                <a:solidFill>
                  <a:schemeClr val="bg1"/>
                </a:solidFill>
                <a:latin typeface="+mj-lt"/>
              </a:defRPr>
            </a:lvl1pPr>
          </a:lstStyle>
          <a:p>
            <a:r>
              <a:rPr lang="en-GB"/>
              <a:t>Thank you</a:t>
            </a:r>
            <a:endParaRPr lang="en-US"/>
          </a:p>
        </p:txBody>
      </p:sp>
      <p:sp>
        <p:nvSpPr>
          <p:cNvPr id="25" name="Text Placeholder 17">
            <a:extLst>
              <a:ext uri="{FF2B5EF4-FFF2-40B4-BE49-F238E27FC236}">
                <a16:creationId xmlns:a16="http://schemas.microsoft.com/office/drawing/2014/main" id="{B7DC204D-2A1C-09FB-D9DE-BCA66E3EF580}"/>
              </a:ext>
            </a:extLst>
          </p:cNvPr>
          <p:cNvSpPr>
            <a:spLocks noGrp="1"/>
          </p:cNvSpPr>
          <p:nvPr>
            <p:ph type="body" sz="quarter" idx="10" hasCustomPrompt="1"/>
          </p:nvPr>
        </p:nvSpPr>
        <p:spPr>
          <a:xfrm>
            <a:off x="1239569" y="3895041"/>
            <a:ext cx="6417371" cy="639491"/>
          </a:xfrm>
          <a:prstGeom prst="rect">
            <a:avLst/>
          </a:prstGeom>
        </p:spPr>
        <p:txBody>
          <a:bodyPr wrap="square" lIns="0" tIns="0" rIns="0">
            <a:spAutoFit/>
          </a:bodyPr>
          <a:lstStyle>
            <a:lvl1pPr marL="0" indent="0">
              <a:lnSpc>
                <a:spcPct val="100000"/>
              </a:lnSpc>
              <a:buFontTx/>
              <a:buNone/>
              <a:defRPr sz="1600" b="0" i="0" spc="100" baseline="0">
                <a:solidFill>
                  <a:schemeClr val="bg1"/>
                </a:solidFill>
                <a:latin typeface="Consolas" panose="020B0609020204030204" pitchFamily="49" charset="0"/>
                <a:cs typeface="Consolas" panose="020B0609020204030204" pitchFamily="49" charset="0"/>
              </a:defRPr>
            </a:lvl1pPr>
          </a:lstStyle>
          <a:p>
            <a:r>
              <a:rPr lang="en-GB"/>
              <a:t>ASSOCIATE PROFESSOR FIRSTNAME LASTNAME</a:t>
            </a:r>
          </a:p>
          <a:p>
            <a:r>
              <a:rPr lang="en-GB"/>
              <a:t>Email: </a:t>
            </a:r>
            <a:r>
              <a:rPr lang="en-GB" err="1"/>
              <a:t>firstname.lastname@burnet.edu.au</a:t>
            </a:r>
            <a:endParaRPr lang="en-US"/>
          </a:p>
        </p:txBody>
      </p:sp>
      <p:cxnSp>
        <p:nvCxnSpPr>
          <p:cNvPr id="8" name="Straight Connector 7">
            <a:extLst>
              <a:ext uri="{FF2B5EF4-FFF2-40B4-BE49-F238E27FC236}">
                <a16:creationId xmlns:a16="http://schemas.microsoft.com/office/drawing/2014/main" id="{E09D8235-5318-467D-676E-D0D0502E183D}"/>
              </a:ext>
            </a:extLst>
          </p:cNvPr>
          <p:cNvCxnSpPr>
            <a:cxnSpLocks/>
          </p:cNvCxnSpPr>
          <p:nvPr/>
        </p:nvCxnSpPr>
        <p:spPr>
          <a:xfrm>
            <a:off x="1230337" y="3610467"/>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2AAA8DEA-BA2D-F828-6255-81632E9D7154}"/>
              </a:ext>
            </a:extLst>
          </p:cNvPr>
          <p:cNvCxnSpPr>
            <a:cxnSpLocks/>
          </p:cNvCxnSpPr>
          <p:nvPr/>
        </p:nvCxnSpPr>
        <p:spPr>
          <a:xfrm>
            <a:off x="1230337" y="5657693"/>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2" name="Graphic 1">
            <a:extLst>
              <a:ext uri="{FF2B5EF4-FFF2-40B4-BE49-F238E27FC236}">
                <a16:creationId xmlns:a16="http://schemas.microsoft.com/office/drawing/2014/main" id="{0FE15F31-58E7-28D4-5DE4-EA6029B9DA1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234778" y="5840627"/>
            <a:ext cx="371191" cy="371191"/>
          </a:xfrm>
          <a:prstGeom prst="rect">
            <a:avLst/>
          </a:prstGeom>
        </p:spPr>
      </p:pic>
      <p:pic>
        <p:nvPicPr>
          <p:cNvPr id="3" name="Graphic 2">
            <a:extLst>
              <a:ext uri="{FF2B5EF4-FFF2-40B4-BE49-F238E27FC236}">
                <a16:creationId xmlns:a16="http://schemas.microsoft.com/office/drawing/2014/main" id="{28194088-6067-6780-916F-7CEBDF7BCC6A}"/>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2738430" y="5840627"/>
            <a:ext cx="371191" cy="371191"/>
          </a:xfrm>
          <a:prstGeom prst="rect">
            <a:avLst/>
          </a:prstGeom>
        </p:spPr>
      </p:pic>
      <p:pic>
        <p:nvPicPr>
          <p:cNvPr id="4" name="Graphic 3">
            <a:extLst>
              <a:ext uri="{FF2B5EF4-FFF2-40B4-BE49-F238E27FC236}">
                <a16:creationId xmlns:a16="http://schemas.microsoft.com/office/drawing/2014/main" id="{4234CAD9-81EF-849A-E3E7-807B7F2EDCFD}"/>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740261" y="5840627"/>
            <a:ext cx="371191" cy="371191"/>
          </a:xfrm>
          <a:prstGeom prst="rect">
            <a:avLst/>
          </a:prstGeom>
        </p:spPr>
      </p:pic>
      <p:pic>
        <p:nvPicPr>
          <p:cNvPr id="5" name="Graphic 4">
            <a:extLst>
              <a:ext uri="{FF2B5EF4-FFF2-40B4-BE49-F238E27FC236}">
                <a16:creationId xmlns:a16="http://schemas.microsoft.com/office/drawing/2014/main" id="{11DB4494-AF65-019F-28C1-3D168C66B475}"/>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2239346" y="5840627"/>
            <a:ext cx="371191" cy="371191"/>
          </a:xfrm>
          <a:prstGeom prst="rect">
            <a:avLst/>
          </a:prstGeom>
        </p:spPr>
      </p:pic>
    </p:spTree>
    <p:extLst>
      <p:ext uri="{BB962C8B-B14F-4D97-AF65-F5344CB8AC3E}">
        <p14:creationId xmlns:p14="http://schemas.microsoft.com/office/powerpoint/2010/main" val="2402664135"/>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2lineHeadline+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4513771"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8" name="Picture Placeholder 7">
            <a:extLst>
              <a:ext uri="{FF2B5EF4-FFF2-40B4-BE49-F238E27FC236}">
                <a16:creationId xmlns:a16="http://schemas.microsoft.com/office/drawing/2014/main" id="{C095236D-0461-A6FF-B0EB-4800EDD3DDFE}"/>
              </a:ext>
            </a:extLst>
          </p:cNvPr>
          <p:cNvSpPr>
            <a:spLocks noGrp="1"/>
          </p:cNvSpPr>
          <p:nvPr>
            <p:ph type="pic" sz="quarter" idx="20"/>
          </p:nvPr>
        </p:nvSpPr>
        <p:spPr>
          <a:xfrm>
            <a:off x="1235077" y="2024063"/>
            <a:ext cx="10155239" cy="4284663"/>
          </a:xfrm>
        </p:spPr>
        <p:txBody>
          <a:bodyPr/>
          <a:lstStyle/>
          <a:p>
            <a:endParaRPr lang="en-US"/>
          </a:p>
        </p:txBody>
      </p:sp>
      <p:sp>
        <p:nvSpPr>
          <p:cNvPr id="9" name="Text Placeholder 11">
            <a:extLst>
              <a:ext uri="{FF2B5EF4-FFF2-40B4-BE49-F238E27FC236}">
                <a16:creationId xmlns:a16="http://schemas.microsoft.com/office/drawing/2014/main" id="{9CE0728B-C103-EEF9-E922-F20353780326}"/>
              </a:ext>
            </a:extLst>
          </p:cNvPr>
          <p:cNvSpPr>
            <a:spLocks noGrp="1"/>
          </p:cNvSpPr>
          <p:nvPr>
            <p:ph type="body" sz="quarter" idx="11" hasCustomPrompt="1"/>
          </p:nvPr>
        </p:nvSpPr>
        <p:spPr>
          <a:xfrm>
            <a:off x="5997389" y="6549650"/>
            <a:ext cx="5962872"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spTree>
    <p:extLst>
      <p:ext uri="{BB962C8B-B14F-4D97-AF65-F5344CB8AC3E}">
        <p14:creationId xmlns:p14="http://schemas.microsoft.com/office/powerpoint/2010/main" val="983257605"/>
      </p:ext>
    </p:extLst>
  </p:cSld>
  <p:clrMapOvr>
    <a:masterClrMapping/>
  </p:clrMapOvr>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Headline_1colText+graph(imag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3"/>
            <a:ext cx="4619788"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userDrawn="1"/>
        </p:nvCxnSpPr>
        <p:spPr>
          <a:xfrm>
            <a:off x="5380235" y="1947618"/>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B407E35-47CE-8D03-DBD8-8703FC5D62EA}"/>
              </a:ext>
            </a:extLst>
          </p:cNvPr>
          <p:cNvCxnSpPr>
            <a:cxnSpLocks/>
          </p:cNvCxnSpPr>
          <p:nvPr userDrawn="1"/>
        </p:nvCxnSpPr>
        <p:spPr>
          <a:xfrm>
            <a:off x="5772157" y="2510019"/>
            <a:ext cx="5449872"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Picture Placeholder 16">
            <a:extLst>
              <a:ext uri="{FF2B5EF4-FFF2-40B4-BE49-F238E27FC236}">
                <a16:creationId xmlns:a16="http://schemas.microsoft.com/office/drawing/2014/main" id="{35CD3F0E-B164-762A-A427-81D7552D5F30}"/>
              </a:ext>
            </a:extLst>
          </p:cNvPr>
          <p:cNvSpPr>
            <a:spLocks noGrp="1"/>
          </p:cNvSpPr>
          <p:nvPr>
            <p:ph type="pic" sz="quarter" idx="21"/>
          </p:nvPr>
        </p:nvSpPr>
        <p:spPr>
          <a:xfrm>
            <a:off x="5772159" y="2862254"/>
            <a:ext cx="5449872" cy="3165485"/>
          </a:xfrm>
          <a:prstGeom prst="rect">
            <a:avLst/>
          </a:prstGeom>
        </p:spPr>
        <p:txBody>
          <a:bodyPr/>
          <a:lstStyle/>
          <a:p>
            <a:endParaRPr lang="en-US"/>
          </a:p>
        </p:txBody>
      </p: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50"/>
            <a:ext cx="5962872"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70"/>
            <a:ext cx="5449864" cy="549631"/>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br>
              <a:rPr lang="en-GB"/>
            </a:br>
            <a:r>
              <a:rPr lang="en-GB"/>
              <a:t>TWO LINE GRAPH HEADLINE</a:t>
            </a:r>
            <a:endParaRPr lang="en-US"/>
          </a:p>
        </p:txBody>
      </p:sp>
      <p:sp>
        <p:nvSpPr>
          <p:cNvPr id="2" name="Text Placeholder 4">
            <a:extLst>
              <a:ext uri="{FF2B5EF4-FFF2-40B4-BE49-F238E27FC236}">
                <a16:creationId xmlns:a16="http://schemas.microsoft.com/office/drawing/2014/main" id="{D4C31F92-7E5D-6B2D-7D34-48E3E8DB2DD4}"/>
              </a:ext>
            </a:extLst>
          </p:cNvPr>
          <p:cNvSpPr>
            <a:spLocks noGrp="1"/>
          </p:cNvSpPr>
          <p:nvPr>
            <p:ph type="body" sz="quarter" idx="23"/>
          </p:nvPr>
        </p:nvSpPr>
        <p:spPr>
          <a:xfrm>
            <a:off x="1250925" y="2017025"/>
            <a:ext cx="3765571" cy="4010715"/>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30912614"/>
      </p:ext>
    </p:extLst>
  </p:cSld>
  <p:clrMapOvr>
    <a:masterClrMapping/>
  </p:clrMapOvr>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Icon slid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722663" y="1618750"/>
            <a:ext cx="1845277" cy="1536471"/>
          </a:xfrm>
          <a:prstGeom prst="rect">
            <a:avLst/>
          </a:prstGeom>
        </p:spPr>
        <p:txBody>
          <a:bodyPr/>
          <a:lstStyle/>
          <a:p>
            <a:r>
              <a:rPr lang="en-US"/>
              <a:t>Click icon to add picture</a:t>
            </a:r>
          </a:p>
        </p:txBody>
      </p:sp>
      <p:cxnSp>
        <p:nvCxnSpPr>
          <p:cNvPr id="24" name="Straight Connector 23">
            <a:extLst>
              <a:ext uri="{FF2B5EF4-FFF2-40B4-BE49-F238E27FC236}">
                <a16:creationId xmlns:a16="http://schemas.microsoft.com/office/drawing/2014/main" id="{6E4613DE-0CAE-3D58-65BE-AF32189197D7}"/>
              </a:ext>
            </a:extLst>
          </p:cNvPr>
          <p:cNvCxnSpPr>
            <a:cxnSpLocks/>
          </p:cNvCxnSpPr>
          <p:nvPr/>
        </p:nvCxnSpPr>
        <p:spPr>
          <a:xfrm flipV="1">
            <a:off x="1644699" y="3658273"/>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ounded Rectangle 1">
            <a:extLst>
              <a:ext uri="{FF2B5EF4-FFF2-40B4-BE49-F238E27FC236}">
                <a16:creationId xmlns:a16="http://schemas.microsoft.com/office/drawing/2014/main" id="{095315C4-5D61-586D-2CFA-1F8D1F06E183}"/>
              </a:ext>
            </a:extLst>
          </p:cNvPr>
          <p:cNvSpPr/>
          <p:nvPr/>
        </p:nvSpPr>
        <p:spPr>
          <a:xfrm>
            <a:off x="605004" y="3343469"/>
            <a:ext cx="2080592" cy="31480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22" name="Text Placeholder 16">
            <a:extLst>
              <a:ext uri="{FF2B5EF4-FFF2-40B4-BE49-F238E27FC236}">
                <a16:creationId xmlns:a16="http://schemas.microsoft.com/office/drawing/2014/main" id="{9BE67B7B-C4B6-9A6F-F1A8-E86CE63F3407}"/>
              </a:ext>
            </a:extLst>
          </p:cNvPr>
          <p:cNvSpPr>
            <a:spLocks noGrp="1"/>
          </p:cNvSpPr>
          <p:nvPr>
            <p:ph type="body" sz="quarter" idx="29" hasCustomPrompt="1"/>
          </p:nvPr>
        </p:nvSpPr>
        <p:spPr>
          <a:xfrm>
            <a:off x="722663"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9" name="Picture Placeholder 18">
            <a:extLst>
              <a:ext uri="{FF2B5EF4-FFF2-40B4-BE49-F238E27FC236}">
                <a16:creationId xmlns:a16="http://schemas.microsoft.com/office/drawing/2014/main" id="{C2ABC00C-36DB-EC69-1660-BA3F62B41C67}"/>
              </a:ext>
            </a:extLst>
          </p:cNvPr>
          <p:cNvSpPr>
            <a:spLocks noGrp="1"/>
          </p:cNvSpPr>
          <p:nvPr>
            <p:ph type="pic" sz="quarter" idx="31"/>
          </p:nvPr>
        </p:nvSpPr>
        <p:spPr>
          <a:xfrm>
            <a:off x="3674367" y="1618750"/>
            <a:ext cx="1845277" cy="1536471"/>
          </a:xfrm>
          <a:prstGeom prst="rect">
            <a:avLst/>
          </a:prstGeom>
        </p:spPr>
        <p:txBody>
          <a:bodyPr/>
          <a:lstStyle/>
          <a:p>
            <a:r>
              <a:rPr lang="en-US"/>
              <a:t>Click icon to add picture</a:t>
            </a:r>
          </a:p>
        </p:txBody>
      </p:sp>
      <p:cxnSp>
        <p:nvCxnSpPr>
          <p:cNvPr id="13" name="Straight Connector 12">
            <a:extLst>
              <a:ext uri="{FF2B5EF4-FFF2-40B4-BE49-F238E27FC236}">
                <a16:creationId xmlns:a16="http://schemas.microsoft.com/office/drawing/2014/main" id="{904E9540-AA9B-D52C-2113-386839B422E6}"/>
              </a:ext>
            </a:extLst>
          </p:cNvPr>
          <p:cNvCxnSpPr>
            <a:cxnSpLocks/>
          </p:cNvCxnSpPr>
          <p:nvPr/>
        </p:nvCxnSpPr>
        <p:spPr>
          <a:xfrm flipV="1">
            <a:off x="4596403" y="3658273"/>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803CE8C5-384F-2DFB-C89B-760526C327DA}"/>
              </a:ext>
            </a:extLst>
          </p:cNvPr>
          <p:cNvSpPr/>
          <p:nvPr/>
        </p:nvSpPr>
        <p:spPr>
          <a:xfrm>
            <a:off x="3556708" y="3343469"/>
            <a:ext cx="2080592" cy="31480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15" name="Text Placeholder 16">
            <a:extLst>
              <a:ext uri="{FF2B5EF4-FFF2-40B4-BE49-F238E27FC236}">
                <a16:creationId xmlns:a16="http://schemas.microsoft.com/office/drawing/2014/main" id="{BB02950C-B3E6-174B-3073-34DEBC4E536F}"/>
              </a:ext>
            </a:extLst>
          </p:cNvPr>
          <p:cNvSpPr>
            <a:spLocks noGrp="1"/>
          </p:cNvSpPr>
          <p:nvPr>
            <p:ph type="body" sz="quarter" idx="33" hasCustomPrompt="1"/>
          </p:nvPr>
        </p:nvSpPr>
        <p:spPr>
          <a:xfrm>
            <a:off x="3674367"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17" name="Picture Placeholder 18">
            <a:extLst>
              <a:ext uri="{FF2B5EF4-FFF2-40B4-BE49-F238E27FC236}">
                <a16:creationId xmlns:a16="http://schemas.microsoft.com/office/drawing/2014/main" id="{FC79ECB9-50A3-B1B1-E551-5D1EC3F9E4C5}"/>
              </a:ext>
            </a:extLst>
          </p:cNvPr>
          <p:cNvSpPr>
            <a:spLocks noGrp="1"/>
          </p:cNvSpPr>
          <p:nvPr>
            <p:ph type="pic" sz="quarter" idx="34"/>
          </p:nvPr>
        </p:nvSpPr>
        <p:spPr>
          <a:xfrm>
            <a:off x="6657180" y="1618750"/>
            <a:ext cx="1845277" cy="1536471"/>
          </a:xfrm>
          <a:prstGeom prst="rect">
            <a:avLst/>
          </a:prstGeom>
        </p:spPr>
        <p:txBody>
          <a:bodyPr/>
          <a:lstStyle/>
          <a:p>
            <a:r>
              <a:rPr lang="en-US"/>
              <a:t>Click icon to add picture</a:t>
            </a:r>
          </a:p>
        </p:txBody>
      </p:sp>
      <p:cxnSp>
        <p:nvCxnSpPr>
          <p:cNvPr id="29" name="Straight Connector 28">
            <a:extLst>
              <a:ext uri="{FF2B5EF4-FFF2-40B4-BE49-F238E27FC236}">
                <a16:creationId xmlns:a16="http://schemas.microsoft.com/office/drawing/2014/main" id="{6F08983B-9213-6AC3-94DF-95AD0C41A272}"/>
              </a:ext>
            </a:extLst>
          </p:cNvPr>
          <p:cNvCxnSpPr>
            <a:cxnSpLocks/>
          </p:cNvCxnSpPr>
          <p:nvPr/>
        </p:nvCxnSpPr>
        <p:spPr>
          <a:xfrm flipV="1">
            <a:off x="7579216" y="3658273"/>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Rounded Rectangle 29">
            <a:extLst>
              <a:ext uri="{FF2B5EF4-FFF2-40B4-BE49-F238E27FC236}">
                <a16:creationId xmlns:a16="http://schemas.microsoft.com/office/drawing/2014/main" id="{EE2D62EC-BF5C-E67D-6F97-0D0B008DE49C}"/>
              </a:ext>
            </a:extLst>
          </p:cNvPr>
          <p:cNvSpPr/>
          <p:nvPr/>
        </p:nvSpPr>
        <p:spPr>
          <a:xfrm>
            <a:off x="6539521" y="3343469"/>
            <a:ext cx="2080592" cy="31480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31" name="Text Placeholder 16">
            <a:extLst>
              <a:ext uri="{FF2B5EF4-FFF2-40B4-BE49-F238E27FC236}">
                <a16:creationId xmlns:a16="http://schemas.microsoft.com/office/drawing/2014/main" id="{CFD02A4A-EEC9-F7C4-258C-9EE468F83723}"/>
              </a:ext>
            </a:extLst>
          </p:cNvPr>
          <p:cNvSpPr>
            <a:spLocks noGrp="1"/>
          </p:cNvSpPr>
          <p:nvPr>
            <p:ph type="body" sz="quarter" idx="36" hasCustomPrompt="1"/>
          </p:nvPr>
        </p:nvSpPr>
        <p:spPr>
          <a:xfrm>
            <a:off x="6657180"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4" name="Text Placeholder 4">
            <a:extLst>
              <a:ext uri="{FF2B5EF4-FFF2-40B4-BE49-F238E27FC236}">
                <a16:creationId xmlns:a16="http://schemas.microsoft.com/office/drawing/2014/main" id="{389123AF-313E-4972-D396-94B6164B7FDC}"/>
              </a:ext>
            </a:extLst>
          </p:cNvPr>
          <p:cNvSpPr>
            <a:spLocks noGrp="1"/>
          </p:cNvSpPr>
          <p:nvPr>
            <p:ph type="body" sz="quarter" idx="23"/>
          </p:nvPr>
        </p:nvSpPr>
        <p:spPr>
          <a:xfrm>
            <a:off x="280305" y="4374605"/>
            <a:ext cx="2722875"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
        <p:nvSpPr>
          <p:cNvPr id="5" name="Text Placeholder 4">
            <a:extLst>
              <a:ext uri="{FF2B5EF4-FFF2-40B4-BE49-F238E27FC236}">
                <a16:creationId xmlns:a16="http://schemas.microsoft.com/office/drawing/2014/main" id="{0DCBDD5E-86C8-0A54-995D-AFDD4867DAE9}"/>
              </a:ext>
            </a:extLst>
          </p:cNvPr>
          <p:cNvSpPr>
            <a:spLocks noGrp="1"/>
          </p:cNvSpPr>
          <p:nvPr>
            <p:ph type="body" sz="quarter" idx="37"/>
          </p:nvPr>
        </p:nvSpPr>
        <p:spPr>
          <a:xfrm>
            <a:off x="3249237" y="4374605"/>
            <a:ext cx="2722875"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
        <p:nvSpPr>
          <p:cNvPr id="6" name="Text Placeholder 4">
            <a:extLst>
              <a:ext uri="{FF2B5EF4-FFF2-40B4-BE49-F238E27FC236}">
                <a16:creationId xmlns:a16="http://schemas.microsoft.com/office/drawing/2014/main" id="{E202C318-A752-D154-D077-124275F55BE5}"/>
              </a:ext>
            </a:extLst>
          </p:cNvPr>
          <p:cNvSpPr>
            <a:spLocks noGrp="1"/>
          </p:cNvSpPr>
          <p:nvPr>
            <p:ph type="body" sz="quarter" idx="38"/>
          </p:nvPr>
        </p:nvSpPr>
        <p:spPr>
          <a:xfrm>
            <a:off x="6221891" y="4374605"/>
            <a:ext cx="2722875"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
        <p:nvSpPr>
          <p:cNvPr id="7" name="Picture Placeholder 18">
            <a:extLst>
              <a:ext uri="{FF2B5EF4-FFF2-40B4-BE49-F238E27FC236}">
                <a16:creationId xmlns:a16="http://schemas.microsoft.com/office/drawing/2014/main" id="{FC4A5CED-D349-CBEF-1313-3DB0DEB325D8}"/>
              </a:ext>
            </a:extLst>
          </p:cNvPr>
          <p:cNvSpPr>
            <a:spLocks noGrp="1"/>
          </p:cNvSpPr>
          <p:nvPr>
            <p:ph type="pic" sz="quarter" idx="39"/>
          </p:nvPr>
        </p:nvSpPr>
        <p:spPr>
          <a:xfrm>
            <a:off x="9639991" y="1618750"/>
            <a:ext cx="1845277" cy="1536471"/>
          </a:xfrm>
          <a:prstGeom prst="rect">
            <a:avLst/>
          </a:prstGeom>
        </p:spPr>
        <p:txBody>
          <a:bodyPr/>
          <a:lstStyle/>
          <a:p>
            <a:r>
              <a:rPr lang="en-US"/>
              <a:t>Click icon to add picture</a:t>
            </a:r>
          </a:p>
        </p:txBody>
      </p:sp>
      <p:cxnSp>
        <p:nvCxnSpPr>
          <p:cNvPr id="8" name="Straight Connector 7">
            <a:extLst>
              <a:ext uri="{FF2B5EF4-FFF2-40B4-BE49-F238E27FC236}">
                <a16:creationId xmlns:a16="http://schemas.microsoft.com/office/drawing/2014/main" id="{FC9B26D4-B2AC-0D47-F4FC-72E845AD9151}"/>
              </a:ext>
            </a:extLst>
          </p:cNvPr>
          <p:cNvCxnSpPr>
            <a:cxnSpLocks/>
          </p:cNvCxnSpPr>
          <p:nvPr userDrawn="1"/>
        </p:nvCxnSpPr>
        <p:spPr>
          <a:xfrm flipV="1">
            <a:off x="10562028" y="3658273"/>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ounded Rectangle 29">
            <a:extLst>
              <a:ext uri="{FF2B5EF4-FFF2-40B4-BE49-F238E27FC236}">
                <a16:creationId xmlns:a16="http://schemas.microsoft.com/office/drawing/2014/main" id="{6B2963F5-67BE-0643-C42B-DF9DD436D272}"/>
              </a:ext>
            </a:extLst>
          </p:cNvPr>
          <p:cNvSpPr/>
          <p:nvPr userDrawn="1"/>
        </p:nvSpPr>
        <p:spPr>
          <a:xfrm>
            <a:off x="9522333" y="3343469"/>
            <a:ext cx="2080592" cy="31480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a:p>
        </p:txBody>
      </p:sp>
      <p:sp>
        <p:nvSpPr>
          <p:cNvPr id="11" name="Text Placeholder 16">
            <a:extLst>
              <a:ext uri="{FF2B5EF4-FFF2-40B4-BE49-F238E27FC236}">
                <a16:creationId xmlns:a16="http://schemas.microsoft.com/office/drawing/2014/main" id="{25A2DA94-DF09-66C3-CB56-6F4BECE91AA6}"/>
              </a:ext>
            </a:extLst>
          </p:cNvPr>
          <p:cNvSpPr>
            <a:spLocks noGrp="1"/>
          </p:cNvSpPr>
          <p:nvPr>
            <p:ph type="body" sz="quarter" idx="40" hasCustomPrompt="1"/>
          </p:nvPr>
        </p:nvSpPr>
        <p:spPr>
          <a:xfrm>
            <a:off x="9639991"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12" name="Text Placeholder 4">
            <a:extLst>
              <a:ext uri="{FF2B5EF4-FFF2-40B4-BE49-F238E27FC236}">
                <a16:creationId xmlns:a16="http://schemas.microsoft.com/office/drawing/2014/main" id="{0B0C0069-B52A-B603-8D09-660995A916F9}"/>
              </a:ext>
            </a:extLst>
          </p:cNvPr>
          <p:cNvSpPr>
            <a:spLocks noGrp="1"/>
          </p:cNvSpPr>
          <p:nvPr>
            <p:ph type="body" sz="quarter" idx="41"/>
          </p:nvPr>
        </p:nvSpPr>
        <p:spPr>
          <a:xfrm>
            <a:off x="9204703" y="4374605"/>
            <a:ext cx="2722875"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3755740184"/>
      </p:ext>
    </p:extLst>
  </p:cSld>
  <p:clrMapOvr>
    <a:masterClrMapping/>
  </p:clrMapOvr>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026">
          <p15:clr>
            <a:srgbClr val="FBAE40"/>
          </p15:clr>
        </p15:guide>
        <p15:guide id="7" orient="horz" pos="572">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37671" y="838201"/>
            <a:ext cx="8742669" cy="403828"/>
          </a:xfrm>
        </p:spPr>
        <p:txBody>
          <a:bodyPr/>
          <a:lstStyle/>
          <a:p>
            <a:r>
              <a:rPr lang="en-US"/>
              <a:t>Click to edit Master title style</a:t>
            </a:r>
          </a:p>
        </p:txBody>
      </p:sp>
      <p:sp>
        <p:nvSpPr>
          <p:cNvPr id="3" name="Content Placeholder 2"/>
          <p:cNvSpPr>
            <a:spLocks noGrp="1"/>
          </p:cNvSpPr>
          <p:nvPr>
            <p:ph idx="1"/>
          </p:nvPr>
        </p:nvSpPr>
        <p:spPr>
          <a:xfrm>
            <a:off x="1237672" y="1628777"/>
            <a:ext cx="8742669" cy="4548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icon&#10;&#10;Description automatically generated">
            <a:extLst>
              <a:ext uri="{FF2B5EF4-FFF2-40B4-BE49-F238E27FC236}">
                <a16:creationId xmlns:a16="http://schemas.microsoft.com/office/drawing/2014/main" id="{6A16CA11-6A61-1446-85A8-33B7CCEA562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pic>
        <p:nvPicPr>
          <p:cNvPr id="9" name="Picture 8" descr="A picture containing shape&#10;&#10;Description automatically generated">
            <a:extLst>
              <a:ext uri="{FF2B5EF4-FFF2-40B4-BE49-F238E27FC236}">
                <a16:creationId xmlns:a16="http://schemas.microsoft.com/office/drawing/2014/main" id="{4412EDA9-CDA9-0FE8-2191-0FD5E6302F12}"/>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8346"/>
          <a:stretch/>
        </p:blipFill>
        <p:spPr>
          <a:xfrm>
            <a:off x="10388600" y="5170192"/>
            <a:ext cx="1803400" cy="1687809"/>
          </a:xfrm>
          <a:prstGeom prst="rect">
            <a:avLst/>
          </a:prstGeom>
        </p:spPr>
      </p:pic>
    </p:spTree>
    <p:extLst>
      <p:ext uri="{BB962C8B-B14F-4D97-AF65-F5344CB8AC3E}">
        <p14:creationId xmlns:p14="http://schemas.microsoft.com/office/powerpoint/2010/main" val="19023439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5" name="Text Placeholder 12"/>
          <p:cNvSpPr>
            <a:spLocks noGrp="1"/>
          </p:cNvSpPr>
          <p:nvPr>
            <p:ph type="body" sz="quarter" idx="13" hasCustomPrompt="1"/>
          </p:nvPr>
        </p:nvSpPr>
        <p:spPr>
          <a:xfrm>
            <a:off x="914400" y="3092051"/>
            <a:ext cx="10363200" cy="839049"/>
          </a:xfrm>
          <a:prstGeom prst="rect">
            <a:avLst/>
          </a:prstGeom>
        </p:spPr>
        <p:txBody>
          <a:bodyPr vert="horz"/>
          <a:lstStyle>
            <a:lvl1pPr algn="ctr">
              <a:buNone/>
              <a:defRPr sz="2667" b="1">
                <a:solidFill>
                  <a:srgbClr val="002F5C"/>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AU"/>
              <a:t>Click to add title</a:t>
            </a:r>
          </a:p>
          <a:p>
            <a:pPr lvl="0"/>
            <a:endParaRPr lang="en-AU"/>
          </a:p>
        </p:txBody>
      </p:sp>
      <p:sp>
        <p:nvSpPr>
          <p:cNvPr id="6" name="Text Placeholder 16"/>
          <p:cNvSpPr>
            <a:spLocks noGrp="1"/>
          </p:cNvSpPr>
          <p:nvPr>
            <p:ph type="body" sz="quarter" idx="14" hasCustomPrompt="1"/>
          </p:nvPr>
        </p:nvSpPr>
        <p:spPr>
          <a:xfrm>
            <a:off x="914400" y="3922689"/>
            <a:ext cx="10363200" cy="953611"/>
          </a:xfrm>
          <a:prstGeom prst="rect">
            <a:avLst/>
          </a:prstGeom>
        </p:spPr>
        <p:txBody>
          <a:bodyPr vert="horz"/>
          <a:lstStyle>
            <a:lvl1pPr algn="ctr">
              <a:buNone/>
              <a:defRPr sz="2133" baseline="0">
                <a:solidFill>
                  <a:srgbClr val="FF0000"/>
                </a:solidFill>
              </a:defRPr>
            </a:lvl1pPr>
            <a:lvl2pPr>
              <a:defRPr>
                <a:solidFill>
                  <a:srgbClr val="FF0000"/>
                </a:solidFill>
              </a:defRPr>
            </a:lvl2pPr>
            <a:lvl3pPr>
              <a:defRPr>
                <a:solidFill>
                  <a:srgbClr val="FF0000"/>
                </a:solidFill>
              </a:defRPr>
            </a:lvl3pPr>
            <a:lvl4pPr>
              <a:defRPr>
                <a:solidFill>
                  <a:srgbClr val="FF0000"/>
                </a:solidFill>
              </a:defRPr>
            </a:lvl4pPr>
            <a:lvl5pPr>
              <a:defRPr>
                <a:solidFill>
                  <a:srgbClr val="FF0000"/>
                </a:solidFill>
              </a:defRPr>
            </a:lvl5pPr>
          </a:lstStyle>
          <a:p>
            <a:pPr lvl="0"/>
            <a:r>
              <a:rPr lang="en-US"/>
              <a:t>Click here to add subheading</a:t>
            </a:r>
          </a:p>
        </p:txBody>
      </p:sp>
    </p:spTree>
    <p:extLst>
      <p:ext uri="{BB962C8B-B14F-4D97-AF65-F5344CB8AC3E}">
        <p14:creationId xmlns:p14="http://schemas.microsoft.com/office/powerpoint/2010/main" val="417764417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9" Type="http://schemas.openxmlformats.org/officeDocument/2006/relationships/slideLayout" Target="../slideLayouts/slideLayout88.xml"/><Relationship Id="rId21" Type="http://schemas.openxmlformats.org/officeDocument/2006/relationships/slideLayout" Target="../slideLayouts/slideLayout70.xml"/><Relationship Id="rId34" Type="http://schemas.openxmlformats.org/officeDocument/2006/relationships/slideLayout" Target="../slideLayouts/slideLayout83.xml"/><Relationship Id="rId42" Type="http://schemas.openxmlformats.org/officeDocument/2006/relationships/slideLayout" Target="../slideLayouts/slideLayout91.xml"/><Relationship Id="rId47" Type="http://schemas.openxmlformats.org/officeDocument/2006/relationships/slideLayout" Target="../slideLayouts/slideLayout96.xml"/><Relationship Id="rId50" Type="http://schemas.openxmlformats.org/officeDocument/2006/relationships/theme" Target="../theme/theme2.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9" Type="http://schemas.openxmlformats.org/officeDocument/2006/relationships/slideLayout" Target="../slideLayouts/slideLayout78.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37" Type="http://schemas.openxmlformats.org/officeDocument/2006/relationships/slideLayout" Target="../slideLayouts/slideLayout86.xml"/><Relationship Id="rId40" Type="http://schemas.openxmlformats.org/officeDocument/2006/relationships/slideLayout" Target="../slideLayouts/slideLayout89.xml"/><Relationship Id="rId45" Type="http://schemas.openxmlformats.org/officeDocument/2006/relationships/slideLayout" Target="../slideLayouts/slideLayout94.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36" Type="http://schemas.openxmlformats.org/officeDocument/2006/relationships/slideLayout" Target="../slideLayouts/slideLayout85.xml"/><Relationship Id="rId49" Type="http://schemas.openxmlformats.org/officeDocument/2006/relationships/slideLayout" Target="../slideLayouts/slideLayout98.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4" Type="http://schemas.openxmlformats.org/officeDocument/2006/relationships/slideLayout" Target="../slideLayouts/slideLayout93.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43" Type="http://schemas.openxmlformats.org/officeDocument/2006/relationships/slideLayout" Target="../slideLayouts/slideLayout92.xml"/><Relationship Id="rId48" Type="http://schemas.openxmlformats.org/officeDocument/2006/relationships/slideLayout" Target="../slideLayouts/slideLayout97.xml"/><Relationship Id="rId8" Type="http://schemas.openxmlformats.org/officeDocument/2006/relationships/slideLayout" Target="../slideLayouts/slideLayout57.xml"/><Relationship Id="rId3" Type="http://schemas.openxmlformats.org/officeDocument/2006/relationships/slideLayout" Target="../slideLayouts/slideLayout52.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slideLayout" Target="../slideLayouts/slideLayout82.xml"/><Relationship Id="rId38" Type="http://schemas.openxmlformats.org/officeDocument/2006/relationships/slideLayout" Target="../slideLayouts/slideLayout87.xml"/><Relationship Id="rId46" Type="http://schemas.openxmlformats.org/officeDocument/2006/relationships/slideLayout" Target="../slideLayouts/slideLayout95.xml"/><Relationship Id="rId20" Type="http://schemas.openxmlformats.org/officeDocument/2006/relationships/slideLayout" Target="../slideLayouts/slideLayout69.xml"/><Relationship Id="rId41" Type="http://schemas.openxmlformats.org/officeDocument/2006/relationships/slideLayout" Target="../slideLayouts/slideLayout90.xml"/><Relationship Id="rId1" Type="http://schemas.openxmlformats.org/officeDocument/2006/relationships/slideLayout" Target="../slideLayouts/slideLayout50.xml"/><Relationship Id="rId6"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56CA6F-6E9B-9CE3-8A3D-571FCE19FD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A82279-29F3-E767-4F81-42DA309A55C6}"/>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F85F3B-7A95-DAE5-189F-4649E11D93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872A64-4B8E-B54A-9E27-DA1EBBFD7646}" type="datetimeFigureOut">
              <a:rPr lang="en-US" smtClean="0"/>
              <a:t>4/9/2026</a:t>
            </a:fld>
            <a:endParaRPr lang="en-US"/>
          </a:p>
        </p:txBody>
      </p:sp>
      <p:sp>
        <p:nvSpPr>
          <p:cNvPr id="5" name="Footer Placeholder 4">
            <a:extLst>
              <a:ext uri="{FF2B5EF4-FFF2-40B4-BE49-F238E27FC236}">
                <a16:creationId xmlns:a16="http://schemas.microsoft.com/office/drawing/2014/main" id="{2930358E-1857-F6FB-5174-D48F80B899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BD8A173-6BD3-051D-FA01-0D08DAB8FF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8B99F-3563-E242-8E64-DEDAC27F1BF6}" type="slidenum">
              <a:rPr lang="en-US" smtClean="0"/>
              <a:t>‹#›</a:t>
            </a:fld>
            <a:endParaRPr lang="en-US"/>
          </a:p>
        </p:txBody>
      </p:sp>
    </p:spTree>
    <p:extLst>
      <p:ext uri="{BB962C8B-B14F-4D97-AF65-F5344CB8AC3E}">
        <p14:creationId xmlns:p14="http://schemas.microsoft.com/office/powerpoint/2010/main" val="2469717354"/>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4" r:id="rId4"/>
    <p:sldLayoutId id="2147483663" r:id="rId5"/>
    <p:sldLayoutId id="2147483705" r:id="rId6"/>
    <p:sldLayoutId id="2147483677" r:id="rId7"/>
    <p:sldLayoutId id="2147483669" r:id="rId8"/>
    <p:sldLayoutId id="2147483674" r:id="rId9"/>
    <p:sldLayoutId id="2147483675" r:id="rId10"/>
    <p:sldLayoutId id="2147483672" r:id="rId11"/>
    <p:sldLayoutId id="2147483676" r:id="rId12"/>
    <p:sldLayoutId id="2147483678" r:id="rId13"/>
    <p:sldLayoutId id="2147483715" r:id="rId14"/>
    <p:sldLayoutId id="2147483712"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722" r:id="rId25"/>
    <p:sldLayoutId id="2147483688" r:id="rId26"/>
    <p:sldLayoutId id="2147483689" r:id="rId27"/>
    <p:sldLayoutId id="2147483714" r:id="rId28"/>
    <p:sldLayoutId id="2147483690" r:id="rId29"/>
    <p:sldLayoutId id="2147483691" r:id="rId30"/>
    <p:sldLayoutId id="2147483692" r:id="rId31"/>
    <p:sldLayoutId id="2147483693" r:id="rId32"/>
    <p:sldLayoutId id="2147483696" r:id="rId33"/>
    <p:sldLayoutId id="2147483697" r:id="rId34"/>
    <p:sldLayoutId id="2147483713" r:id="rId35"/>
    <p:sldLayoutId id="2147483698" r:id="rId36"/>
    <p:sldLayoutId id="2147483706" r:id="rId37"/>
    <p:sldLayoutId id="2147483709" r:id="rId38"/>
    <p:sldLayoutId id="2147483710" r:id="rId39"/>
    <p:sldLayoutId id="2147483711" r:id="rId40"/>
    <p:sldLayoutId id="2147483707" r:id="rId41"/>
    <p:sldLayoutId id="2147483708" r:id="rId42"/>
    <p:sldLayoutId id="2147483699" r:id="rId43"/>
    <p:sldLayoutId id="2147483695" r:id="rId44"/>
    <p:sldLayoutId id="2147483656" r:id="rId45"/>
    <p:sldLayoutId id="2147483721" r:id="rId46"/>
    <p:sldLayoutId id="2147483781" r:id="rId47"/>
    <p:sldLayoutId id="2147483782" r:id="rId48"/>
    <p:sldLayoutId id="2147483783" r:id="rId49"/>
  </p:sldLayoutIdLst>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0" indent="0" algn="l" defTabSz="914400" rtl="0" eaLnBrk="1" latinLnBrk="0" hangingPunct="1">
        <a:lnSpc>
          <a:spcPct val="90000"/>
        </a:lnSpc>
        <a:spcBef>
          <a:spcPts val="600"/>
        </a:spcBef>
        <a:buFont typeface="Arial" panose="020B0604020202020204" pitchFamily="34" charset="0"/>
        <a:buNone/>
        <a:defRPr sz="1600" kern="1200">
          <a:solidFill>
            <a:schemeClr val="tx1"/>
          </a:solidFill>
          <a:latin typeface="+mn-lt"/>
          <a:ea typeface="+mn-ea"/>
          <a:cs typeface="+mn-cs"/>
        </a:defRPr>
      </a:lvl1pPr>
      <a:lvl2pPr marL="180000" indent="-1800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2pPr>
      <a:lvl3pPr marL="360000" indent="-18000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3pPr>
      <a:lvl4pPr marL="540000" indent="-18000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720000" indent="-18000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6879">
          <p15:clr>
            <a:srgbClr val="F26B43"/>
          </p15:clr>
        </p15:guide>
        <p15:guide id="8" orient="horz" pos="1117">
          <p15:clr>
            <a:srgbClr val="F26B43"/>
          </p15:clr>
        </p15:guide>
        <p15:guide id="9" pos="77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56CA6F-6E9B-9CE3-8A3D-571FCE19FD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A82279-29F3-E767-4F81-42DA309A55C6}"/>
              </a:ext>
            </a:extLst>
          </p:cNvPr>
          <p:cNvSpPr>
            <a:spLocks noGrp="1"/>
          </p:cNvSpPr>
          <p:nvPr>
            <p:ph type="body" idx="1"/>
          </p:nvPr>
        </p:nvSpPr>
        <p:spPr>
          <a:xfrm>
            <a:off x="838200" y="1825625"/>
            <a:ext cx="10515600" cy="435133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F85F3B-7A95-DAE5-189F-4649E11D9300}"/>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872A64-4B8E-B54A-9E27-DA1EBBFD7646}" type="datetimeFigureOut">
              <a:rPr lang="en-US" smtClean="0"/>
              <a:t>4/9/2026</a:t>
            </a:fld>
            <a:endParaRPr lang="en-US"/>
          </a:p>
        </p:txBody>
      </p:sp>
      <p:sp>
        <p:nvSpPr>
          <p:cNvPr id="5" name="Footer Placeholder 4">
            <a:extLst>
              <a:ext uri="{FF2B5EF4-FFF2-40B4-BE49-F238E27FC236}">
                <a16:creationId xmlns:a16="http://schemas.microsoft.com/office/drawing/2014/main" id="{2930358E-1857-F6FB-5174-D48F80B89972}"/>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BD8A173-6BD3-051D-FA01-0D08DAB8FF1E}"/>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8B99F-3563-E242-8E64-DEDAC27F1BF6}" type="slidenum">
              <a:rPr lang="en-US" smtClean="0"/>
              <a:t>‹#›</a:t>
            </a:fld>
            <a:endParaRPr lang="en-US"/>
          </a:p>
        </p:txBody>
      </p:sp>
    </p:spTree>
    <p:extLst>
      <p:ext uri="{BB962C8B-B14F-4D97-AF65-F5344CB8AC3E}">
        <p14:creationId xmlns:p14="http://schemas.microsoft.com/office/powerpoint/2010/main" val="324943572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745" r:id="rId19"/>
    <p:sldLayoutId id="2147483746" r:id="rId20"/>
    <p:sldLayoutId id="2147483747" r:id="rId21"/>
    <p:sldLayoutId id="2147483748" r:id="rId22"/>
    <p:sldLayoutId id="2147483749" r:id="rId23"/>
    <p:sldLayoutId id="2147483750" r:id="rId24"/>
    <p:sldLayoutId id="2147483751" r:id="rId25"/>
    <p:sldLayoutId id="2147483752" r:id="rId26"/>
    <p:sldLayoutId id="2147483753" r:id="rId27"/>
    <p:sldLayoutId id="2147483754" r:id="rId28"/>
    <p:sldLayoutId id="2147483755" r:id="rId29"/>
    <p:sldLayoutId id="2147483756" r:id="rId30"/>
    <p:sldLayoutId id="2147483757" r:id="rId31"/>
    <p:sldLayoutId id="2147483758" r:id="rId32"/>
    <p:sldLayoutId id="2147483759" r:id="rId33"/>
    <p:sldLayoutId id="2147483760" r:id="rId34"/>
    <p:sldLayoutId id="2147483761" r:id="rId35"/>
    <p:sldLayoutId id="2147483762" r:id="rId36"/>
    <p:sldLayoutId id="2147483763" r:id="rId37"/>
    <p:sldLayoutId id="2147483764" r:id="rId38"/>
    <p:sldLayoutId id="2147483765" r:id="rId39"/>
    <p:sldLayoutId id="2147483766" r:id="rId40"/>
    <p:sldLayoutId id="2147483767" r:id="rId41"/>
    <p:sldLayoutId id="2147483768" r:id="rId42"/>
    <p:sldLayoutId id="2147483769" r:id="rId43"/>
    <p:sldLayoutId id="2147483770" r:id="rId44"/>
    <p:sldLayoutId id="2147483773" r:id="rId45"/>
    <p:sldLayoutId id="2147483774" r:id="rId46"/>
    <p:sldLayoutId id="2147483775" r:id="rId47"/>
    <p:sldLayoutId id="2147483776" r:id="rId48"/>
    <p:sldLayoutId id="2147483777" r:id="rId49"/>
  </p:sldLayoutIdLst>
  <p:hf hdr="0" ftr="0" dt="0"/>
  <p:txStyles>
    <p:titleStyle>
      <a:lvl1pPr algn="l" defTabSz="914377"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0" indent="0" algn="l" defTabSz="914377" rtl="0" eaLnBrk="1" latinLnBrk="0" hangingPunct="1">
        <a:lnSpc>
          <a:spcPct val="90000"/>
        </a:lnSpc>
        <a:spcBef>
          <a:spcPts val="600"/>
        </a:spcBef>
        <a:buFont typeface="Arial" panose="020B0604020202020204" pitchFamily="34" charset="0"/>
        <a:buNone/>
        <a:defRPr sz="1600" kern="1200">
          <a:solidFill>
            <a:schemeClr val="tx1"/>
          </a:solidFill>
          <a:latin typeface="+mn-lt"/>
          <a:ea typeface="+mn-ea"/>
          <a:cs typeface="+mn-cs"/>
        </a:defRPr>
      </a:lvl1pPr>
      <a:lvl2pPr marL="179996" indent="-179996" algn="l" defTabSz="914377"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2pPr>
      <a:lvl3pPr marL="359991" indent="-179996" algn="l" defTabSz="914377"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3pPr>
      <a:lvl4pPr marL="539987" indent="-179996" algn="l" defTabSz="914377"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719982" indent="-179996" algn="l" defTabSz="914377"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6879">
          <p15:clr>
            <a:srgbClr val="F26B43"/>
          </p15:clr>
        </p15:guide>
        <p15:guide id="8" orient="horz" pos="1117">
          <p15:clr>
            <a:srgbClr val="F26B43"/>
          </p15:clr>
        </p15:guide>
        <p15:guide id="9" pos="77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1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1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1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chart" Target="../charts/chart6.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2B7A5-C9EB-4318-62E4-D5A24CC7D7B8}"/>
              </a:ext>
            </a:extLst>
          </p:cNvPr>
          <p:cNvSpPr>
            <a:spLocks noGrp="1"/>
          </p:cNvSpPr>
          <p:nvPr>
            <p:ph type="ctrTitle"/>
          </p:nvPr>
        </p:nvSpPr>
        <p:spPr>
          <a:xfrm>
            <a:off x="1242674" y="2512767"/>
            <a:ext cx="9498306" cy="997196"/>
          </a:xfrm>
        </p:spPr>
        <p:txBody>
          <a:bodyPr/>
          <a:lstStyle/>
          <a:p>
            <a:r>
              <a:rPr lang="en-US" sz="4000" dirty="0"/>
              <a:t>Allocation of resources to maximize the impact of HIV funding in Kazakhstan </a:t>
            </a:r>
            <a:endParaRPr lang="en-AU" sz="4000" dirty="0"/>
          </a:p>
        </p:txBody>
      </p:sp>
      <p:sp>
        <p:nvSpPr>
          <p:cNvPr id="3" name="Subtitle 2">
            <a:extLst>
              <a:ext uri="{FF2B5EF4-FFF2-40B4-BE49-F238E27FC236}">
                <a16:creationId xmlns:a16="http://schemas.microsoft.com/office/drawing/2014/main" id="{34E6267E-B7BB-2B06-E4BB-C5E97C55371D}"/>
              </a:ext>
            </a:extLst>
          </p:cNvPr>
          <p:cNvSpPr>
            <a:spLocks noGrp="1"/>
          </p:cNvSpPr>
          <p:nvPr>
            <p:ph type="subTitle" idx="1"/>
          </p:nvPr>
        </p:nvSpPr>
        <p:spPr>
          <a:xfrm>
            <a:off x="1242675" y="3844366"/>
            <a:ext cx="6400818" cy="611193"/>
          </a:xfrm>
        </p:spPr>
        <p:txBody>
          <a:bodyPr/>
          <a:lstStyle/>
          <a:p>
            <a:r>
              <a:rPr lang="en-US" dirty="0"/>
              <a:t>2025/26 analysis: Final results</a:t>
            </a:r>
          </a:p>
          <a:p>
            <a:r>
              <a:rPr lang="en-US" dirty="0"/>
              <a:t>April 2026</a:t>
            </a:r>
            <a:endParaRPr lang="en-AU" dirty="0"/>
          </a:p>
        </p:txBody>
      </p:sp>
    </p:spTree>
    <p:extLst>
      <p:ext uri="{BB962C8B-B14F-4D97-AF65-F5344CB8AC3E}">
        <p14:creationId xmlns:p14="http://schemas.microsoft.com/office/powerpoint/2010/main" val="2175740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BB8937D3-72B5-C1EB-9471-0AFDCACC66B1}"/>
              </a:ext>
            </a:extLst>
          </p:cNvPr>
          <p:cNvSpPr>
            <a:spLocks noGrp="1"/>
          </p:cNvSpPr>
          <p:nvPr>
            <p:ph type="body" sz="quarter" idx="10"/>
          </p:nvPr>
        </p:nvSpPr>
        <p:spPr>
          <a:xfrm>
            <a:off x="1237672" y="868542"/>
            <a:ext cx="9967139" cy="797719"/>
          </a:xfrm>
        </p:spPr>
        <p:txBody>
          <a:bodyPr/>
          <a:lstStyle/>
          <a:p>
            <a:r>
              <a:rPr lang="en-US" dirty="0"/>
              <a:t>Impact of scenarios with sufficient resources to maintain latest reported treatment coverage</a:t>
            </a:r>
          </a:p>
        </p:txBody>
      </p:sp>
      <p:sp>
        <p:nvSpPr>
          <p:cNvPr id="14" name="TextBox 13">
            <a:extLst>
              <a:ext uri="{FF2B5EF4-FFF2-40B4-BE49-F238E27FC236}">
                <a16:creationId xmlns:a16="http://schemas.microsoft.com/office/drawing/2014/main" id="{F2DFACE2-1A0D-6914-18CE-5827FB27E5D3}"/>
              </a:ext>
            </a:extLst>
          </p:cNvPr>
          <p:cNvSpPr txBox="1"/>
          <p:nvPr/>
        </p:nvSpPr>
        <p:spPr>
          <a:xfrm>
            <a:off x="1237671" y="2135809"/>
            <a:ext cx="4717651" cy="3416320"/>
          </a:xfrm>
          <a:prstGeom prst="rect">
            <a:avLst/>
          </a:prstGeom>
          <a:noFill/>
        </p:spPr>
        <p:txBody>
          <a:bodyPr wrap="square" rtlCol="0">
            <a:spAutoFit/>
          </a:bodyPr>
          <a:lstStyle/>
          <a:p>
            <a:pPr>
              <a:buClr>
                <a:schemeClr val="tx2"/>
              </a:buClr>
            </a:pPr>
            <a:r>
              <a:rPr lang="en-US" b="1" dirty="0"/>
              <a:t>Optimized allocation of 2025 spending +$6.7 million p.a. </a:t>
            </a:r>
            <a:r>
              <a:rPr lang="en-US" dirty="0"/>
              <a:t>could avert 1014 (-12%) new HIV infections and 22 (-1%) HIV-related deaths over 2026-2030 compared to the status quo.</a:t>
            </a:r>
          </a:p>
          <a:p>
            <a:pPr>
              <a:buClr>
                <a:schemeClr val="tx2"/>
              </a:buClr>
            </a:pPr>
            <a:endParaRPr lang="en-US" dirty="0"/>
          </a:p>
          <a:p>
            <a:pPr>
              <a:buClr>
                <a:schemeClr val="tx2"/>
              </a:buClr>
            </a:pPr>
            <a:r>
              <a:rPr lang="en-US" dirty="0"/>
              <a:t>Even if treatment coverage and facility-based testing could be maintained, </a:t>
            </a:r>
            <a:r>
              <a:rPr lang="en-US" b="1" dirty="0"/>
              <a:t>removing prevention and other testing services </a:t>
            </a:r>
            <a:r>
              <a:rPr lang="en-US" dirty="0"/>
              <a:t>could lead to an additional 4276 (+50%) new HIV infections and 59 (+3%) deaths over 2026-2030.</a:t>
            </a:r>
          </a:p>
          <a:p>
            <a:pPr>
              <a:buClr>
                <a:schemeClr val="tx2"/>
              </a:buClr>
            </a:pPr>
            <a:endParaRPr lang="en-US" dirty="0"/>
          </a:p>
          <a:p>
            <a:pPr marL="285750" indent="-285750">
              <a:buClr>
                <a:schemeClr val="tx2"/>
              </a:buClr>
              <a:buFont typeface="Arial" panose="020B0604020202020204" pitchFamily="34" charset="0"/>
              <a:buChar char="•"/>
            </a:pPr>
            <a:endParaRPr lang="en-US" dirty="0"/>
          </a:p>
        </p:txBody>
      </p:sp>
      <p:graphicFrame>
        <p:nvGraphicFramePr>
          <p:cNvPr id="3" name="Chart 2">
            <a:extLst>
              <a:ext uri="{FF2B5EF4-FFF2-40B4-BE49-F238E27FC236}">
                <a16:creationId xmlns:a16="http://schemas.microsoft.com/office/drawing/2014/main" id="{5B061996-20D4-9F46-82D8-AE3C601BF802}"/>
              </a:ext>
            </a:extLst>
          </p:cNvPr>
          <p:cNvGraphicFramePr>
            <a:graphicFrameLocks/>
          </p:cNvGraphicFramePr>
          <p:nvPr>
            <p:extLst>
              <p:ext uri="{D42A27DB-BD31-4B8C-83A1-F6EECF244321}">
                <p14:modId xmlns:p14="http://schemas.microsoft.com/office/powerpoint/2010/main" val="4122922612"/>
              </p:ext>
            </p:extLst>
          </p:nvPr>
        </p:nvGraphicFramePr>
        <p:xfrm>
          <a:off x="6349093" y="2202484"/>
          <a:ext cx="5842907" cy="34308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75976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9DB07B-50B1-D7F3-99A0-B1C1AF48BF36}"/>
              </a:ext>
            </a:extLst>
          </p:cNvPr>
          <p:cNvSpPr>
            <a:spLocks noGrp="1"/>
          </p:cNvSpPr>
          <p:nvPr>
            <p:ph type="body" sz="quarter" idx="10"/>
          </p:nvPr>
        </p:nvSpPr>
        <p:spPr>
          <a:xfrm>
            <a:off x="1237672" y="868542"/>
            <a:ext cx="9967139" cy="403765"/>
          </a:xfrm>
        </p:spPr>
        <p:txBody>
          <a:bodyPr/>
          <a:lstStyle/>
          <a:p>
            <a:r>
              <a:rPr lang="en-US" dirty="0"/>
              <a:t>Optimized resource allocation at different budget levels</a:t>
            </a:r>
          </a:p>
        </p:txBody>
      </p:sp>
      <p:sp>
        <p:nvSpPr>
          <p:cNvPr id="8" name="TextBox 7">
            <a:extLst>
              <a:ext uri="{FF2B5EF4-FFF2-40B4-BE49-F238E27FC236}">
                <a16:creationId xmlns:a16="http://schemas.microsoft.com/office/drawing/2014/main" id="{74EFF16E-21A8-85B0-401D-C0C0344AE5C3}"/>
              </a:ext>
            </a:extLst>
          </p:cNvPr>
          <p:cNvSpPr txBox="1"/>
          <p:nvPr/>
        </p:nvSpPr>
        <p:spPr>
          <a:xfrm>
            <a:off x="7097345" y="1644541"/>
            <a:ext cx="4269962" cy="3742563"/>
          </a:xfrm>
          <a:prstGeom prst="rect">
            <a:avLst/>
          </a:prstGeom>
          <a:noFill/>
        </p:spPr>
        <p:txBody>
          <a:bodyPr wrap="square" rtlCol="0">
            <a:spAutoFit/>
          </a:bodyPr>
          <a:lstStyle/>
          <a:p>
            <a:pPr marL="87312">
              <a:lnSpc>
                <a:spcPct val="90000"/>
              </a:lnSpc>
              <a:spcBef>
                <a:spcPts val="600"/>
              </a:spcBef>
              <a:buClr>
                <a:schemeClr val="tx2"/>
              </a:buClr>
            </a:pPr>
            <a:r>
              <a:rPr lang="en-AU" sz="1600" b="1" dirty="0"/>
              <a:t>First priority, even with reduced funding</a:t>
            </a:r>
            <a:r>
              <a:rPr lang="en-AU" sz="1600" dirty="0"/>
              <a:t>:</a:t>
            </a:r>
          </a:p>
          <a:p>
            <a:pPr marL="285750" indent="-198438">
              <a:lnSpc>
                <a:spcPct val="90000"/>
              </a:lnSpc>
              <a:spcBef>
                <a:spcPts val="600"/>
              </a:spcBef>
              <a:buClr>
                <a:schemeClr val="tx2"/>
              </a:buClr>
              <a:buFont typeface="Arial" panose="020B0604020202020204" pitchFamily="34" charset="0"/>
              <a:buChar char="•"/>
            </a:pPr>
            <a:r>
              <a:rPr lang="en-AU" sz="1600" dirty="0"/>
              <a:t>Increase resources for treatment in order to stabilise treatment coverage </a:t>
            </a:r>
          </a:p>
          <a:p>
            <a:pPr marL="87312">
              <a:lnSpc>
                <a:spcPct val="90000"/>
              </a:lnSpc>
              <a:spcBef>
                <a:spcPts val="1200"/>
              </a:spcBef>
              <a:buClr>
                <a:schemeClr val="tx2"/>
              </a:buClr>
            </a:pPr>
            <a:r>
              <a:rPr lang="en-US" sz="1600" dirty="0"/>
              <a:t>With </a:t>
            </a:r>
            <a:r>
              <a:rPr lang="en-US" sz="1600" b="1" dirty="0"/>
              <a:t>current resources optimized, </a:t>
            </a:r>
            <a:r>
              <a:rPr lang="en-US" sz="1600" dirty="0"/>
              <a:t>additionally: </a:t>
            </a:r>
          </a:p>
          <a:p>
            <a:pPr marL="285750" indent="-198438">
              <a:lnSpc>
                <a:spcPct val="90000"/>
              </a:lnSpc>
              <a:spcBef>
                <a:spcPts val="600"/>
              </a:spcBef>
              <a:buClr>
                <a:schemeClr val="tx2"/>
              </a:buClr>
              <a:buFont typeface="Arial" panose="020B0604020202020204" pitchFamily="34" charset="0"/>
              <a:buChar char="•"/>
            </a:pPr>
            <a:r>
              <a:rPr lang="en-AU" sz="1600" dirty="0"/>
              <a:t>Expand HIV prevention and testing services for MSM, including </a:t>
            </a:r>
            <a:r>
              <a:rPr lang="en-AU" sz="1600" dirty="0" err="1"/>
              <a:t>PrEP</a:t>
            </a:r>
            <a:endParaRPr lang="en-AU" sz="1600" dirty="0"/>
          </a:p>
          <a:p>
            <a:pPr marL="285750" indent="-198438">
              <a:lnSpc>
                <a:spcPct val="90000"/>
              </a:lnSpc>
              <a:spcBef>
                <a:spcPts val="600"/>
              </a:spcBef>
              <a:buClr>
                <a:schemeClr val="tx2"/>
              </a:buClr>
              <a:buFont typeface="Arial" panose="020B0604020202020204" pitchFamily="34" charset="0"/>
              <a:buChar char="•"/>
            </a:pPr>
            <a:r>
              <a:rPr lang="en-AU" sz="1600" dirty="0"/>
              <a:t>Expand services for PWID</a:t>
            </a:r>
          </a:p>
          <a:p>
            <a:pPr marL="87312">
              <a:lnSpc>
                <a:spcPct val="90000"/>
              </a:lnSpc>
              <a:spcBef>
                <a:spcPts val="1200"/>
              </a:spcBef>
              <a:buClr>
                <a:schemeClr val="tx2"/>
              </a:buClr>
            </a:pPr>
            <a:r>
              <a:rPr lang="en-AU" sz="1600" dirty="0"/>
              <a:t>With </a:t>
            </a:r>
            <a:r>
              <a:rPr lang="en-AU" sz="1600" b="1" dirty="0"/>
              <a:t>increased resources </a:t>
            </a:r>
            <a:r>
              <a:rPr lang="en-AU" sz="1600" dirty="0"/>
              <a:t>available:</a:t>
            </a:r>
          </a:p>
          <a:p>
            <a:pPr marL="285750" indent="-198438">
              <a:lnSpc>
                <a:spcPct val="90000"/>
              </a:lnSpc>
              <a:spcBef>
                <a:spcPts val="600"/>
              </a:spcBef>
              <a:buClr>
                <a:schemeClr val="tx2"/>
              </a:buClr>
              <a:buFont typeface="Arial" panose="020B0604020202020204" pitchFamily="34" charset="0"/>
              <a:buChar char="•"/>
            </a:pPr>
            <a:r>
              <a:rPr lang="en-AU" sz="1600" dirty="0"/>
              <a:t>Expand facility-based testing for people outside of identified key populations</a:t>
            </a:r>
          </a:p>
          <a:p>
            <a:pPr marL="285750" indent="-198438">
              <a:lnSpc>
                <a:spcPct val="90000"/>
              </a:lnSpc>
              <a:spcBef>
                <a:spcPts val="600"/>
              </a:spcBef>
              <a:buClr>
                <a:schemeClr val="tx2"/>
              </a:buClr>
              <a:buFont typeface="Arial" panose="020B0604020202020204" pitchFamily="34" charset="0"/>
              <a:buChar char="•"/>
            </a:pPr>
            <a:r>
              <a:rPr lang="en-AU" sz="1600" dirty="0"/>
              <a:t>Expand HIV prevention test services for PWID and FSW</a:t>
            </a:r>
          </a:p>
          <a:p>
            <a:pPr marL="285750" indent="-198438">
              <a:lnSpc>
                <a:spcPct val="90000"/>
              </a:lnSpc>
              <a:spcBef>
                <a:spcPts val="600"/>
              </a:spcBef>
              <a:buClr>
                <a:schemeClr val="tx2"/>
              </a:buClr>
              <a:buFont typeface="Arial" panose="020B0604020202020204" pitchFamily="34" charset="0"/>
              <a:buChar char="•"/>
            </a:pPr>
            <a:r>
              <a:rPr lang="en-AU" sz="1600" dirty="0"/>
              <a:t>Scale up </a:t>
            </a:r>
            <a:r>
              <a:rPr lang="en-AU" sz="1600" dirty="0" err="1"/>
              <a:t>PrEP</a:t>
            </a:r>
            <a:r>
              <a:rPr lang="en-AU" sz="1600" dirty="0"/>
              <a:t> for PWID</a:t>
            </a:r>
          </a:p>
        </p:txBody>
      </p:sp>
      <p:graphicFrame>
        <p:nvGraphicFramePr>
          <p:cNvPr id="7" name="Chart 6">
            <a:extLst>
              <a:ext uri="{FF2B5EF4-FFF2-40B4-BE49-F238E27FC236}">
                <a16:creationId xmlns:a16="http://schemas.microsoft.com/office/drawing/2014/main" id="{75849251-128A-484C-BA73-E5BBF033004A}"/>
              </a:ext>
            </a:extLst>
          </p:cNvPr>
          <p:cNvGraphicFramePr>
            <a:graphicFrameLocks/>
          </p:cNvGraphicFramePr>
          <p:nvPr>
            <p:extLst>
              <p:ext uri="{D42A27DB-BD31-4B8C-83A1-F6EECF244321}">
                <p14:modId xmlns:p14="http://schemas.microsoft.com/office/powerpoint/2010/main" val="1210010322"/>
              </p:ext>
            </p:extLst>
          </p:nvPr>
        </p:nvGraphicFramePr>
        <p:xfrm>
          <a:off x="543339" y="1764504"/>
          <a:ext cx="6423450" cy="45653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70447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177371B5-E4A6-E43E-ECF4-1BF2253D8025}"/>
              </a:ext>
            </a:extLst>
          </p:cNvPr>
          <p:cNvSpPr>
            <a:spLocks noGrp="1"/>
          </p:cNvSpPr>
          <p:nvPr>
            <p:ph sz="quarter" idx="23"/>
          </p:nvPr>
        </p:nvSpPr>
        <p:spPr>
          <a:xfrm>
            <a:off x="7273192" y="1789284"/>
            <a:ext cx="4484646" cy="4200174"/>
          </a:xfrm>
        </p:spPr>
        <p:txBody>
          <a:bodyPr/>
          <a:lstStyle/>
          <a:p>
            <a:r>
              <a:rPr lang="en-AU" dirty="0"/>
              <a:t>The </a:t>
            </a:r>
            <a:r>
              <a:rPr lang="en-AU" b="1" dirty="0"/>
              <a:t>counterfactual scenario </a:t>
            </a:r>
            <a:r>
              <a:rPr lang="en-AU" dirty="0"/>
              <a:t>would lead to a rebound in new infections compared to status quo due to declining treatment coverage if spending is fixed. </a:t>
            </a:r>
          </a:p>
          <a:p>
            <a:endParaRPr lang="en-AU" dirty="0"/>
          </a:p>
          <a:p>
            <a:r>
              <a:rPr lang="en-AU" b="1" dirty="0"/>
              <a:t>Optimizing 100% spending </a:t>
            </a:r>
            <a:r>
              <a:rPr lang="en-AU" dirty="0"/>
              <a:t>can avert this increase and lead to a 30% decline in new infections and 31% decline in deaths over 2026-2030 compared to the counterfactual. </a:t>
            </a:r>
          </a:p>
          <a:p>
            <a:endParaRPr lang="en-AU" dirty="0"/>
          </a:p>
          <a:p>
            <a:r>
              <a:rPr lang="en-AU" dirty="0"/>
              <a:t>Impact increases to a 44% reduction in infections and 41% reduction in deaths with </a:t>
            </a:r>
            <a:r>
              <a:rPr lang="en-AU" b="1" dirty="0"/>
              <a:t>150% spending optimized</a:t>
            </a:r>
            <a:r>
              <a:rPr lang="en-AU" dirty="0"/>
              <a:t>. </a:t>
            </a:r>
          </a:p>
          <a:p>
            <a:endParaRPr lang="en-AU" dirty="0"/>
          </a:p>
          <a:p>
            <a:r>
              <a:rPr lang="en-AU" dirty="0"/>
              <a:t>Reducing HIV spending could accelerate increases in new HIV infections and deaths.</a:t>
            </a:r>
          </a:p>
          <a:p>
            <a:endParaRPr lang="en-AU" dirty="0"/>
          </a:p>
          <a:p>
            <a:endParaRPr lang="en-AU" dirty="0"/>
          </a:p>
          <a:p>
            <a:endParaRPr lang="en-AU" dirty="0"/>
          </a:p>
          <a:p>
            <a:endParaRPr lang="en-AU" dirty="0"/>
          </a:p>
          <a:p>
            <a:endParaRPr lang="en-AU" dirty="0"/>
          </a:p>
        </p:txBody>
      </p:sp>
      <p:sp>
        <p:nvSpPr>
          <p:cNvPr id="3" name="Text Placeholder 1">
            <a:extLst>
              <a:ext uri="{FF2B5EF4-FFF2-40B4-BE49-F238E27FC236}">
                <a16:creationId xmlns:a16="http://schemas.microsoft.com/office/drawing/2014/main" id="{7DD5C482-E71E-B929-1A5A-441F15980FE5}"/>
              </a:ext>
            </a:extLst>
          </p:cNvPr>
          <p:cNvSpPr>
            <a:spLocks noGrp="1"/>
          </p:cNvSpPr>
          <p:nvPr>
            <p:ph type="body" sz="quarter" idx="10"/>
          </p:nvPr>
        </p:nvSpPr>
        <p:spPr>
          <a:xfrm>
            <a:off x="1237672" y="868542"/>
            <a:ext cx="9967139" cy="403765"/>
          </a:xfrm>
        </p:spPr>
        <p:txBody>
          <a:bodyPr/>
          <a:lstStyle/>
          <a:p>
            <a:r>
              <a:rPr lang="en-US" dirty="0"/>
              <a:t>Impact of optimized spending on new HIV infections</a:t>
            </a:r>
          </a:p>
        </p:txBody>
      </p:sp>
      <p:graphicFrame>
        <p:nvGraphicFramePr>
          <p:cNvPr id="4" name="Chart 3">
            <a:extLst>
              <a:ext uri="{FF2B5EF4-FFF2-40B4-BE49-F238E27FC236}">
                <a16:creationId xmlns:a16="http://schemas.microsoft.com/office/drawing/2014/main" id="{C4AD6150-9C4F-EB41-B5AE-59C551FE3676}"/>
              </a:ext>
            </a:extLst>
          </p:cNvPr>
          <p:cNvGraphicFramePr>
            <a:graphicFrameLocks/>
          </p:cNvGraphicFramePr>
          <p:nvPr>
            <p:extLst>
              <p:ext uri="{D42A27DB-BD31-4B8C-83A1-F6EECF244321}">
                <p14:modId xmlns:p14="http://schemas.microsoft.com/office/powerpoint/2010/main" val="3790243691"/>
              </p:ext>
            </p:extLst>
          </p:nvPr>
        </p:nvGraphicFramePr>
        <p:xfrm>
          <a:off x="1237672" y="2242906"/>
          <a:ext cx="5855607" cy="32929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0632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9EE8D1-9BFD-DBD8-88BA-8C3D7CEF6331}"/>
              </a:ext>
            </a:extLst>
          </p:cNvPr>
          <p:cNvSpPr>
            <a:spLocks noGrp="1"/>
          </p:cNvSpPr>
          <p:nvPr>
            <p:ph type="body" sz="quarter" idx="10"/>
          </p:nvPr>
        </p:nvSpPr>
        <p:spPr>
          <a:xfrm>
            <a:off x="1237672" y="868542"/>
            <a:ext cx="9967139" cy="403765"/>
          </a:xfrm>
        </p:spPr>
        <p:txBody>
          <a:bodyPr/>
          <a:lstStyle/>
          <a:p>
            <a:r>
              <a:rPr lang="en-US" dirty="0"/>
              <a:t>Impact of optimized spending on HIV treatment cascade</a:t>
            </a:r>
          </a:p>
        </p:txBody>
      </p:sp>
      <p:sp>
        <p:nvSpPr>
          <p:cNvPr id="9" name="TextBox 8">
            <a:extLst>
              <a:ext uri="{FF2B5EF4-FFF2-40B4-BE49-F238E27FC236}">
                <a16:creationId xmlns:a16="http://schemas.microsoft.com/office/drawing/2014/main" id="{04C81DF4-FA51-37D5-4A16-4CB27215B958}"/>
              </a:ext>
            </a:extLst>
          </p:cNvPr>
          <p:cNvSpPr txBox="1"/>
          <p:nvPr/>
        </p:nvSpPr>
        <p:spPr>
          <a:xfrm>
            <a:off x="7657106" y="2037339"/>
            <a:ext cx="4047426" cy="3293209"/>
          </a:xfrm>
          <a:prstGeom prst="rect">
            <a:avLst/>
          </a:prstGeom>
          <a:noFill/>
        </p:spPr>
        <p:txBody>
          <a:bodyPr wrap="square" rtlCol="0">
            <a:spAutoFit/>
          </a:bodyPr>
          <a:lstStyle/>
          <a:p>
            <a:pPr>
              <a:buClr>
                <a:schemeClr val="tx2"/>
              </a:buClr>
            </a:pPr>
            <a:r>
              <a:rPr lang="en-US" sz="1600" dirty="0"/>
              <a:t>With 100% spending optimized could reach 80% diagnosis, 87% treatment coverage among people diagnosed, and 90% viral suppression among people on treatment.</a:t>
            </a:r>
          </a:p>
          <a:p>
            <a:pPr>
              <a:buClr>
                <a:schemeClr val="tx2"/>
              </a:buClr>
            </a:pPr>
            <a:endParaRPr lang="en-US" sz="1600" dirty="0"/>
          </a:p>
          <a:p>
            <a:pPr>
              <a:buClr>
                <a:schemeClr val="tx2"/>
              </a:buClr>
            </a:pPr>
            <a:r>
              <a:rPr lang="en-AU" sz="1600" dirty="0"/>
              <a:t>Additional programs that focus prevention and testing services to people at high past or present risk of acquiring HIV may make it possible to reach the 95% diagnosis target more cost-efficiently. </a:t>
            </a:r>
          </a:p>
          <a:p>
            <a:pPr>
              <a:buClr>
                <a:schemeClr val="tx2"/>
              </a:buClr>
            </a:pPr>
            <a:endParaRPr lang="en-AU" sz="1600" dirty="0"/>
          </a:p>
          <a:p>
            <a:pPr>
              <a:buClr>
                <a:schemeClr val="tx2"/>
              </a:buClr>
            </a:pPr>
            <a:r>
              <a:rPr lang="en-US" sz="1600" dirty="0"/>
              <a:t>Unit costs for treatment in Kazakhstan remain above regional averages. </a:t>
            </a:r>
          </a:p>
        </p:txBody>
      </p:sp>
      <p:graphicFrame>
        <p:nvGraphicFramePr>
          <p:cNvPr id="5" name="Chart 4">
            <a:extLst>
              <a:ext uri="{FF2B5EF4-FFF2-40B4-BE49-F238E27FC236}">
                <a16:creationId xmlns:a16="http://schemas.microsoft.com/office/drawing/2014/main" id="{3BB822B2-2809-2D40-BAAF-0FA2D9741563}"/>
              </a:ext>
            </a:extLst>
          </p:cNvPr>
          <p:cNvGraphicFramePr>
            <a:graphicFrameLocks/>
          </p:cNvGraphicFramePr>
          <p:nvPr>
            <p:extLst>
              <p:ext uri="{D42A27DB-BD31-4B8C-83A1-F6EECF244321}">
                <p14:modId xmlns:p14="http://schemas.microsoft.com/office/powerpoint/2010/main" val="3271805339"/>
              </p:ext>
            </p:extLst>
          </p:nvPr>
        </p:nvGraphicFramePr>
        <p:xfrm>
          <a:off x="1237672" y="1814917"/>
          <a:ext cx="6321600" cy="4449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25615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D581BD-2F9E-CA18-535C-7FF4836115CB}"/>
              </a:ext>
            </a:extLst>
          </p:cNvPr>
          <p:cNvSpPr>
            <a:spLocks noGrp="1"/>
          </p:cNvSpPr>
          <p:nvPr>
            <p:ph type="body" sz="quarter" idx="10"/>
          </p:nvPr>
        </p:nvSpPr>
        <p:spPr>
          <a:xfrm>
            <a:off x="1237673" y="868542"/>
            <a:ext cx="5401666" cy="403765"/>
          </a:xfrm>
        </p:spPr>
        <p:txBody>
          <a:bodyPr/>
          <a:lstStyle/>
          <a:p>
            <a:r>
              <a:rPr lang="en-US" dirty="0"/>
              <a:t>Limitations</a:t>
            </a:r>
          </a:p>
        </p:txBody>
      </p:sp>
      <p:sp>
        <p:nvSpPr>
          <p:cNvPr id="4" name="Content Placeholder 6">
            <a:extLst>
              <a:ext uri="{FF2B5EF4-FFF2-40B4-BE49-F238E27FC236}">
                <a16:creationId xmlns:a16="http://schemas.microsoft.com/office/drawing/2014/main" id="{C5B0C6CC-D301-1C87-2E68-BBFDAB29329F}"/>
              </a:ext>
            </a:extLst>
          </p:cNvPr>
          <p:cNvSpPr>
            <a:spLocks noGrp="1"/>
          </p:cNvSpPr>
          <p:nvPr>
            <p:ph sz="quarter" idx="23"/>
          </p:nvPr>
        </p:nvSpPr>
        <p:spPr>
          <a:xfrm>
            <a:off x="1237673" y="1473444"/>
            <a:ext cx="9058722" cy="5079737"/>
          </a:xfrm>
        </p:spPr>
        <p:txBody>
          <a:bodyPr/>
          <a:lstStyle/>
          <a:p>
            <a:pPr marL="180975" lvl="1" indent="-180975">
              <a:buClr>
                <a:schemeClr val="tx2"/>
              </a:buClr>
            </a:pPr>
            <a:r>
              <a:rPr lang="en-AU" sz="1400" dirty="0"/>
              <a:t>There is </a:t>
            </a:r>
            <a:r>
              <a:rPr lang="en-AU" sz="1400" b="1" dirty="0"/>
              <a:t>uncertainty in population size estimates</a:t>
            </a:r>
            <a:r>
              <a:rPr lang="en-AU" sz="1400" dirty="0"/>
              <a:t>: stigma may lead to underestimation of population size for key populations.</a:t>
            </a:r>
          </a:p>
          <a:p>
            <a:pPr marL="180975" lvl="1" indent="-180975">
              <a:buClr>
                <a:schemeClr val="tx2"/>
              </a:buClr>
            </a:pPr>
            <a:r>
              <a:rPr lang="en-AU" sz="1400" b="1" dirty="0"/>
              <a:t>Epidemiological indicators </a:t>
            </a:r>
            <a:r>
              <a:rPr lang="en-AU" sz="1400" dirty="0"/>
              <a:t>come from population surveys or programmatic data that have varying degrees and types of biases.</a:t>
            </a:r>
          </a:p>
          <a:p>
            <a:pPr marL="180975" lvl="1" indent="-180975">
              <a:buClr>
                <a:schemeClr val="tx2"/>
              </a:buClr>
            </a:pPr>
            <a:r>
              <a:rPr lang="en-AU" sz="1400" dirty="0"/>
              <a:t>The model calibration is </a:t>
            </a:r>
            <a:r>
              <a:rPr lang="en-AU" sz="1400" b="1" dirty="0"/>
              <a:t>sensitive to </a:t>
            </a:r>
            <a:r>
              <a:rPr lang="en-AU" sz="1400" b="1" dirty="0" err="1"/>
              <a:t>behavioral</a:t>
            </a:r>
            <a:r>
              <a:rPr lang="en-AU" sz="1400" b="1" dirty="0"/>
              <a:t> changes </a:t>
            </a:r>
            <a:r>
              <a:rPr lang="en-AU" sz="1400" dirty="0"/>
              <a:t>including the reduced number of people who inject drugs, the reduced frequency of injecting and sharing needle/syringes, and sexual partnerships. If these reported data are not fully representative, it is possible that the size of the epidemic is under- or over-estimated within individual key populations. </a:t>
            </a:r>
            <a:endParaRPr lang="en-AU" sz="1400" b="1" dirty="0"/>
          </a:p>
          <a:p>
            <a:pPr marL="180975" lvl="1" indent="-180975">
              <a:buClr>
                <a:schemeClr val="tx2"/>
              </a:buClr>
            </a:pPr>
            <a:r>
              <a:rPr lang="en-AU" sz="1400" b="1" dirty="0"/>
              <a:t>Geographical heterogeneity </a:t>
            </a:r>
            <a:r>
              <a:rPr lang="en-AU" sz="1400" dirty="0"/>
              <a:t>is not modelled, and outcomes represent national averages.</a:t>
            </a:r>
          </a:p>
          <a:p>
            <a:pPr marL="180975" lvl="1" indent="-180975">
              <a:buClr>
                <a:schemeClr val="tx2"/>
              </a:buClr>
            </a:pPr>
            <a:r>
              <a:rPr lang="en-AU" sz="1400" b="1" dirty="0"/>
              <a:t>The status quo and other scenarios with fixed proportional treatment coverage likely overestimate</a:t>
            </a:r>
            <a:r>
              <a:rPr lang="en-AU" sz="1400" dirty="0"/>
              <a:t> new HIV infections and HIV-related deaths due to expected annual gains in proportional treatment coverage if recent progress continues. </a:t>
            </a:r>
          </a:p>
          <a:p>
            <a:pPr marL="180975" lvl="1" indent="-180975">
              <a:buClr>
                <a:schemeClr val="tx2"/>
              </a:buClr>
            </a:pPr>
            <a:r>
              <a:rPr lang="en-AU" sz="1400" b="1" dirty="0"/>
              <a:t>Cost functions for each program </a:t>
            </a:r>
            <a:r>
              <a:rPr lang="en-AU" sz="1400" dirty="0"/>
              <a:t>are a key driver of model optimizations. There is uncertainty in the shapes of these cost functions, values which could influence how easily or how high programs could be scaled up.</a:t>
            </a:r>
          </a:p>
          <a:p>
            <a:pPr marL="180975" lvl="1" indent="-180975">
              <a:buClr>
                <a:schemeClr val="tx2"/>
              </a:buClr>
            </a:pPr>
            <a:r>
              <a:rPr lang="en-AU" sz="1400" b="1" dirty="0"/>
              <a:t>Retention in care: </a:t>
            </a:r>
            <a:r>
              <a:rPr lang="en-AU" sz="1400" dirty="0"/>
              <a:t>There is a gap in strategic information where some diagnosed people living with HIV are neither reported to be on treatment nor lost to follow-up, and </a:t>
            </a:r>
            <a:r>
              <a:rPr lang="en-US" sz="1400" dirty="0"/>
              <a:t>it was assumed that additional spending on ART would be able to return these people to treatment. </a:t>
            </a:r>
          </a:p>
          <a:p>
            <a:pPr marL="180975" lvl="1" indent="-180975">
              <a:buClr>
                <a:schemeClr val="tx2"/>
              </a:buClr>
            </a:pPr>
            <a:r>
              <a:rPr lang="en-US" sz="1400" b="1" dirty="0"/>
              <a:t>The cost of maintaining the status quo scenario </a:t>
            </a:r>
            <a:r>
              <a:rPr lang="en-US" sz="1400" dirty="0"/>
              <a:t>may overestimate treatment costs if unit costs decrease overtime but may underestimate spending required to maintain coverage of testing and prevention services due to population growth.</a:t>
            </a:r>
          </a:p>
          <a:p>
            <a:pPr marL="182563" lvl="1" indent="-182563">
              <a:buClr>
                <a:schemeClr val="tx2"/>
              </a:buClr>
            </a:pPr>
            <a:r>
              <a:rPr lang="en-AU" sz="1400" b="1" dirty="0"/>
              <a:t>Optimized spending assumes that reallocation happens immediately in 2026</a:t>
            </a:r>
            <a:r>
              <a:rPr lang="en-AU" sz="1400" dirty="0"/>
              <a:t> and is maintained through 2030, which may overestimate epidemic impact over 2026 to 2030. In practice, budget reallocation and program scale-up may be constrained by multi-year procurement contracts, workforce agreements, political considerations, logistical constraints and community acceptability. </a:t>
            </a:r>
          </a:p>
          <a:p>
            <a:pPr marL="182563" lvl="1" indent="-182563">
              <a:buClr>
                <a:schemeClr val="tx2"/>
              </a:buClr>
            </a:pPr>
            <a:r>
              <a:rPr lang="en-US" sz="1400" b="1" dirty="0"/>
              <a:t>Equity and benefits outside of HIV </a:t>
            </a:r>
            <a:r>
              <a:rPr lang="en-US" sz="1400" dirty="0"/>
              <a:t>were not considered in the optimization but should be factored into programmatic and budgeting decisions. Testing services, even if low yield, can play an important role for surveillance. </a:t>
            </a:r>
          </a:p>
          <a:p>
            <a:pPr lvl="1" indent="0">
              <a:buClr>
                <a:schemeClr val="tx2"/>
              </a:buClr>
              <a:buNone/>
            </a:pPr>
            <a:endParaRPr lang="en-AU" sz="1400" dirty="0"/>
          </a:p>
          <a:p>
            <a:pPr marL="465750" lvl="1" indent="-285750">
              <a:buClr>
                <a:schemeClr val="tx2"/>
              </a:buClr>
            </a:pPr>
            <a:endParaRPr lang="en-AU" sz="1400" dirty="0"/>
          </a:p>
        </p:txBody>
      </p:sp>
    </p:spTree>
    <p:extLst>
      <p:ext uri="{BB962C8B-B14F-4D97-AF65-F5344CB8AC3E}">
        <p14:creationId xmlns:p14="http://schemas.microsoft.com/office/powerpoint/2010/main" val="4204414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32771E-D565-DF81-9B4B-1712D2C0ECDD}"/>
              </a:ext>
            </a:extLst>
          </p:cNvPr>
          <p:cNvSpPr>
            <a:spLocks noGrp="1"/>
          </p:cNvSpPr>
          <p:nvPr>
            <p:ph type="body" sz="quarter" idx="10"/>
          </p:nvPr>
        </p:nvSpPr>
        <p:spPr>
          <a:xfrm>
            <a:off x="1237673" y="868542"/>
            <a:ext cx="8482976" cy="403765"/>
          </a:xfrm>
        </p:spPr>
        <p:txBody>
          <a:bodyPr/>
          <a:lstStyle/>
          <a:p>
            <a:r>
              <a:rPr lang="en-AU" dirty="0"/>
              <a:t>Conclusions</a:t>
            </a:r>
          </a:p>
        </p:txBody>
      </p:sp>
      <p:sp>
        <p:nvSpPr>
          <p:cNvPr id="7" name="Content Placeholder 6">
            <a:extLst>
              <a:ext uri="{FF2B5EF4-FFF2-40B4-BE49-F238E27FC236}">
                <a16:creationId xmlns:a16="http://schemas.microsoft.com/office/drawing/2014/main" id="{67CF3B3F-89AA-E5F9-47D2-588BA08DE7DF}"/>
              </a:ext>
            </a:extLst>
          </p:cNvPr>
          <p:cNvSpPr>
            <a:spLocks noGrp="1"/>
          </p:cNvSpPr>
          <p:nvPr>
            <p:ph sz="quarter" idx="23"/>
          </p:nvPr>
        </p:nvSpPr>
        <p:spPr>
          <a:xfrm>
            <a:off x="1237673" y="1473444"/>
            <a:ext cx="9058722" cy="5079737"/>
          </a:xfrm>
        </p:spPr>
        <p:txBody>
          <a:bodyPr/>
          <a:lstStyle/>
          <a:p>
            <a:pPr marL="465750" lvl="1" indent="-285750">
              <a:buClr>
                <a:schemeClr val="tx2"/>
              </a:buClr>
            </a:pPr>
            <a:r>
              <a:rPr lang="en-US" sz="2000" dirty="0"/>
              <a:t>Given the Government’s commitment in Kazakhstan to continue to provide HIV treatment to all those in need, the budget </a:t>
            </a:r>
            <a:r>
              <a:rPr lang="en-US" sz="2000" dirty="0" err="1"/>
              <a:t>optimisation</a:t>
            </a:r>
            <a:r>
              <a:rPr lang="en-US" sz="2000" dirty="0"/>
              <a:t> with additional resources to meet treatment demand is most relevant to local planning. </a:t>
            </a:r>
            <a:endParaRPr lang="en-AU" sz="2000" dirty="0"/>
          </a:p>
          <a:p>
            <a:pPr marL="465750" lvl="1" indent="-285750">
              <a:buClr>
                <a:schemeClr val="tx2"/>
              </a:buClr>
            </a:pPr>
            <a:r>
              <a:rPr lang="en-AU" sz="2000" dirty="0"/>
              <a:t>Kazakhstan could reduce new infections by 12% compared to the status quo by</a:t>
            </a:r>
            <a:r>
              <a:rPr lang="en-AU" sz="1600" dirty="0"/>
              <a:t> </a:t>
            </a:r>
            <a:r>
              <a:rPr lang="en-AU" sz="2000" dirty="0"/>
              <a:t>scaling up HIV prevention and testing services for men who have sex with men and people who inject drugs, as well as investing more in treatment to meet the growing demand.</a:t>
            </a:r>
          </a:p>
          <a:p>
            <a:pPr marL="465750" lvl="1" indent="-285750">
              <a:buClr>
                <a:schemeClr val="tx2"/>
              </a:buClr>
            </a:pPr>
            <a:r>
              <a:rPr lang="en-US" sz="2000" dirty="0"/>
              <a:t>Scaling up </a:t>
            </a:r>
            <a:r>
              <a:rPr lang="en-US" sz="2000" dirty="0" err="1"/>
              <a:t>PrEP</a:t>
            </a:r>
            <a:r>
              <a:rPr lang="en-US" sz="2000" dirty="0"/>
              <a:t> for men who have sex with men is expected to be cost-effective. Options for co-payment to increase the cost-effectiveness for other populations. While only a single </a:t>
            </a:r>
            <a:r>
              <a:rPr lang="en-US" sz="2000" dirty="0" err="1"/>
              <a:t>PrEP</a:t>
            </a:r>
            <a:r>
              <a:rPr lang="en-US" sz="2000" dirty="0"/>
              <a:t> modality was modelled, providing choice of oral or long-acting injectable </a:t>
            </a:r>
            <a:r>
              <a:rPr lang="en-US" sz="2000" dirty="0" err="1"/>
              <a:t>PrEP</a:t>
            </a:r>
            <a:r>
              <a:rPr lang="en-US" sz="2000" dirty="0"/>
              <a:t> may may increase uptake and continuation.</a:t>
            </a:r>
          </a:p>
          <a:p>
            <a:pPr marL="465750" lvl="1" indent="-285750">
              <a:buClr>
                <a:schemeClr val="tx2"/>
              </a:buClr>
            </a:pPr>
            <a:r>
              <a:rPr lang="en-US" sz="2000" dirty="0"/>
              <a:t>Alongside targeted key population services, facility-based testing remains important to reach people at increased risk of acquiring HIV who may avoid accessing key population-focused services due to stigma, those who do not identify as key populations, and partners of key populations. </a:t>
            </a:r>
          </a:p>
          <a:p>
            <a:pPr marL="465750" lvl="1" indent="-285750">
              <a:buClr>
                <a:schemeClr val="tx2"/>
              </a:buClr>
            </a:pPr>
            <a:r>
              <a:rPr lang="en-US" sz="2000" dirty="0"/>
              <a:t>Even if treatment coverage and facility-based testing could be maintained, removing prevention and other testing services could lead to a rebound in new HIV infections.</a:t>
            </a:r>
            <a:endParaRPr lang="en-AU" sz="2000" dirty="0"/>
          </a:p>
        </p:txBody>
      </p:sp>
    </p:spTree>
    <p:extLst>
      <p:ext uri="{BB962C8B-B14F-4D97-AF65-F5344CB8AC3E}">
        <p14:creationId xmlns:p14="http://schemas.microsoft.com/office/powerpoint/2010/main" val="3559607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0B46810-68B8-0305-42B9-04AE2CEC922A}"/>
              </a:ext>
            </a:extLst>
          </p:cNvPr>
          <p:cNvSpPr>
            <a:spLocks noGrp="1"/>
          </p:cNvSpPr>
          <p:nvPr>
            <p:ph type="body" sz="quarter" idx="10"/>
          </p:nvPr>
        </p:nvSpPr>
        <p:spPr>
          <a:xfrm>
            <a:off x="1250925" y="868542"/>
            <a:ext cx="4566779" cy="797719"/>
          </a:xfrm>
        </p:spPr>
        <p:txBody>
          <a:bodyPr/>
          <a:lstStyle/>
          <a:p>
            <a:r>
              <a:rPr lang="en-AU" dirty="0" err="1"/>
              <a:t>Acknowledments</a:t>
            </a:r>
            <a:endParaRPr lang="en-AU" dirty="0"/>
          </a:p>
        </p:txBody>
      </p:sp>
      <p:sp>
        <p:nvSpPr>
          <p:cNvPr id="7" name="Text Placeholder 6">
            <a:extLst>
              <a:ext uri="{FF2B5EF4-FFF2-40B4-BE49-F238E27FC236}">
                <a16:creationId xmlns:a16="http://schemas.microsoft.com/office/drawing/2014/main" id="{CDF89ECB-92D5-12BE-305B-52C096EFE969}"/>
              </a:ext>
            </a:extLst>
          </p:cNvPr>
          <p:cNvSpPr>
            <a:spLocks noGrp="1"/>
          </p:cNvSpPr>
          <p:nvPr>
            <p:ph type="body" sz="quarter" idx="26"/>
          </p:nvPr>
        </p:nvSpPr>
        <p:spPr>
          <a:xfrm>
            <a:off x="4620560" y="3051245"/>
            <a:ext cx="2951850" cy="441299"/>
          </a:xfrm>
        </p:spPr>
        <p:txBody>
          <a:bodyPr anchor="b" anchorCtr="0"/>
          <a:lstStyle/>
          <a:p>
            <a:pPr algn="l"/>
            <a:r>
              <a:rPr lang="en-AU" dirty="0"/>
              <a:t>Burnet Institute</a:t>
            </a:r>
          </a:p>
        </p:txBody>
      </p:sp>
      <p:sp>
        <p:nvSpPr>
          <p:cNvPr id="9" name="Text Placeholder 8">
            <a:extLst>
              <a:ext uri="{FF2B5EF4-FFF2-40B4-BE49-F238E27FC236}">
                <a16:creationId xmlns:a16="http://schemas.microsoft.com/office/drawing/2014/main" id="{6B21F5FE-66D9-A791-31B8-FEF653D5B724}"/>
              </a:ext>
            </a:extLst>
          </p:cNvPr>
          <p:cNvSpPr>
            <a:spLocks noGrp="1"/>
          </p:cNvSpPr>
          <p:nvPr>
            <p:ph type="body" sz="quarter" idx="29"/>
          </p:nvPr>
        </p:nvSpPr>
        <p:spPr>
          <a:xfrm>
            <a:off x="1241255" y="3051245"/>
            <a:ext cx="2951850" cy="441299"/>
          </a:xfrm>
        </p:spPr>
        <p:txBody>
          <a:bodyPr anchor="b" anchorCtr="0"/>
          <a:lstStyle/>
          <a:p>
            <a:pPr algn="l"/>
            <a:r>
              <a:rPr lang="en-AU" dirty="0"/>
              <a:t>Kazakh Scientific </a:t>
            </a:r>
            <a:r>
              <a:rPr lang="en-AU" dirty="0" err="1"/>
              <a:t>Center</a:t>
            </a:r>
            <a:r>
              <a:rPr lang="en-AU" dirty="0"/>
              <a:t> of Dermatology and Infection Diseases of the Ministry of Health of the Republic of Kazakhstan</a:t>
            </a:r>
          </a:p>
        </p:txBody>
      </p:sp>
      <p:sp>
        <p:nvSpPr>
          <p:cNvPr id="11" name="Text Placeholder 10">
            <a:extLst>
              <a:ext uri="{FF2B5EF4-FFF2-40B4-BE49-F238E27FC236}">
                <a16:creationId xmlns:a16="http://schemas.microsoft.com/office/drawing/2014/main" id="{8AABD22B-6FE1-EF71-A03E-3EC57918032A}"/>
              </a:ext>
            </a:extLst>
          </p:cNvPr>
          <p:cNvSpPr>
            <a:spLocks noGrp="1"/>
          </p:cNvSpPr>
          <p:nvPr>
            <p:ph type="body" sz="quarter" idx="32"/>
          </p:nvPr>
        </p:nvSpPr>
        <p:spPr>
          <a:xfrm>
            <a:off x="7933603" y="3051245"/>
            <a:ext cx="2951850" cy="441299"/>
          </a:xfrm>
        </p:spPr>
        <p:txBody>
          <a:bodyPr anchor="b" anchorCtr="0"/>
          <a:lstStyle/>
          <a:p>
            <a:pPr algn="l"/>
            <a:r>
              <a:rPr lang="en-AU" dirty="0"/>
              <a:t>The Global Fund</a:t>
            </a:r>
          </a:p>
        </p:txBody>
      </p:sp>
      <p:sp>
        <p:nvSpPr>
          <p:cNvPr id="5" name="Text Placeholder 4">
            <a:extLst>
              <a:ext uri="{FF2B5EF4-FFF2-40B4-BE49-F238E27FC236}">
                <a16:creationId xmlns:a16="http://schemas.microsoft.com/office/drawing/2014/main" id="{C9B86354-C772-7C55-C31E-A4069F12262A}"/>
              </a:ext>
            </a:extLst>
          </p:cNvPr>
          <p:cNvSpPr>
            <a:spLocks noGrp="1"/>
          </p:cNvSpPr>
          <p:nvPr>
            <p:ph type="body" sz="quarter" idx="19"/>
          </p:nvPr>
        </p:nvSpPr>
        <p:spPr>
          <a:xfrm>
            <a:off x="1250925" y="3730269"/>
            <a:ext cx="2951505" cy="2153243"/>
          </a:xfrm>
        </p:spPr>
        <p:txBody>
          <a:bodyPr/>
          <a:lstStyle/>
          <a:p>
            <a:pPr lvl="0">
              <a:lnSpc>
                <a:spcPct val="100000"/>
              </a:lnSpc>
              <a:spcBef>
                <a:spcPts val="0"/>
              </a:spcBef>
              <a:defRPr/>
            </a:pPr>
            <a:r>
              <a:rPr lang="en-AU" dirty="0" err="1"/>
              <a:t>Sayrankul</a:t>
            </a:r>
            <a:r>
              <a:rPr lang="en-AU" dirty="0"/>
              <a:t> </a:t>
            </a:r>
            <a:r>
              <a:rPr lang="en-AU" dirty="0" err="1"/>
              <a:t>Kasymbekova</a:t>
            </a:r>
            <a:endParaRPr lang="en-AU" dirty="0"/>
          </a:p>
          <a:p>
            <a:pPr lvl="0">
              <a:lnSpc>
                <a:spcPct val="100000"/>
              </a:lnSpc>
              <a:spcBef>
                <a:spcPts val="0"/>
              </a:spcBef>
              <a:defRPr/>
            </a:pPr>
            <a:r>
              <a:rPr lang="en-AU" dirty="0"/>
              <a:t>Musina </a:t>
            </a:r>
            <a:r>
              <a:rPr lang="en-AU" dirty="0" err="1"/>
              <a:t>Zhannat</a:t>
            </a:r>
            <a:endParaRPr lang="en-AU" dirty="0"/>
          </a:p>
        </p:txBody>
      </p:sp>
      <p:sp>
        <p:nvSpPr>
          <p:cNvPr id="12" name="Text Placeholder 11">
            <a:extLst>
              <a:ext uri="{FF2B5EF4-FFF2-40B4-BE49-F238E27FC236}">
                <a16:creationId xmlns:a16="http://schemas.microsoft.com/office/drawing/2014/main" id="{F661C851-A8B9-5761-268D-18AEDC234560}"/>
              </a:ext>
            </a:extLst>
          </p:cNvPr>
          <p:cNvSpPr>
            <a:spLocks noGrp="1"/>
          </p:cNvSpPr>
          <p:nvPr>
            <p:ph type="body" sz="quarter" idx="33"/>
          </p:nvPr>
        </p:nvSpPr>
        <p:spPr>
          <a:xfrm>
            <a:off x="4630230" y="3730269"/>
            <a:ext cx="2951505" cy="2153243"/>
          </a:xfrm>
        </p:spPr>
        <p:txBody>
          <a:bodyPr/>
          <a:lstStyle/>
          <a:p>
            <a:r>
              <a:rPr lang="en-AU" dirty="0"/>
              <a:t>Anna Bowring</a:t>
            </a:r>
          </a:p>
          <a:p>
            <a:r>
              <a:rPr lang="en-AU" dirty="0"/>
              <a:t>Kelvin Burke</a:t>
            </a:r>
          </a:p>
          <a:p>
            <a:r>
              <a:rPr lang="en-AU" dirty="0"/>
              <a:t>Rowan Martin-Hughes</a:t>
            </a:r>
          </a:p>
          <a:p>
            <a:r>
              <a:rPr lang="en-AU" dirty="0"/>
              <a:t>Chris Seaman</a:t>
            </a:r>
          </a:p>
          <a:p>
            <a:r>
              <a:rPr lang="en-AU" dirty="0"/>
              <a:t>Nick Scott</a:t>
            </a:r>
          </a:p>
          <a:p>
            <a:r>
              <a:rPr lang="en-AU" dirty="0"/>
              <a:t>Debra ten Brink</a:t>
            </a:r>
          </a:p>
          <a:p>
            <a:r>
              <a:rPr lang="en-AU" dirty="0"/>
              <a:t>Tom Tidhar</a:t>
            </a:r>
          </a:p>
          <a:p>
            <a:r>
              <a:rPr lang="en-AU" dirty="0"/>
              <a:t>Nisaa Wulan</a:t>
            </a:r>
          </a:p>
          <a:p>
            <a:endParaRPr lang="en-AU" dirty="0"/>
          </a:p>
        </p:txBody>
      </p:sp>
      <p:sp>
        <p:nvSpPr>
          <p:cNvPr id="13" name="Text Placeholder 12">
            <a:extLst>
              <a:ext uri="{FF2B5EF4-FFF2-40B4-BE49-F238E27FC236}">
                <a16:creationId xmlns:a16="http://schemas.microsoft.com/office/drawing/2014/main" id="{EEEDD448-0F75-AA32-F654-5CEB7401A856}"/>
              </a:ext>
            </a:extLst>
          </p:cNvPr>
          <p:cNvSpPr>
            <a:spLocks noGrp="1"/>
          </p:cNvSpPr>
          <p:nvPr>
            <p:ph type="body" sz="quarter" idx="34"/>
          </p:nvPr>
        </p:nvSpPr>
        <p:spPr>
          <a:xfrm>
            <a:off x="7956526" y="3730269"/>
            <a:ext cx="2951505" cy="2153243"/>
          </a:xfrm>
        </p:spPr>
        <p:txBody>
          <a:bodyPr/>
          <a:lstStyle/>
          <a:p>
            <a:r>
              <a:rPr lang="en-AU" dirty="0"/>
              <a:t>Nella Foley</a:t>
            </a:r>
          </a:p>
          <a:p>
            <a:r>
              <a:rPr lang="en-AU" dirty="0"/>
              <a:t>Dumitru </a:t>
            </a:r>
            <a:r>
              <a:rPr lang="en-AU" dirty="0" err="1"/>
              <a:t>Laticevschi</a:t>
            </a:r>
            <a:endParaRPr lang="en-AU" dirty="0"/>
          </a:p>
          <a:p>
            <a:r>
              <a:rPr lang="en-AU" dirty="0"/>
              <a:t>Corina Maxim</a:t>
            </a:r>
          </a:p>
          <a:p>
            <a:r>
              <a:rPr lang="en-AU"/>
              <a:t>Svitlana </a:t>
            </a:r>
            <a:r>
              <a:rPr lang="en-AU" dirty="0" err="1"/>
              <a:t>Nidzvetsa</a:t>
            </a:r>
            <a:endParaRPr lang="en-AU" dirty="0"/>
          </a:p>
          <a:p>
            <a:r>
              <a:rPr lang="en-AU" dirty="0"/>
              <a:t>Vira </a:t>
            </a:r>
            <a:r>
              <a:rPr lang="en-AU" dirty="0" err="1"/>
              <a:t>Profazi</a:t>
            </a:r>
            <a:endParaRPr lang="en-AU" dirty="0"/>
          </a:p>
          <a:p>
            <a:r>
              <a:rPr lang="en-AU" dirty="0"/>
              <a:t>Mila </a:t>
            </a:r>
            <a:r>
              <a:rPr lang="en-AU" dirty="0" err="1"/>
              <a:t>Shkirko</a:t>
            </a:r>
            <a:endParaRPr lang="en-AU" dirty="0"/>
          </a:p>
        </p:txBody>
      </p:sp>
      <p:sp>
        <p:nvSpPr>
          <p:cNvPr id="26" name="Content Placeholder 25">
            <a:extLst>
              <a:ext uri="{FF2B5EF4-FFF2-40B4-BE49-F238E27FC236}">
                <a16:creationId xmlns:a16="http://schemas.microsoft.com/office/drawing/2014/main" id="{2C618A94-6386-B67D-F793-184EA2C36B3F}"/>
              </a:ext>
            </a:extLst>
          </p:cNvPr>
          <p:cNvSpPr>
            <a:spLocks noGrp="1"/>
          </p:cNvSpPr>
          <p:nvPr>
            <p:ph sz="quarter" idx="35"/>
          </p:nvPr>
        </p:nvSpPr>
        <p:spPr>
          <a:xfrm>
            <a:off x="1241255" y="1666875"/>
            <a:ext cx="9666776" cy="910673"/>
          </a:xfrm>
        </p:spPr>
        <p:txBody>
          <a:bodyPr/>
          <a:lstStyle/>
          <a:p>
            <a:r>
              <a:rPr lang="en-AU" dirty="0"/>
              <a:t>This Optima HIV </a:t>
            </a:r>
            <a:r>
              <a:rPr lang="en-AU" dirty="0" err="1"/>
              <a:t>modeling</a:t>
            </a:r>
            <a:r>
              <a:rPr lang="en-AU" dirty="0"/>
              <a:t> analysis was conducted as a collaboration between the Kazakhstan country team and international partners in 2025-26. </a:t>
            </a:r>
          </a:p>
          <a:p>
            <a:endParaRPr lang="en-AU" dirty="0"/>
          </a:p>
        </p:txBody>
      </p:sp>
    </p:spTree>
    <p:extLst>
      <p:ext uri="{BB962C8B-B14F-4D97-AF65-F5344CB8AC3E}">
        <p14:creationId xmlns:p14="http://schemas.microsoft.com/office/powerpoint/2010/main" val="3544242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67F50-6B98-7E6E-4BF8-FF263D208B3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1A6FCDA-9E95-0D8A-7D6A-64CEC2640BD0}"/>
              </a:ext>
            </a:extLst>
          </p:cNvPr>
          <p:cNvSpPr>
            <a:spLocks noGrp="1"/>
          </p:cNvSpPr>
          <p:nvPr>
            <p:ph type="ctrTitle"/>
          </p:nvPr>
        </p:nvSpPr>
        <p:spPr/>
        <p:txBody>
          <a:bodyPr/>
          <a:lstStyle/>
          <a:p>
            <a:r>
              <a:rPr lang="en-GB"/>
              <a:t>Thank you</a:t>
            </a:r>
            <a:endParaRPr lang="LID4096"/>
          </a:p>
        </p:txBody>
      </p:sp>
      <p:sp>
        <p:nvSpPr>
          <p:cNvPr id="2" name="Text Placeholder 1">
            <a:extLst>
              <a:ext uri="{FF2B5EF4-FFF2-40B4-BE49-F238E27FC236}">
                <a16:creationId xmlns:a16="http://schemas.microsoft.com/office/drawing/2014/main" id="{D9940157-097F-62DC-0B94-B990ACC0CF84}"/>
              </a:ext>
            </a:extLst>
          </p:cNvPr>
          <p:cNvSpPr>
            <a:spLocks noGrp="1"/>
          </p:cNvSpPr>
          <p:nvPr>
            <p:ph type="body" sz="quarter" idx="10"/>
          </p:nvPr>
        </p:nvSpPr>
        <p:spPr/>
        <p:txBody>
          <a:bodyPr/>
          <a:lstStyle/>
          <a:p>
            <a:endParaRPr lang="en-AU" dirty="0"/>
          </a:p>
        </p:txBody>
      </p:sp>
    </p:spTree>
    <p:extLst>
      <p:ext uri="{BB962C8B-B14F-4D97-AF65-F5344CB8AC3E}">
        <p14:creationId xmlns:p14="http://schemas.microsoft.com/office/powerpoint/2010/main" val="1659542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7FC4A0-5EDA-3BDA-227E-D1053117D740}"/>
              </a:ext>
            </a:extLst>
          </p:cNvPr>
          <p:cNvSpPr>
            <a:spLocks noGrp="1"/>
          </p:cNvSpPr>
          <p:nvPr>
            <p:ph type="body" sz="quarter" idx="10"/>
          </p:nvPr>
        </p:nvSpPr>
        <p:spPr>
          <a:xfrm>
            <a:off x="1237672" y="868542"/>
            <a:ext cx="7898707" cy="1191736"/>
          </a:xfrm>
        </p:spPr>
        <p:txBody>
          <a:bodyPr/>
          <a:lstStyle/>
          <a:p>
            <a:r>
              <a:rPr lang="en-AU" dirty="0"/>
              <a:t>HIV program unit costs in 2024 and maximum potential coverage (saturation)</a:t>
            </a:r>
          </a:p>
        </p:txBody>
      </p:sp>
      <p:graphicFrame>
        <p:nvGraphicFramePr>
          <p:cNvPr id="4" name="Content Placeholder 3">
            <a:extLst>
              <a:ext uri="{FF2B5EF4-FFF2-40B4-BE49-F238E27FC236}">
                <a16:creationId xmlns:a16="http://schemas.microsoft.com/office/drawing/2014/main" id="{CC23FABF-B7C4-CBC5-BE30-1823E13F9FA5}"/>
              </a:ext>
            </a:extLst>
          </p:cNvPr>
          <p:cNvGraphicFramePr>
            <a:graphicFrameLocks noGrp="1"/>
          </p:cNvGraphicFramePr>
          <p:nvPr>
            <p:ph sz="quarter" idx="23"/>
            <p:extLst>
              <p:ext uri="{D42A27DB-BD31-4B8C-83A1-F6EECF244321}">
                <p14:modId xmlns:p14="http://schemas.microsoft.com/office/powerpoint/2010/main" val="2204309219"/>
              </p:ext>
            </p:extLst>
          </p:nvPr>
        </p:nvGraphicFramePr>
        <p:xfrm>
          <a:off x="1237673" y="1989138"/>
          <a:ext cx="9087428" cy="4461025"/>
        </p:xfrm>
        <a:graphic>
          <a:graphicData uri="http://schemas.openxmlformats.org/drawingml/2006/table">
            <a:tbl>
              <a:tblPr firstRow="1" bandRow="1">
                <a:tableStyleId>{17292A2E-F333-43FB-9621-5CBBE7FDCDCB}</a:tableStyleId>
              </a:tblPr>
              <a:tblGrid>
                <a:gridCol w="3312911">
                  <a:extLst>
                    <a:ext uri="{9D8B030D-6E8A-4147-A177-3AD203B41FA5}">
                      <a16:colId xmlns:a16="http://schemas.microsoft.com/office/drawing/2014/main" val="52476126"/>
                    </a:ext>
                  </a:extLst>
                </a:gridCol>
                <a:gridCol w="964212">
                  <a:extLst>
                    <a:ext uri="{9D8B030D-6E8A-4147-A177-3AD203B41FA5}">
                      <a16:colId xmlns:a16="http://schemas.microsoft.com/office/drawing/2014/main" val="1688375863"/>
                    </a:ext>
                  </a:extLst>
                </a:gridCol>
                <a:gridCol w="1434668">
                  <a:extLst>
                    <a:ext uri="{9D8B030D-6E8A-4147-A177-3AD203B41FA5}">
                      <a16:colId xmlns:a16="http://schemas.microsoft.com/office/drawing/2014/main" val="30662320"/>
                    </a:ext>
                  </a:extLst>
                </a:gridCol>
                <a:gridCol w="1134472">
                  <a:extLst>
                    <a:ext uri="{9D8B030D-6E8A-4147-A177-3AD203B41FA5}">
                      <a16:colId xmlns:a16="http://schemas.microsoft.com/office/drawing/2014/main" val="1039410003"/>
                    </a:ext>
                  </a:extLst>
                </a:gridCol>
                <a:gridCol w="2241165">
                  <a:extLst>
                    <a:ext uri="{9D8B030D-6E8A-4147-A177-3AD203B41FA5}">
                      <a16:colId xmlns:a16="http://schemas.microsoft.com/office/drawing/2014/main" val="1726567504"/>
                    </a:ext>
                  </a:extLst>
                </a:gridCol>
              </a:tblGrid>
              <a:tr h="409941">
                <a:tc>
                  <a:txBody>
                    <a:bodyPr/>
                    <a:lstStyle/>
                    <a:p>
                      <a:pPr>
                        <a:lnSpc>
                          <a:spcPct val="110000"/>
                        </a:lnSpc>
                        <a:buNone/>
                      </a:pPr>
                      <a:r>
                        <a:rPr lang="en-AU" sz="1000" dirty="0">
                          <a:effectLst/>
                        </a:rPr>
                        <a:t>HIV program</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Unit cost (US$)</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Current coverage</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Maximum potential coverage</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Notes</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3366965583"/>
                  </a:ext>
                </a:extLst>
              </a:tr>
              <a:tr h="409941">
                <a:tc>
                  <a:txBody>
                    <a:bodyPr/>
                    <a:lstStyle/>
                    <a:p>
                      <a:pPr>
                        <a:lnSpc>
                          <a:spcPct val="110000"/>
                        </a:lnSpc>
                        <a:buNone/>
                      </a:pPr>
                      <a:r>
                        <a:rPr lang="en-AU" sz="1000" dirty="0">
                          <a:effectLst/>
                        </a:rPr>
                        <a:t>HIV treatment</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$760.52</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31614 (87%)</a:t>
                      </a:r>
                      <a:r>
                        <a:rPr lang="en-AU" sz="1000" baseline="30000">
                          <a:effectLst/>
                        </a:rPr>
                        <a:t>1</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100%</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Includes ART, viral load monitoring, adherence and retention support.</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3172585798"/>
                  </a:ext>
                </a:extLst>
              </a:tr>
              <a:tr h="174890">
                <a:tc>
                  <a:txBody>
                    <a:bodyPr/>
                    <a:lstStyle/>
                    <a:p>
                      <a:pPr>
                        <a:lnSpc>
                          <a:spcPct val="110000"/>
                        </a:lnSpc>
                        <a:buNone/>
                      </a:pPr>
                      <a:r>
                        <a:rPr lang="en-AU" sz="1000">
                          <a:effectLst/>
                        </a:rPr>
                        <a:t>Prevention of mother-to-child transmission</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$719.37</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530 (68%)</a:t>
                      </a:r>
                      <a:r>
                        <a:rPr lang="en-AU" sz="1000" baseline="30000">
                          <a:effectLst/>
                        </a:rPr>
                        <a:t>2</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100%</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 </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1670678753"/>
                  </a:ext>
                </a:extLst>
              </a:tr>
              <a:tr h="548454">
                <a:tc>
                  <a:txBody>
                    <a:bodyPr/>
                    <a:lstStyle/>
                    <a:p>
                      <a:pPr>
                        <a:lnSpc>
                          <a:spcPct val="110000"/>
                        </a:lnSpc>
                        <a:buNone/>
                      </a:pPr>
                      <a:r>
                        <a:rPr lang="en-AU" sz="1000" dirty="0">
                          <a:effectLst/>
                        </a:rPr>
                        <a:t>Condom program</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$7.78</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96600 (1%)</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80%</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Condom distribution among adults outside of key populations (M15-49 and F15-49) and other men at high risk. </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4250807952"/>
                  </a:ext>
                </a:extLst>
              </a:tr>
              <a:tr h="409941">
                <a:tc>
                  <a:txBody>
                    <a:bodyPr/>
                    <a:lstStyle/>
                    <a:p>
                      <a:pPr>
                        <a:lnSpc>
                          <a:spcPct val="110000"/>
                        </a:lnSpc>
                        <a:buNone/>
                      </a:pPr>
                      <a:r>
                        <a:rPr lang="en-AU" sz="1000">
                          <a:effectLst/>
                        </a:rPr>
                        <a:t>Facility-based testing</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$1.90</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4,149,928 (29%)</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50%</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Captures testing of people outside of key populations, including clients of FSW</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4101124688"/>
                  </a:ext>
                </a:extLst>
              </a:tr>
              <a:tr h="271429">
                <a:tc>
                  <a:txBody>
                    <a:bodyPr/>
                    <a:lstStyle/>
                    <a:p>
                      <a:pPr>
                        <a:lnSpc>
                          <a:spcPct val="110000"/>
                        </a:lnSpc>
                        <a:buNone/>
                      </a:pPr>
                      <a:r>
                        <a:rPr lang="en-AU" sz="1000">
                          <a:effectLst/>
                        </a:rPr>
                        <a:t>Prevention and testing services for female sex workers</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$26.45</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18423 (84%)</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85%</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Includes condom distribution and HIV testing</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883889953"/>
                  </a:ext>
                </a:extLst>
              </a:tr>
              <a:tr h="271429">
                <a:tc>
                  <a:txBody>
                    <a:bodyPr/>
                    <a:lstStyle/>
                    <a:p>
                      <a:pPr>
                        <a:lnSpc>
                          <a:spcPct val="110000"/>
                        </a:lnSpc>
                        <a:buNone/>
                      </a:pPr>
                      <a:r>
                        <a:rPr lang="en-AU" sz="1000">
                          <a:effectLst/>
                        </a:rPr>
                        <a:t>Prevention and testing services for men who have sex with men</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$76.07</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17728 (25%)</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50%</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Includes condom distribution and HIV testing. </a:t>
                      </a:r>
                      <a:r>
                        <a:rPr lang="en-US" sz="1000" dirty="0">
                          <a:effectLst/>
                        </a:rPr>
                        <a:t>Maximum potential coverage limited due to stigma.</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2407906744"/>
                  </a:ext>
                </a:extLst>
              </a:tr>
              <a:tr h="409941">
                <a:tc>
                  <a:txBody>
                    <a:bodyPr/>
                    <a:lstStyle/>
                    <a:p>
                      <a:pPr>
                        <a:lnSpc>
                          <a:spcPct val="110000"/>
                        </a:lnSpc>
                        <a:buNone/>
                      </a:pPr>
                      <a:r>
                        <a:rPr lang="en-AU" sz="1000">
                          <a:effectLst/>
                        </a:rPr>
                        <a:t>Prevention and testing services for people who inject drugs</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$27.87</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52624 (66%)</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85%</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Includes needle and syringe program, condom distribution and HIV testing</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107527227"/>
                  </a:ext>
                </a:extLst>
              </a:tr>
              <a:tr h="409941">
                <a:tc>
                  <a:txBody>
                    <a:bodyPr/>
                    <a:lstStyle/>
                    <a:p>
                      <a:pPr>
                        <a:lnSpc>
                          <a:spcPct val="110000"/>
                        </a:lnSpc>
                        <a:buNone/>
                      </a:pPr>
                      <a:r>
                        <a:rPr lang="en-AU" sz="1000">
                          <a:effectLst/>
                        </a:rPr>
                        <a:t>Opioid substitution treatment </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$1,395.76</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380 (0.5%)</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1%</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US" sz="1000" dirty="0">
                          <a:effectLst/>
                        </a:rPr>
                        <a:t>Maximum coverage limited by policy constraints. </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267173602"/>
                  </a:ext>
                </a:extLst>
              </a:tr>
              <a:tr h="864000">
                <a:tc>
                  <a:txBody>
                    <a:bodyPr/>
                    <a:lstStyle/>
                    <a:p>
                      <a:pPr>
                        <a:lnSpc>
                          <a:spcPct val="110000"/>
                        </a:lnSpc>
                        <a:buNone/>
                      </a:pPr>
                      <a:r>
                        <a:rPr lang="en-AU" sz="1000" dirty="0">
                          <a:effectLst/>
                        </a:rPr>
                        <a:t>Pre-exposure prophylaxis (oral)</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$46.65</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a:effectLst/>
                        </a:rPr>
                        <a:t>3143 (4%) MSM</a:t>
                      </a:r>
                    </a:p>
                    <a:p>
                      <a:pPr>
                        <a:lnSpc>
                          <a:spcPct val="110000"/>
                        </a:lnSpc>
                        <a:buNone/>
                      </a:pPr>
                      <a:r>
                        <a:rPr lang="en-AU" sz="1000">
                          <a:effectLst/>
                        </a:rPr>
                        <a:t>2722 (12%) FSW</a:t>
                      </a:r>
                    </a:p>
                    <a:p>
                      <a:pPr>
                        <a:lnSpc>
                          <a:spcPct val="110000"/>
                        </a:lnSpc>
                        <a:buNone/>
                      </a:pPr>
                      <a:r>
                        <a:rPr lang="en-AU" sz="1000">
                          <a:effectLst/>
                        </a:rPr>
                        <a:t>4841 (6%) PWID</a:t>
                      </a:r>
                      <a:endParaRPr lang="en-AU" sz="100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15% MSM</a:t>
                      </a:r>
                      <a:r>
                        <a:rPr lang="en-AU" sz="1000" baseline="30000" dirty="0">
                          <a:effectLst/>
                        </a:rPr>
                        <a:t>3</a:t>
                      </a:r>
                    </a:p>
                    <a:p>
                      <a:pPr>
                        <a:lnSpc>
                          <a:spcPct val="110000"/>
                        </a:lnSpc>
                        <a:buNone/>
                      </a:pPr>
                      <a:r>
                        <a:rPr lang="en-AU" sz="1000" dirty="0">
                          <a:effectLst/>
                        </a:rPr>
                        <a:t>20% FSW</a:t>
                      </a:r>
                      <a:r>
                        <a:rPr lang="en-AU" sz="1000" baseline="30000" dirty="0">
                          <a:effectLst/>
                        </a:rPr>
                        <a:t>3</a:t>
                      </a:r>
                      <a:endParaRPr lang="en-AU" sz="1000" dirty="0">
                        <a:effectLst/>
                      </a:endParaRPr>
                    </a:p>
                    <a:p>
                      <a:pPr>
                        <a:lnSpc>
                          <a:spcPct val="110000"/>
                        </a:lnSpc>
                        <a:buNone/>
                      </a:pPr>
                      <a:r>
                        <a:rPr lang="en-AU" sz="1000" dirty="0">
                          <a:effectLst/>
                        </a:rPr>
                        <a:t>15% PWID</a:t>
                      </a:r>
                      <a:r>
                        <a:rPr lang="en-AU" sz="1000" baseline="30000" dirty="0">
                          <a:effectLst/>
                        </a:rPr>
                        <a:t>3</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Average annual cost per person. Assume those reached by </a:t>
                      </a:r>
                      <a:r>
                        <a:rPr lang="en-AU" sz="1000" dirty="0" err="1">
                          <a:effectLst/>
                        </a:rPr>
                        <a:t>PrEP</a:t>
                      </a:r>
                      <a:r>
                        <a:rPr lang="en-AU" sz="1000" dirty="0">
                          <a:effectLst/>
                        </a:rPr>
                        <a:t> have a relative risk of 2 of acquiring HIV compared to those not on </a:t>
                      </a:r>
                      <a:r>
                        <a:rPr lang="en-AU" sz="1000" dirty="0" err="1">
                          <a:effectLst/>
                        </a:rPr>
                        <a:t>PrEP.</a:t>
                      </a:r>
                      <a:r>
                        <a:rPr lang="en-AU" sz="1000" dirty="0">
                          <a:effectLst/>
                        </a:rPr>
                        <a:t> Assumes average continuation of 4 months. </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3134182335"/>
                  </a:ext>
                </a:extLst>
              </a:tr>
            </a:tbl>
          </a:graphicData>
        </a:graphic>
      </p:graphicFrame>
      <p:sp>
        <p:nvSpPr>
          <p:cNvPr id="5" name="TextBox 4">
            <a:extLst>
              <a:ext uri="{FF2B5EF4-FFF2-40B4-BE49-F238E27FC236}">
                <a16:creationId xmlns:a16="http://schemas.microsoft.com/office/drawing/2014/main" id="{E290C8A1-7AFF-6D49-E8BC-2C2DE8A9F059}"/>
              </a:ext>
            </a:extLst>
          </p:cNvPr>
          <p:cNvSpPr txBox="1"/>
          <p:nvPr/>
        </p:nvSpPr>
        <p:spPr>
          <a:xfrm>
            <a:off x="1237672" y="6297975"/>
            <a:ext cx="8873194" cy="560025"/>
          </a:xfrm>
          <a:prstGeom prst="rect">
            <a:avLst/>
          </a:prstGeom>
          <a:noFill/>
        </p:spPr>
        <p:txBody>
          <a:bodyPr wrap="square">
            <a:spAutoFit/>
          </a:bodyPr>
          <a:lstStyle/>
          <a:p>
            <a:pPr algn="just">
              <a:lnSpc>
                <a:spcPct val="115000"/>
              </a:lnSpc>
              <a:buNone/>
            </a:pPr>
            <a:r>
              <a:rPr lang="en-US" sz="900" kern="1200" dirty="0">
                <a:solidFill>
                  <a:srgbClr val="262626"/>
                </a:solidFill>
                <a:effectLst/>
                <a:latin typeface="Consolas" panose="020B0609020204030204" pitchFamily="49" charset="0"/>
                <a:ea typeface="Aptos" panose="020B0004020202020204" pitchFamily="34" charset="0"/>
                <a:cs typeface="Arial" panose="020B0604020202020204" pitchFamily="34" charset="0"/>
              </a:rPr>
              <a:t>1, Percentage of diagnosed people living with HIV; 2, percentage of pregnant women living with HIV; percentage of risk adjusted by relative risk of those on </a:t>
            </a:r>
            <a:r>
              <a:rPr lang="en-US" sz="900" kern="1200" dirty="0" err="1">
                <a:solidFill>
                  <a:srgbClr val="262626"/>
                </a:solidFill>
                <a:effectLst/>
                <a:latin typeface="Consolas" panose="020B0609020204030204" pitchFamily="49" charset="0"/>
                <a:ea typeface="Aptos" panose="020B0004020202020204" pitchFamily="34" charset="0"/>
                <a:cs typeface="Arial" panose="020B0604020202020204" pitchFamily="34" charset="0"/>
              </a:rPr>
              <a:t>PrEP</a:t>
            </a:r>
            <a:r>
              <a:rPr lang="en-US" sz="900" kern="1200" dirty="0">
                <a:solidFill>
                  <a:srgbClr val="262626"/>
                </a:solidFill>
                <a:effectLst/>
                <a:latin typeface="Consolas" panose="020B0609020204030204" pitchFamily="49" charset="0"/>
                <a:ea typeface="Aptos" panose="020B0004020202020204" pitchFamily="34" charset="0"/>
                <a:cs typeface="Arial" panose="020B0604020202020204" pitchFamily="34" charset="0"/>
              </a:rPr>
              <a:t> (assumed 2) and average continuation). Source: Unit costs derived through top-down estimation with total spending and coverage provided by the provided by KRCDIZ. </a:t>
            </a:r>
          </a:p>
        </p:txBody>
      </p:sp>
    </p:spTree>
    <p:extLst>
      <p:ext uri="{BB962C8B-B14F-4D97-AF65-F5344CB8AC3E}">
        <p14:creationId xmlns:p14="http://schemas.microsoft.com/office/powerpoint/2010/main" val="903163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BA54B9-5986-B8B2-C92D-660C1D408A48}"/>
              </a:ext>
            </a:extLst>
          </p:cNvPr>
          <p:cNvSpPr>
            <a:spLocks noGrp="1"/>
          </p:cNvSpPr>
          <p:nvPr>
            <p:ph type="body" sz="quarter" idx="10"/>
          </p:nvPr>
        </p:nvSpPr>
        <p:spPr>
          <a:xfrm>
            <a:off x="1237673" y="868542"/>
            <a:ext cx="5401666" cy="403765"/>
          </a:xfrm>
        </p:spPr>
        <p:txBody>
          <a:bodyPr/>
          <a:lstStyle/>
          <a:p>
            <a:r>
              <a:rPr lang="en-US" dirty="0"/>
              <a:t>Calibration outputs</a:t>
            </a:r>
          </a:p>
        </p:txBody>
      </p:sp>
      <p:pic>
        <p:nvPicPr>
          <p:cNvPr id="4" name="Picture 3">
            <a:extLst>
              <a:ext uri="{FF2B5EF4-FFF2-40B4-BE49-F238E27FC236}">
                <a16:creationId xmlns:a16="http://schemas.microsoft.com/office/drawing/2014/main" id="{34A0C29E-30E4-D2A8-0F63-4C263696D13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7673" y="1580810"/>
            <a:ext cx="2879725" cy="1642110"/>
          </a:xfrm>
          <a:prstGeom prst="rect">
            <a:avLst/>
          </a:prstGeom>
          <a:noFill/>
          <a:ln>
            <a:noFill/>
          </a:ln>
        </p:spPr>
      </p:pic>
      <p:sp>
        <p:nvSpPr>
          <p:cNvPr id="10" name="TextBox 9">
            <a:extLst>
              <a:ext uri="{FF2B5EF4-FFF2-40B4-BE49-F238E27FC236}">
                <a16:creationId xmlns:a16="http://schemas.microsoft.com/office/drawing/2014/main" id="{CB9A61C0-CB25-F184-72E9-4122C27B2BD6}"/>
              </a:ext>
            </a:extLst>
          </p:cNvPr>
          <p:cNvSpPr txBox="1"/>
          <p:nvPr/>
        </p:nvSpPr>
        <p:spPr>
          <a:xfrm>
            <a:off x="4041729" y="5689323"/>
            <a:ext cx="3657600" cy="1107996"/>
          </a:xfrm>
          <a:prstGeom prst="rect">
            <a:avLst/>
          </a:prstGeom>
          <a:noFill/>
        </p:spPr>
        <p:txBody>
          <a:bodyPr wrap="square">
            <a:spAutoFit/>
          </a:bodyPr>
          <a:lstStyle/>
          <a:p>
            <a:r>
              <a:rPr lang="en-AU" sz="1100" dirty="0">
                <a:solidFill>
                  <a:srgbClr val="262626"/>
                </a:solidFill>
                <a:effectLst/>
                <a:latin typeface="Consolas" panose="020B0609020204030204" pitchFamily="49" charset="0"/>
                <a:ea typeface="Yu Mincho" panose="02020400000000000000" pitchFamily="18" charset="-128"/>
                <a:cs typeface="DaunPenh" panose="01010101010101010101" pitchFamily="2" charset="0"/>
              </a:rPr>
              <a:t>Note. Comparative data for deaths represents number of deaths HIV reported in national Electronic HIV Case-based Surveillance System. Optima modelled numbers expected to be higher because also captures deaths among undiagnosed people living with HIV.</a:t>
            </a:r>
            <a:endParaRPr lang="en-AU" sz="1100" dirty="0">
              <a:latin typeface="Consolas" panose="020B0609020204030204" pitchFamily="49" charset="0"/>
            </a:endParaRPr>
          </a:p>
        </p:txBody>
      </p:sp>
      <p:pic>
        <p:nvPicPr>
          <p:cNvPr id="3" name="Picture 2">
            <a:extLst>
              <a:ext uri="{FF2B5EF4-FFF2-40B4-BE49-F238E27FC236}">
                <a16:creationId xmlns:a16="http://schemas.microsoft.com/office/drawing/2014/main" id="{EDF90E5D-F0CB-5186-C63B-040701B6AAE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3869" y="1590970"/>
            <a:ext cx="2879725" cy="1665605"/>
          </a:xfrm>
          <a:prstGeom prst="rect">
            <a:avLst/>
          </a:prstGeom>
          <a:noFill/>
          <a:ln>
            <a:noFill/>
          </a:ln>
        </p:spPr>
      </p:pic>
      <p:pic>
        <p:nvPicPr>
          <p:cNvPr id="11" name="Picture 10">
            <a:extLst>
              <a:ext uri="{FF2B5EF4-FFF2-40B4-BE49-F238E27FC236}">
                <a16:creationId xmlns:a16="http://schemas.microsoft.com/office/drawing/2014/main" id="{AB90433E-40F2-D7E8-AEF5-9C7BABAA576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37673" y="3899683"/>
            <a:ext cx="2879725" cy="1618615"/>
          </a:xfrm>
          <a:prstGeom prst="rect">
            <a:avLst/>
          </a:prstGeom>
          <a:noFill/>
          <a:ln>
            <a:noFill/>
          </a:ln>
        </p:spPr>
      </p:pic>
      <p:pic>
        <p:nvPicPr>
          <p:cNvPr id="12" name="Picture 11">
            <a:extLst>
              <a:ext uri="{FF2B5EF4-FFF2-40B4-BE49-F238E27FC236}">
                <a16:creationId xmlns:a16="http://schemas.microsoft.com/office/drawing/2014/main" id="{E329240B-54A6-91A6-869C-D6DC4B321DC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99329" y="1591605"/>
            <a:ext cx="2879725" cy="1655445"/>
          </a:xfrm>
          <a:prstGeom prst="rect">
            <a:avLst/>
          </a:prstGeom>
          <a:noFill/>
          <a:ln>
            <a:noFill/>
          </a:ln>
        </p:spPr>
      </p:pic>
      <p:pic>
        <p:nvPicPr>
          <p:cNvPr id="13" name="Picture 12">
            <a:extLst>
              <a:ext uri="{FF2B5EF4-FFF2-40B4-BE49-F238E27FC236}">
                <a16:creationId xmlns:a16="http://schemas.microsoft.com/office/drawing/2014/main" id="{FE4258C8-07B1-DCDC-B66F-92238FA7F66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93869" y="3856503"/>
            <a:ext cx="2879725" cy="1661795"/>
          </a:xfrm>
          <a:prstGeom prst="rect">
            <a:avLst/>
          </a:prstGeom>
          <a:noFill/>
          <a:ln>
            <a:noFill/>
          </a:ln>
        </p:spPr>
      </p:pic>
      <p:pic>
        <p:nvPicPr>
          <p:cNvPr id="14" name="Picture 13">
            <a:extLst>
              <a:ext uri="{FF2B5EF4-FFF2-40B4-BE49-F238E27FC236}">
                <a16:creationId xmlns:a16="http://schemas.microsoft.com/office/drawing/2014/main" id="{E2C8D456-3C5E-734F-0DA1-F1F1E1C13B1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50065" y="3856503"/>
            <a:ext cx="2879725" cy="1655445"/>
          </a:xfrm>
          <a:prstGeom prst="rect">
            <a:avLst/>
          </a:prstGeom>
          <a:noFill/>
          <a:ln>
            <a:noFill/>
          </a:ln>
        </p:spPr>
      </p:pic>
    </p:spTree>
    <p:extLst>
      <p:ext uri="{BB962C8B-B14F-4D97-AF65-F5344CB8AC3E}">
        <p14:creationId xmlns:p14="http://schemas.microsoft.com/office/powerpoint/2010/main" val="3424873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2649FC-7F7E-4044-1E21-2790727C5A87}"/>
              </a:ext>
            </a:extLst>
          </p:cNvPr>
          <p:cNvSpPr>
            <a:spLocks noGrp="1"/>
          </p:cNvSpPr>
          <p:nvPr>
            <p:ph type="body" sz="quarter" idx="10"/>
          </p:nvPr>
        </p:nvSpPr>
        <p:spPr>
          <a:xfrm>
            <a:off x="1237673" y="868542"/>
            <a:ext cx="5401666" cy="403765"/>
          </a:xfrm>
        </p:spPr>
        <p:txBody>
          <a:bodyPr/>
          <a:lstStyle/>
          <a:p>
            <a:r>
              <a:rPr lang="en-US" dirty="0"/>
              <a:t>Background</a:t>
            </a:r>
          </a:p>
        </p:txBody>
      </p:sp>
      <p:sp>
        <p:nvSpPr>
          <p:cNvPr id="3" name="Content Placeholder 2">
            <a:extLst>
              <a:ext uri="{FF2B5EF4-FFF2-40B4-BE49-F238E27FC236}">
                <a16:creationId xmlns:a16="http://schemas.microsoft.com/office/drawing/2014/main" id="{AE57E03B-5DA4-A6B7-8F9E-9389E50DEDDF}"/>
              </a:ext>
            </a:extLst>
          </p:cNvPr>
          <p:cNvSpPr>
            <a:spLocks noGrp="1"/>
          </p:cNvSpPr>
          <p:nvPr>
            <p:ph sz="quarter" idx="23"/>
          </p:nvPr>
        </p:nvSpPr>
        <p:spPr>
          <a:xfrm>
            <a:off x="1237673" y="1538762"/>
            <a:ext cx="9325694" cy="4279140"/>
          </a:xfrm>
        </p:spPr>
        <p:txBody>
          <a:bodyPr/>
          <a:lstStyle/>
          <a:p>
            <a:pPr marL="285750" indent="-285750">
              <a:buClr>
                <a:schemeClr val="tx2"/>
              </a:buClr>
              <a:buFont typeface="Arial" panose="020B0604020202020204" pitchFamily="34" charset="0"/>
              <a:buChar char="•"/>
            </a:pPr>
            <a:r>
              <a:rPr lang="en-US" sz="2000" dirty="0"/>
              <a:t>While overall new infections are declining in Kazakhstan (Spectrum estimates), incidence may be increasing in some populations.  </a:t>
            </a:r>
          </a:p>
          <a:p>
            <a:pPr marL="285750" indent="-285750">
              <a:buClr>
                <a:schemeClr val="tx2"/>
              </a:buClr>
              <a:buFont typeface="Arial" panose="020B0604020202020204" pitchFamily="34" charset="0"/>
              <a:buChar char="•"/>
            </a:pPr>
            <a:r>
              <a:rPr lang="en-US" sz="2000" dirty="0"/>
              <a:t>Among men who have sex with men (MSM), HIV prevalence has increased from 1.2% in 2013 to 8.8% in 2023.</a:t>
            </a:r>
          </a:p>
          <a:p>
            <a:pPr marL="285750" indent="-285750">
              <a:buClr>
                <a:schemeClr val="tx2"/>
              </a:buClr>
              <a:buFont typeface="Arial" panose="020B0604020202020204" pitchFamily="34" charset="0"/>
              <a:buChar char="•"/>
            </a:pPr>
            <a:r>
              <a:rPr lang="en-US" sz="2000" dirty="0"/>
              <a:t>People who inject drugs (PWID) and female sex workers (FSW) are also disproportionately affected by HIV.</a:t>
            </a:r>
          </a:p>
          <a:p>
            <a:pPr marL="285750" indent="-285750">
              <a:buClr>
                <a:schemeClr val="tx2"/>
              </a:buClr>
              <a:buFont typeface="Arial" panose="020B0604020202020204" pitchFamily="34" charset="0"/>
              <a:buChar char="•"/>
            </a:pPr>
            <a:r>
              <a:rPr lang="en-US" sz="2000" dirty="0"/>
              <a:t>Due to upper-middle income status, Kazakhstan has faced barriers to accessing cheaper generic drugs but now has access to low-cost dolutegravir for first-line treatment. </a:t>
            </a:r>
          </a:p>
          <a:p>
            <a:pPr marL="285750" indent="-285750">
              <a:buClr>
                <a:schemeClr val="tx2"/>
              </a:buClr>
              <a:buFont typeface="Arial" panose="020B0604020202020204" pitchFamily="34" charset="0"/>
              <a:buChar char="•"/>
            </a:pPr>
            <a:r>
              <a:rPr lang="en-US" sz="2000" dirty="0"/>
              <a:t>Domestic share of HIV spending increased from 87% to 94% between 2021 and 2024.</a:t>
            </a:r>
          </a:p>
          <a:p>
            <a:pPr>
              <a:buClr>
                <a:schemeClr val="tx2"/>
              </a:buClr>
            </a:pPr>
            <a:endParaRPr lang="en-US" sz="2000" dirty="0"/>
          </a:p>
        </p:txBody>
      </p:sp>
    </p:spTree>
    <p:extLst>
      <p:ext uri="{BB962C8B-B14F-4D97-AF65-F5344CB8AC3E}">
        <p14:creationId xmlns:p14="http://schemas.microsoft.com/office/powerpoint/2010/main" val="3167997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ABFE43-A7A2-37D5-BA77-5CDBC619BDDB}"/>
              </a:ext>
            </a:extLst>
          </p:cNvPr>
          <p:cNvSpPr>
            <a:spLocks noGrp="1"/>
          </p:cNvSpPr>
          <p:nvPr>
            <p:ph type="body" sz="quarter" idx="10"/>
          </p:nvPr>
        </p:nvSpPr>
        <p:spPr>
          <a:xfrm>
            <a:off x="1237673" y="868542"/>
            <a:ext cx="5401666" cy="403765"/>
          </a:xfrm>
        </p:spPr>
        <p:txBody>
          <a:bodyPr/>
          <a:lstStyle/>
          <a:p>
            <a:r>
              <a:rPr lang="en-US" dirty="0"/>
              <a:t>Calibration outputs</a:t>
            </a:r>
          </a:p>
        </p:txBody>
      </p:sp>
      <p:pic>
        <p:nvPicPr>
          <p:cNvPr id="3" name="Picture 2">
            <a:extLst>
              <a:ext uri="{FF2B5EF4-FFF2-40B4-BE49-F238E27FC236}">
                <a16:creationId xmlns:a16="http://schemas.microsoft.com/office/drawing/2014/main" id="{01A3E12B-2216-094A-DD01-D03DB45EF9C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7673" y="1582223"/>
            <a:ext cx="2879725" cy="1665605"/>
          </a:xfrm>
          <a:prstGeom prst="rect">
            <a:avLst/>
          </a:prstGeom>
          <a:noFill/>
          <a:ln>
            <a:noFill/>
          </a:ln>
        </p:spPr>
      </p:pic>
      <p:pic>
        <p:nvPicPr>
          <p:cNvPr id="9" name="Picture 8">
            <a:extLst>
              <a:ext uri="{FF2B5EF4-FFF2-40B4-BE49-F238E27FC236}">
                <a16:creationId xmlns:a16="http://schemas.microsoft.com/office/drawing/2014/main" id="{C99173CB-7065-2978-F75F-93348AA7446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1387" y="1582223"/>
            <a:ext cx="2879725" cy="1453515"/>
          </a:xfrm>
          <a:prstGeom prst="rect">
            <a:avLst/>
          </a:prstGeom>
          <a:noFill/>
          <a:ln>
            <a:noFill/>
          </a:ln>
        </p:spPr>
      </p:pic>
      <p:pic>
        <p:nvPicPr>
          <p:cNvPr id="10" name="Picture 9">
            <a:extLst>
              <a:ext uri="{FF2B5EF4-FFF2-40B4-BE49-F238E27FC236}">
                <a16:creationId xmlns:a16="http://schemas.microsoft.com/office/drawing/2014/main" id="{36ADBEB0-5173-5801-DAFA-0016E017CB1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37673" y="3923925"/>
            <a:ext cx="1979930" cy="1544320"/>
          </a:xfrm>
          <a:prstGeom prst="rect">
            <a:avLst/>
          </a:prstGeom>
          <a:noFill/>
          <a:ln>
            <a:noFill/>
          </a:ln>
        </p:spPr>
      </p:pic>
      <p:pic>
        <p:nvPicPr>
          <p:cNvPr id="11" name="Picture 10">
            <a:extLst>
              <a:ext uri="{FF2B5EF4-FFF2-40B4-BE49-F238E27FC236}">
                <a16:creationId xmlns:a16="http://schemas.microsoft.com/office/drawing/2014/main" id="{FE6173B4-61D2-1FD3-5A2F-F36413AC1EB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38506" y="3923925"/>
            <a:ext cx="1979930" cy="1518920"/>
          </a:xfrm>
          <a:prstGeom prst="rect">
            <a:avLst/>
          </a:prstGeom>
          <a:noFill/>
          <a:ln>
            <a:noFill/>
          </a:ln>
        </p:spPr>
      </p:pic>
      <p:pic>
        <p:nvPicPr>
          <p:cNvPr id="12" name="Picture 11">
            <a:extLst>
              <a:ext uri="{FF2B5EF4-FFF2-40B4-BE49-F238E27FC236}">
                <a16:creationId xmlns:a16="http://schemas.microsoft.com/office/drawing/2014/main" id="{8CECD19D-DB30-7ADF-0ACF-58FEC2FEBA1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39339" y="3923925"/>
            <a:ext cx="1979930" cy="1518920"/>
          </a:xfrm>
          <a:prstGeom prst="rect">
            <a:avLst/>
          </a:prstGeom>
          <a:noFill/>
          <a:ln>
            <a:noFill/>
          </a:ln>
        </p:spPr>
      </p:pic>
    </p:spTree>
    <p:extLst>
      <p:ext uri="{BB962C8B-B14F-4D97-AF65-F5344CB8AC3E}">
        <p14:creationId xmlns:p14="http://schemas.microsoft.com/office/powerpoint/2010/main" val="2032921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6F7CFF-42D5-0641-84D1-710E547E5FA0}"/>
              </a:ext>
            </a:extLst>
          </p:cNvPr>
          <p:cNvSpPr>
            <a:spLocks noGrp="1"/>
          </p:cNvSpPr>
          <p:nvPr>
            <p:ph type="body" sz="quarter" idx="10"/>
          </p:nvPr>
        </p:nvSpPr>
        <p:spPr>
          <a:xfrm>
            <a:off x="1237673" y="868542"/>
            <a:ext cx="5401666" cy="403765"/>
          </a:xfrm>
        </p:spPr>
        <p:txBody>
          <a:bodyPr/>
          <a:lstStyle/>
          <a:p>
            <a:r>
              <a:rPr lang="en-US" dirty="0"/>
              <a:t>Calibration outputs</a:t>
            </a:r>
          </a:p>
        </p:txBody>
      </p:sp>
      <p:pic>
        <p:nvPicPr>
          <p:cNvPr id="3" name="Picture 2">
            <a:extLst>
              <a:ext uri="{FF2B5EF4-FFF2-40B4-BE49-F238E27FC236}">
                <a16:creationId xmlns:a16="http://schemas.microsoft.com/office/drawing/2014/main" id="{7BBCED6B-4D0A-7832-9951-96054210CD5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7673" y="1629410"/>
            <a:ext cx="2472055" cy="1799590"/>
          </a:xfrm>
          <a:prstGeom prst="rect">
            <a:avLst/>
          </a:prstGeom>
          <a:noFill/>
          <a:ln>
            <a:noFill/>
          </a:ln>
        </p:spPr>
      </p:pic>
      <p:pic>
        <p:nvPicPr>
          <p:cNvPr id="10" name="Picture 9">
            <a:extLst>
              <a:ext uri="{FF2B5EF4-FFF2-40B4-BE49-F238E27FC236}">
                <a16:creationId xmlns:a16="http://schemas.microsoft.com/office/drawing/2014/main" id="{95127B20-3D0F-9994-AEDC-A35C1CE6B63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3568" y="1629410"/>
            <a:ext cx="2432685" cy="1799590"/>
          </a:xfrm>
          <a:prstGeom prst="rect">
            <a:avLst/>
          </a:prstGeom>
          <a:noFill/>
          <a:ln>
            <a:noFill/>
          </a:ln>
        </p:spPr>
      </p:pic>
      <p:pic>
        <p:nvPicPr>
          <p:cNvPr id="11" name="Picture 10">
            <a:extLst>
              <a:ext uri="{FF2B5EF4-FFF2-40B4-BE49-F238E27FC236}">
                <a16:creationId xmlns:a16="http://schemas.microsoft.com/office/drawing/2014/main" id="{EF2525D3-8DEC-D344-74C4-6DB3EA9DF91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50093" y="1629410"/>
            <a:ext cx="2432685" cy="1799590"/>
          </a:xfrm>
          <a:prstGeom prst="rect">
            <a:avLst/>
          </a:prstGeom>
          <a:noFill/>
          <a:ln>
            <a:noFill/>
          </a:ln>
        </p:spPr>
      </p:pic>
      <p:pic>
        <p:nvPicPr>
          <p:cNvPr id="12" name="Picture 11">
            <a:extLst>
              <a:ext uri="{FF2B5EF4-FFF2-40B4-BE49-F238E27FC236}">
                <a16:creationId xmlns:a16="http://schemas.microsoft.com/office/drawing/2014/main" id="{3C5ECBBE-23F4-8044-ED9E-E21945353DA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37673" y="3882016"/>
            <a:ext cx="2432685" cy="1799590"/>
          </a:xfrm>
          <a:prstGeom prst="rect">
            <a:avLst/>
          </a:prstGeom>
          <a:noFill/>
          <a:ln>
            <a:noFill/>
          </a:ln>
        </p:spPr>
      </p:pic>
      <p:pic>
        <p:nvPicPr>
          <p:cNvPr id="13" name="Picture 12">
            <a:extLst>
              <a:ext uri="{FF2B5EF4-FFF2-40B4-BE49-F238E27FC236}">
                <a16:creationId xmlns:a16="http://schemas.microsoft.com/office/drawing/2014/main" id="{CEB855B4-99AD-283A-C7E2-FC36DE07845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13568" y="3882016"/>
            <a:ext cx="2510790" cy="1799590"/>
          </a:xfrm>
          <a:prstGeom prst="rect">
            <a:avLst/>
          </a:prstGeom>
          <a:noFill/>
          <a:ln>
            <a:noFill/>
          </a:ln>
        </p:spPr>
      </p:pic>
      <p:pic>
        <p:nvPicPr>
          <p:cNvPr id="14" name="Picture 13">
            <a:extLst>
              <a:ext uri="{FF2B5EF4-FFF2-40B4-BE49-F238E27FC236}">
                <a16:creationId xmlns:a16="http://schemas.microsoft.com/office/drawing/2014/main" id="{96432843-AA5C-5CEF-5161-21657353CAE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50093" y="3882016"/>
            <a:ext cx="2432685" cy="1799590"/>
          </a:xfrm>
          <a:prstGeom prst="rect">
            <a:avLst/>
          </a:prstGeom>
          <a:noFill/>
          <a:ln>
            <a:noFill/>
          </a:ln>
        </p:spPr>
      </p:pic>
    </p:spTree>
    <p:extLst>
      <p:ext uri="{BB962C8B-B14F-4D97-AF65-F5344CB8AC3E}">
        <p14:creationId xmlns:p14="http://schemas.microsoft.com/office/powerpoint/2010/main" val="3405277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7F5FD3-A9B9-F10F-4DA6-AA6F74C5B9E4}"/>
              </a:ext>
            </a:extLst>
          </p:cNvPr>
          <p:cNvSpPr>
            <a:spLocks noGrp="1"/>
          </p:cNvSpPr>
          <p:nvPr>
            <p:ph type="body" sz="quarter" idx="10"/>
          </p:nvPr>
        </p:nvSpPr>
        <p:spPr>
          <a:xfrm>
            <a:off x="1237673" y="868542"/>
            <a:ext cx="5401666" cy="403765"/>
          </a:xfrm>
        </p:spPr>
        <p:txBody>
          <a:bodyPr/>
          <a:lstStyle/>
          <a:p>
            <a:r>
              <a:rPr lang="en-US" dirty="0"/>
              <a:t>Calibration outputs</a:t>
            </a:r>
          </a:p>
        </p:txBody>
      </p:sp>
      <p:pic>
        <p:nvPicPr>
          <p:cNvPr id="3" name="Picture 2">
            <a:extLst>
              <a:ext uri="{FF2B5EF4-FFF2-40B4-BE49-F238E27FC236}">
                <a16:creationId xmlns:a16="http://schemas.microsoft.com/office/drawing/2014/main" id="{4BBDCF5C-DEF6-BB15-2D6E-9EC43794222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0074" y="1629410"/>
            <a:ext cx="2549525" cy="1799590"/>
          </a:xfrm>
          <a:prstGeom prst="rect">
            <a:avLst/>
          </a:prstGeom>
          <a:noFill/>
          <a:ln>
            <a:noFill/>
          </a:ln>
        </p:spPr>
      </p:pic>
      <p:pic>
        <p:nvPicPr>
          <p:cNvPr id="10" name="Picture 9">
            <a:extLst>
              <a:ext uri="{FF2B5EF4-FFF2-40B4-BE49-F238E27FC236}">
                <a16:creationId xmlns:a16="http://schemas.microsoft.com/office/drawing/2014/main" id="{CC137F44-16EC-695F-E67A-8BA2B7C7195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0074" y="3967480"/>
            <a:ext cx="2549525" cy="1799590"/>
          </a:xfrm>
          <a:prstGeom prst="rect">
            <a:avLst/>
          </a:prstGeom>
          <a:noFill/>
          <a:ln>
            <a:noFill/>
          </a:ln>
        </p:spPr>
      </p:pic>
      <p:pic>
        <p:nvPicPr>
          <p:cNvPr id="11" name="Picture 10">
            <a:extLst>
              <a:ext uri="{FF2B5EF4-FFF2-40B4-BE49-F238E27FC236}">
                <a16:creationId xmlns:a16="http://schemas.microsoft.com/office/drawing/2014/main" id="{21A40637-2405-D6D9-2451-B4436680B8B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45305" y="1629410"/>
            <a:ext cx="2510790" cy="1799590"/>
          </a:xfrm>
          <a:prstGeom prst="rect">
            <a:avLst/>
          </a:prstGeom>
          <a:noFill/>
          <a:ln>
            <a:noFill/>
          </a:ln>
        </p:spPr>
      </p:pic>
      <p:pic>
        <p:nvPicPr>
          <p:cNvPr id="12" name="Picture 11">
            <a:extLst>
              <a:ext uri="{FF2B5EF4-FFF2-40B4-BE49-F238E27FC236}">
                <a16:creationId xmlns:a16="http://schemas.microsoft.com/office/drawing/2014/main" id="{70DAD481-E4E9-0586-73A7-EA1E7E2472A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45305" y="3967480"/>
            <a:ext cx="2510790" cy="1799590"/>
          </a:xfrm>
          <a:prstGeom prst="rect">
            <a:avLst/>
          </a:prstGeom>
          <a:noFill/>
          <a:ln>
            <a:noFill/>
          </a:ln>
        </p:spPr>
      </p:pic>
      <p:pic>
        <p:nvPicPr>
          <p:cNvPr id="13" name="Picture 12">
            <a:extLst>
              <a:ext uri="{FF2B5EF4-FFF2-40B4-BE49-F238E27FC236}">
                <a16:creationId xmlns:a16="http://schemas.microsoft.com/office/drawing/2014/main" id="{63F0C080-4B69-B1DF-BE64-60865D40C9C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74255" y="1629410"/>
            <a:ext cx="2510790" cy="1799590"/>
          </a:xfrm>
          <a:prstGeom prst="rect">
            <a:avLst/>
          </a:prstGeom>
          <a:noFill/>
          <a:ln>
            <a:noFill/>
          </a:ln>
        </p:spPr>
      </p:pic>
      <p:pic>
        <p:nvPicPr>
          <p:cNvPr id="14" name="Picture 13">
            <a:extLst>
              <a:ext uri="{FF2B5EF4-FFF2-40B4-BE49-F238E27FC236}">
                <a16:creationId xmlns:a16="http://schemas.microsoft.com/office/drawing/2014/main" id="{1B92AF4E-50AE-FA43-CF13-A46A4D58E6A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74255" y="3967480"/>
            <a:ext cx="2510790" cy="1799590"/>
          </a:xfrm>
          <a:prstGeom prst="rect">
            <a:avLst/>
          </a:prstGeom>
          <a:noFill/>
          <a:ln>
            <a:noFill/>
          </a:ln>
        </p:spPr>
      </p:pic>
    </p:spTree>
    <p:extLst>
      <p:ext uri="{BB962C8B-B14F-4D97-AF65-F5344CB8AC3E}">
        <p14:creationId xmlns:p14="http://schemas.microsoft.com/office/powerpoint/2010/main" val="26665600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BA54B9-5986-B8B2-C92D-660C1D408A48}"/>
              </a:ext>
            </a:extLst>
          </p:cNvPr>
          <p:cNvSpPr>
            <a:spLocks noGrp="1"/>
          </p:cNvSpPr>
          <p:nvPr>
            <p:ph type="body" sz="quarter" idx="10"/>
          </p:nvPr>
        </p:nvSpPr>
        <p:spPr>
          <a:xfrm>
            <a:off x="1237672" y="868542"/>
            <a:ext cx="9908748" cy="879235"/>
          </a:xfrm>
        </p:spPr>
        <p:txBody>
          <a:bodyPr/>
          <a:lstStyle/>
          <a:p>
            <a:r>
              <a:rPr lang="en-AU" sz="2800" dirty="0"/>
              <a:t>Sex disaggregation of new cases based on national surveillance reporting compared to Optima modelled estimates</a:t>
            </a:r>
            <a:endParaRPr lang="en-US" sz="2800" dirty="0"/>
          </a:p>
        </p:txBody>
      </p:sp>
      <p:graphicFrame>
        <p:nvGraphicFramePr>
          <p:cNvPr id="3" name="Chart 2">
            <a:extLst>
              <a:ext uri="{FF2B5EF4-FFF2-40B4-BE49-F238E27FC236}">
                <a16:creationId xmlns:a16="http://schemas.microsoft.com/office/drawing/2014/main" id="{65A22897-80E8-9A25-6146-1D4832021A95}"/>
              </a:ext>
            </a:extLst>
          </p:cNvPr>
          <p:cNvGraphicFramePr/>
          <p:nvPr>
            <p:extLst>
              <p:ext uri="{D42A27DB-BD31-4B8C-83A1-F6EECF244321}">
                <p14:modId xmlns:p14="http://schemas.microsoft.com/office/powerpoint/2010/main" val="3388480675"/>
              </p:ext>
            </p:extLst>
          </p:nvPr>
        </p:nvGraphicFramePr>
        <p:xfrm>
          <a:off x="1237672" y="2057399"/>
          <a:ext cx="6115628" cy="38385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5521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2C0F87-D907-748E-81F7-9451773DFB34}"/>
              </a:ext>
            </a:extLst>
          </p:cNvPr>
          <p:cNvSpPr>
            <a:spLocks noGrp="1"/>
          </p:cNvSpPr>
          <p:nvPr>
            <p:ph type="body" sz="quarter" idx="10"/>
          </p:nvPr>
        </p:nvSpPr>
        <p:spPr>
          <a:xfrm>
            <a:off x="1237673" y="868542"/>
            <a:ext cx="5401666" cy="403765"/>
          </a:xfrm>
        </p:spPr>
        <p:txBody>
          <a:bodyPr/>
          <a:lstStyle/>
          <a:p>
            <a:r>
              <a:rPr lang="en-US" dirty="0"/>
              <a:t>Objectives</a:t>
            </a:r>
          </a:p>
        </p:txBody>
      </p:sp>
      <p:sp>
        <p:nvSpPr>
          <p:cNvPr id="3" name="Content Placeholder 2">
            <a:extLst>
              <a:ext uri="{FF2B5EF4-FFF2-40B4-BE49-F238E27FC236}">
                <a16:creationId xmlns:a16="http://schemas.microsoft.com/office/drawing/2014/main" id="{77DBCC06-5023-E7CB-1BB6-51FCA76885C4}"/>
              </a:ext>
            </a:extLst>
          </p:cNvPr>
          <p:cNvSpPr>
            <a:spLocks noGrp="1"/>
          </p:cNvSpPr>
          <p:nvPr>
            <p:ph sz="quarter" idx="23"/>
          </p:nvPr>
        </p:nvSpPr>
        <p:spPr>
          <a:xfrm>
            <a:off x="1237673" y="1497818"/>
            <a:ext cx="8601786" cy="4279140"/>
          </a:xfrm>
        </p:spPr>
        <p:txBody>
          <a:bodyPr/>
          <a:lstStyle/>
          <a:p>
            <a:pPr marL="342900" indent="-342900">
              <a:buClr>
                <a:schemeClr val="tx2"/>
              </a:buClr>
              <a:buFont typeface="+mj-lt"/>
              <a:buAutoNum type="arabicPeriod"/>
            </a:pPr>
            <a:r>
              <a:rPr lang="en-US" sz="2000" dirty="0"/>
              <a:t>What are the projected HIV epidemic outcomes (infections, deaths, and people living with HIV) by 2030 under status quo (current trends continued)?</a:t>
            </a:r>
          </a:p>
          <a:p>
            <a:pPr marL="342900" indent="-342900">
              <a:buClr>
                <a:schemeClr val="tx2"/>
              </a:buClr>
              <a:buFont typeface="+mj-lt"/>
              <a:buAutoNum type="arabicPeriod"/>
            </a:pPr>
            <a:r>
              <a:rPr lang="en-US" sz="2000" dirty="0"/>
              <a:t>What are the projected HIV epidemic outcomes by 2030 if international funding for HIV is discontinued and not not replaced, or reduced?</a:t>
            </a:r>
          </a:p>
          <a:p>
            <a:pPr marL="342900" indent="-342900">
              <a:buClr>
                <a:schemeClr val="tx2"/>
              </a:buClr>
              <a:buFont typeface="+mj-lt"/>
              <a:buAutoNum type="arabicPeriod"/>
            </a:pPr>
            <a:r>
              <a:rPr lang="en-US" sz="2000" dirty="0"/>
              <a:t>What is the optimized resource allocation by targeted HIV intervention to minimize HIV infections and deaths by 2030 under five funding scenarios of 50%, 75%, 100%, 150%, and 200% of the current funding HIV?</a:t>
            </a:r>
          </a:p>
          <a:p>
            <a:pPr marL="342900" indent="-342900">
              <a:buClr>
                <a:schemeClr val="tx2"/>
              </a:buClr>
              <a:buFont typeface="+mj-lt"/>
              <a:buAutoNum type="arabicPeriod"/>
            </a:pPr>
            <a:r>
              <a:rPr lang="en-US" sz="2000" dirty="0"/>
              <a:t>What is the expected cascade (gap) and number of HIV infections and deaths averted through budget optimization under these scenarios?</a:t>
            </a:r>
          </a:p>
        </p:txBody>
      </p:sp>
    </p:spTree>
    <p:extLst>
      <p:ext uri="{BB962C8B-B14F-4D97-AF65-F5344CB8AC3E}">
        <p14:creationId xmlns:p14="http://schemas.microsoft.com/office/powerpoint/2010/main" val="1119877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0C1AD-2E29-A557-5889-B91CC669BDC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68B6CC4-505B-8EF9-3D09-867023629C51}"/>
              </a:ext>
            </a:extLst>
          </p:cNvPr>
          <p:cNvSpPr>
            <a:spLocks noGrp="1"/>
          </p:cNvSpPr>
          <p:nvPr>
            <p:ph type="body" sz="quarter" idx="10"/>
          </p:nvPr>
        </p:nvSpPr>
        <p:spPr/>
        <p:txBody>
          <a:bodyPr/>
          <a:lstStyle/>
          <a:p>
            <a:r>
              <a:rPr lang="en-US"/>
              <a:t>Methods</a:t>
            </a:r>
            <a:endParaRPr lang="en-AU"/>
          </a:p>
        </p:txBody>
      </p:sp>
      <p:graphicFrame>
        <p:nvGraphicFramePr>
          <p:cNvPr id="6" name="Content Placeholder 5">
            <a:extLst>
              <a:ext uri="{FF2B5EF4-FFF2-40B4-BE49-F238E27FC236}">
                <a16:creationId xmlns:a16="http://schemas.microsoft.com/office/drawing/2014/main" id="{A5E12A4F-F960-4C86-C5C0-02820299C55B}"/>
              </a:ext>
            </a:extLst>
          </p:cNvPr>
          <p:cNvGraphicFramePr>
            <a:graphicFrameLocks noGrp="1"/>
          </p:cNvGraphicFramePr>
          <p:nvPr>
            <p:ph sz="quarter" idx="23"/>
            <p:extLst>
              <p:ext uri="{D42A27DB-BD31-4B8C-83A1-F6EECF244321}">
                <p14:modId xmlns:p14="http://schemas.microsoft.com/office/powerpoint/2010/main" val="1370677021"/>
              </p:ext>
            </p:extLst>
          </p:nvPr>
        </p:nvGraphicFramePr>
        <p:xfrm>
          <a:off x="1237672" y="1686747"/>
          <a:ext cx="9199347" cy="4998720"/>
        </p:xfrm>
        <a:graphic>
          <a:graphicData uri="http://schemas.openxmlformats.org/drawingml/2006/table">
            <a:tbl>
              <a:tblPr>
                <a:tableStyleId>{2D5ABB26-0587-4C30-8999-92F81FD0307C}</a:tableStyleId>
              </a:tblPr>
              <a:tblGrid>
                <a:gridCol w="1434092">
                  <a:extLst>
                    <a:ext uri="{9D8B030D-6E8A-4147-A177-3AD203B41FA5}">
                      <a16:colId xmlns:a16="http://schemas.microsoft.com/office/drawing/2014/main" val="372250884"/>
                    </a:ext>
                  </a:extLst>
                </a:gridCol>
                <a:gridCol w="7765255">
                  <a:extLst>
                    <a:ext uri="{9D8B030D-6E8A-4147-A177-3AD203B41FA5}">
                      <a16:colId xmlns:a16="http://schemas.microsoft.com/office/drawing/2014/main" val="893933545"/>
                    </a:ext>
                  </a:extLst>
                </a:gridCol>
              </a:tblGrid>
              <a:tr h="370840">
                <a:tc>
                  <a:txBody>
                    <a:bodyPr/>
                    <a:lstStyle/>
                    <a:p>
                      <a:pPr algn="r">
                        <a:spcAft>
                          <a:spcPts val="1200"/>
                        </a:spcAft>
                      </a:pPr>
                      <a:r>
                        <a:rPr lang="es-ES" sz="1600" dirty="0">
                          <a:solidFill>
                            <a:schemeClr val="accent1"/>
                          </a:solidFill>
                        </a:rPr>
                        <a:t>MODEL</a:t>
                      </a:r>
                      <a:endParaRPr lang="en-AU" sz="1600" dirty="0"/>
                    </a:p>
                  </a:txBody>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AU" sz="1600" dirty="0"/>
                        <a:t>Optima HIV, a compartmentalized population-based model of HIV transmission and disease progression integrated with an economic and programmatic analysis framework</a:t>
                      </a:r>
                      <a:endParaRPr lang="es-ES" sz="1600" dirty="0"/>
                    </a:p>
                  </a:txBody>
                  <a:tcPr/>
                </a:tc>
                <a:extLst>
                  <a:ext uri="{0D108BD9-81ED-4DB2-BD59-A6C34878D82A}">
                    <a16:rowId xmlns:a16="http://schemas.microsoft.com/office/drawing/2014/main" val="1474520231"/>
                  </a:ext>
                </a:extLst>
              </a:tr>
              <a:tr h="370840">
                <a:tc>
                  <a:txBody>
                    <a:bodyPr/>
                    <a:lstStyle/>
                    <a:p>
                      <a:pPr algn="r">
                        <a:spcAft>
                          <a:spcPts val="1200"/>
                        </a:spcAft>
                      </a:pPr>
                      <a:r>
                        <a:rPr lang="es-ES" sz="1600">
                          <a:solidFill>
                            <a:schemeClr val="accent1"/>
                          </a:solidFill>
                        </a:rPr>
                        <a:t>DATA INPUTS</a:t>
                      </a:r>
                      <a:endParaRPr lang="en-AU" sz="1600"/>
                    </a:p>
                  </a:txBody>
                  <a:tcPr/>
                </a:tc>
                <a:tc>
                  <a:txBody>
                    <a:bodyPr/>
                    <a:lstStyle/>
                    <a:p>
                      <a:pPr>
                        <a:spcAft>
                          <a:spcPts val="1200"/>
                        </a:spcAft>
                      </a:pPr>
                      <a:r>
                        <a:rPr lang="en-AU" sz="1600" dirty="0"/>
                        <a:t>Demographic, epidemiological, </a:t>
                      </a:r>
                      <a:r>
                        <a:rPr lang="en-AU" sz="1600" dirty="0" err="1"/>
                        <a:t>behavioral</a:t>
                      </a:r>
                      <a:r>
                        <a:rPr lang="en-AU" sz="1600" dirty="0"/>
                        <a:t>, programmatic, and expenditure data were collated from behavioural surveys, public and country-provided data.</a:t>
                      </a:r>
                    </a:p>
                  </a:txBody>
                  <a:tcPr/>
                </a:tc>
                <a:extLst>
                  <a:ext uri="{0D108BD9-81ED-4DB2-BD59-A6C34878D82A}">
                    <a16:rowId xmlns:a16="http://schemas.microsoft.com/office/drawing/2014/main" val="292134864"/>
                  </a:ext>
                </a:extLst>
              </a:tr>
              <a:tr h="370840">
                <a:tc>
                  <a:txBody>
                    <a:bodyPr/>
                    <a:lstStyle/>
                    <a:p>
                      <a:pPr algn="r">
                        <a:spcAft>
                          <a:spcPts val="1200"/>
                        </a:spcAft>
                      </a:pPr>
                      <a:r>
                        <a:rPr lang="es-ES" sz="1600" dirty="0">
                          <a:solidFill>
                            <a:schemeClr val="accent1"/>
                          </a:solidFill>
                        </a:rPr>
                        <a:t>CALIBRATION</a:t>
                      </a:r>
                      <a:endParaRPr lang="en-AU" sz="1600" dirty="0"/>
                    </a:p>
                  </a:txBody>
                  <a:tcPr/>
                </a:tc>
                <a:tc>
                  <a:txBody>
                    <a:bodyPr/>
                    <a:lstStyle/>
                    <a:p>
                      <a:pPr>
                        <a:spcAft>
                          <a:spcPts val="1200"/>
                        </a:spcAft>
                      </a:pPr>
                      <a:r>
                        <a:rPr lang="en-AU" sz="1600" dirty="0"/>
                        <a:t>Historical epidemic trends were calibrated closely to align with national HIV estimates from 2025 UNAIDS Spectrum and population-specific HIV prevalence estimates.</a:t>
                      </a:r>
                    </a:p>
                  </a:txBody>
                  <a:tcPr/>
                </a:tc>
                <a:extLst>
                  <a:ext uri="{0D108BD9-81ED-4DB2-BD59-A6C34878D82A}">
                    <a16:rowId xmlns:a16="http://schemas.microsoft.com/office/drawing/2014/main" val="197499731"/>
                  </a:ext>
                </a:extLst>
              </a:tr>
              <a:tr h="370840">
                <a:tc>
                  <a:txBody>
                    <a:bodyPr/>
                    <a:lstStyle/>
                    <a:p>
                      <a:pPr marL="0" algn="r" defTabSz="914400" rtl="0" eaLnBrk="1" latinLnBrk="0" hangingPunct="1">
                        <a:spcAft>
                          <a:spcPts val="1200"/>
                        </a:spcAft>
                      </a:pPr>
                      <a:r>
                        <a:rPr lang="en-AU" sz="1600" kern="1200" dirty="0">
                          <a:solidFill>
                            <a:schemeClr val="accent1"/>
                          </a:solidFill>
                          <a:latin typeface="+mn-lt"/>
                          <a:ea typeface="+mn-ea"/>
                          <a:cs typeface="+mn-cs"/>
                        </a:rPr>
                        <a:t>BASELINE YEAR</a:t>
                      </a:r>
                    </a:p>
                  </a:txBody>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s-ES" sz="1600" dirty="0"/>
                        <a:t>2025. </a:t>
                      </a:r>
                      <a:r>
                        <a:rPr lang="en-US" sz="1600" dirty="0"/>
                        <a:t>Expenditure data were based on top-down estimates in 2024 provided by KSCDID. 2025 spending was assumed to be the same except for ART-assumed to increase to maintain same % coverage among people diagnosed</a:t>
                      </a:r>
                    </a:p>
                  </a:txBody>
                  <a:tcPr/>
                </a:tc>
                <a:extLst>
                  <a:ext uri="{0D108BD9-81ED-4DB2-BD59-A6C34878D82A}">
                    <a16:rowId xmlns:a16="http://schemas.microsoft.com/office/drawing/2014/main" val="4024584555"/>
                  </a:ext>
                </a:extLst>
              </a:tr>
              <a:tr h="370840">
                <a:tc>
                  <a:txBody>
                    <a:bodyPr/>
                    <a:lstStyle/>
                    <a:p>
                      <a:pPr algn="r">
                        <a:spcAft>
                          <a:spcPts val="1200"/>
                        </a:spcAft>
                      </a:pPr>
                      <a:r>
                        <a:rPr lang="es-ES" sz="1600" dirty="0">
                          <a:solidFill>
                            <a:schemeClr val="accent1"/>
                          </a:solidFill>
                        </a:rPr>
                        <a:t>ANALYSIS</a:t>
                      </a:r>
                      <a:endParaRPr lang="en-AU" sz="1600" dirty="0"/>
                    </a:p>
                  </a:txBody>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AU" sz="1600" dirty="0"/>
                        <a:t>Optimized spending scenarios at different budget levels determine the most cost-effective allocation of HIV prevention and testing services to minimise new HIV infections and HIV-related deaths over 2026 to 2030</a:t>
                      </a:r>
                      <a:endParaRPr lang="es-ES" sz="1600" dirty="0"/>
                    </a:p>
                  </a:txBody>
                  <a:tcPr/>
                </a:tc>
                <a:extLst>
                  <a:ext uri="{0D108BD9-81ED-4DB2-BD59-A6C34878D82A}">
                    <a16:rowId xmlns:a16="http://schemas.microsoft.com/office/drawing/2014/main" val="2035277413"/>
                  </a:ext>
                </a:extLst>
              </a:tr>
              <a:tr h="370840">
                <a:tc>
                  <a:txBody>
                    <a:bodyPr/>
                    <a:lstStyle/>
                    <a:p>
                      <a:pPr algn="r">
                        <a:spcAft>
                          <a:spcPts val="1200"/>
                        </a:spcAft>
                      </a:pPr>
                      <a:r>
                        <a:rPr lang="es-ES" sz="1600" dirty="0">
                          <a:solidFill>
                            <a:schemeClr val="accent1"/>
                          </a:solidFill>
                        </a:rPr>
                        <a:t>CONSTRAINTS</a:t>
                      </a:r>
                      <a:endParaRPr lang="en-AU" sz="1600" dirty="0"/>
                    </a:p>
                  </a:txBody>
                  <a:tcPr/>
                </a:tc>
                <a:tc>
                  <a:txBody>
                    <a:bodyPr/>
                    <a:lstStyle/>
                    <a:p>
                      <a:pPr>
                        <a:spcAft>
                          <a:spcPts val="1200"/>
                        </a:spcAft>
                        <a:tabLst>
                          <a:tab pos="1344613" algn="r"/>
                          <a:tab pos="1525588" algn="l"/>
                        </a:tabLst>
                      </a:pPr>
                      <a:r>
                        <a:rPr lang="en-US" sz="1600" dirty="0"/>
                        <a:t>All budget levels were constrained to not reduce spending for treatment interventions. </a:t>
                      </a:r>
                    </a:p>
                    <a:p>
                      <a:pPr>
                        <a:spcAft>
                          <a:spcPts val="1200"/>
                        </a:spcAft>
                        <a:tabLst>
                          <a:tab pos="1344613" algn="r"/>
                          <a:tab pos="1525588" algn="l"/>
                        </a:tabLst>
                      </a:pPr>
                      <a:r>
                        <a:rPr lang="en-US" sz="1600" dirty="0"/>
                        <a:t>Other spending was constrained to not be reduced by more than 50% except in 50% spending optimized scenario.</a:t>
                      </a:r>
                    </a:p>
                    <a:p>
                      <a:pPr>
                        <a:spcAft>
                          <a:spcPts val="1200"/>
                        </a:spcAft>
                        <a:tabLst>
                          <a:tab pos="1344613" algn="r"/>
                          <a:tab pos="1525588" algn="l"/>
                        </a:tabLst>
                      </a:pPr>
                      <a:r>
                        <a:rPr lang="en-US" sz="1600" dirty="0"/>
                        <a:t>At the 50% and 75% budget levels the total budget was insufficient to maintain those constraints so all constrained interventions were scaled proportionally.</a:t>
                      </a:r>
                    </a:p>
                  </a:txBody>
                  <a:tcPr/>
                </a:tc>
                <a:extLst>
                  <a:ext uri="{0D108BD9-81ED-4DB2-BD59-A6C34878D82A}">
                    <a16:rowId xmlns:a16="http://schemas.microsoft.com/office/drawing/2014/main" val="3673301096"/>
                  </a:ext>
                </a:extLst>
              </a:tr>
            </a:tbl>
          </a:graphicData>
        </a:graphic>
      </p:graphicFrame>
    </p:spTree>
    <p:extLst>
      <p:ext uri="{BB962C8B-B14F-4D97-AF65-F5344CB8AC3E}">
        <p14:creationId xmlns:p14="http://schemas.microsoft.com/office/powerpoint/2010/main" val="3798173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5DF473-FD2E-867A-D7BC-3D626983ED13}"/>
              </a:ext>
            </a:extLst>
          </p:cNvPr>
          <p:cNvSpPr>
            <a:spLocks noGrp="1"/>
          </p:cNvSpPr>
          <p:nvPr>
            <p:ph type="body" sz="quarter" idx="10"/>
          </p:nvPr>
        </p:nvSpPr>
        <p:spPr>
          <a:xfrm>
            <a:off x="1237672" y="868542"/>
            <a:ext cx="6862973" cy="797719"/>
          </a:xfrm>
        </p:spPr>
        <p:txBody>
          <a:bodyPr/>
          <a:lstStyle/>
          <a:p>
            <a:r>
              <a:rPr lang="en-US" dirty="0"/>
              <a:t>Populations included in the analysis</a:t>
            </a:r>
          </a:p>
        </p:txBody>
      </p:sp>
      <p:graphicFrame>
        <p:nvGraphicFramePr>
          <p:cNvPr id="4" name="Table 3">
            <a:extLst>
              <a:ext uri="{FF2B5EF4-FFF2-40B4-BE49-F238E27FC236}">
                <a16:creationId xmlns:a16="http://schemas.microsoft.com/office/drawing/2014/main" id="{9740C84D-C1FE-F076-D22B-294BCB5B1660}"/>
              </a:ext>
            </a:extLst>
          </p:cNvPr>
          <p:cNvGraphicFramePr>
            <a:graphicFrameLocks noGrp="1"/>
          </p:cNvGraphicFramePr>
          <p:nvPr>
            <p:extLst>
              <p:ext uri="{D42A27DB-BD31-4B8C-83A1-F6EECF244321}">
                <p14:modId xmlns:p14="http://schemas.microsoft.com/office/powerpoint/2010/main" val="2577583128"/>
              </p:ext>
            </p:extLst>
          </p:nvPr>
        </p:nvGraphicFramePr>
        <p:xfrm>
          <a:off x="1237673" y="1634066"/>
          <a:ext cx="8128000" cy="2595880"/>
        </p:xfrm>
        <a:graphic>
          <a:graphicData uri="http://schemas.openxmlformats.org/drawingml/2006/table">
            <a:tbl>
              <a:tblPr firstRow="1" bandRow="1">
                <a:tableStyleId>{69012ECD-51FC-41F1-AA8D-1B2483CD663E}</a:tableStyleId>
              </a:tblPr>
              <a:tblGrid>
                <a:gridCol w="4064000">
                  <a:extLst>
                    <a:ext uri="{9D8B030D-6E8A-4147-A177-3AD203B41FA5}">
                      <a16:colId xmlns:a16="http://schemas.microsoft.com/office/drawing/2014/main" val="1904507964"/>
                    </a:ext>
                  </a:extLst>
                </a:gridCol>
                <a:gridCol w="4064000">
                  <a:extLst>
                    <a:ext uri="{9D8B030D-6E8A-4147-A177-3AD203B41FA5}">
                      <a16:colId xmlns:a16="http://schemas.microsoft.com/office/drawing/2014/main" val="3864871240"/>
                    </a:ext>
                  </a:extLst>
                </a:gridCol>
              </a:tblGrid>
              <a:tr h="370840">
                <a:tc>
                  <a:txBody>
                    <a:bodyPr/>
                    <a:lstStyle/>
                    <a:p>
                      <a:r>
                        <a:rPr lang="en-US" dirty="0"/>
                        <a:t>Key populations (aged 15-49)</a:t>
                      </a:r>
                    </a:p>
                  </a:txBody>
                  <a:tcPr/>
                </a:tc>
                <a:tc>
                  <a:txBody>
                    <a:bodyPr/>
                    <a:lstStyle/>
                    <a:p>
                      <a:r>
                        <a:rPr lang="en-US" dirty="0"/>
                        <a:t>Non-key populations</a:t>
                      </a:r>
                    </a:p>
                  </a:txBody>
                  <a:tcPr/>
                </a:tc>
                <a:extLst>
                  <a:ext uri="{0D108BD9-81ED-4DB2-BD59-A6C34878D82A}">
                    <a16:rowId xmlns:a16="http://schemas.microsoft.com/office/drawing/2014/main" val="4087780041"/>
                  </a:ext>
                </a:extLst>
              </a:tr>
              <a:tr h="370840">
                <a:tc>
                  <a:txBody>
                    <a:bodyPr/>
                    <a:lstStyle/>
                    <a:p>
                      <a:r>
                        <a:rPr lang="en-US" dirty="0"/>
                        <a:t>Female sex workers (FSW)</a:t>
                      </a:r>
                    </a:p>
                  </a:txBody>
                  <a:tcPr/>
                </a:tc>
                <a:tc>
                  <a:txBody>
                    <a:bodyPr/>
                    <a:lstStyle/>
                    <a:p>
                      <a:r>
                        <a:rPr lang="en-US" dirty="0"/>
                        <a:t>Males aged 0-14</a:t>
                      </a:r>
                    </a:p>
                  </a:txBody>
                  <a:tcPr/>
                </a:tc>
                <a:extLst>
                  <a:ext uri="{0D108BD9-81ED-4DB2-BD59-A6C34878D82A}">
                    <a16:rowId xmlns:a16="http://schemas.microsoft.com/office/drawing/2014/main" val="989775060"/>
                  </a:ext>
                </a:extLst>
              </a:tr>
              <a:tr h="370840">
                <a:tc>
                  <a:txBody>
                    <a:bodyPr/>
                    <a:lstStyle/>
                    <a:p>
                      <a:r>
                        <a:rPr lang="en-US" dirty="0"/>
                        <a:t>Clients of female sex workers (Clients)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Females aged 0-14</a:t>
                      </a:r>
                    </a:p>
                  </a:txBody>
                  <a:tcPr/>
                </a:tc>
                <a:extLst>
                  <a:ext uri="{0D108BD9-81ED-4DB2-BD59-A6C34878D82A}">
                    <a16:rowId xmlns:a16="http://schemas.microsoft.com/office/drawing/2014/main" val="3157605064"/>
                  </a:ext>
                </a:extLst>
              </a:tr>
              <a:tr h="370840">
                <a:tc>
                  <a:txBody>
                    <a:bodyPr/>
                    <a:lstStyle/>
                    <a:p>
                      <a:r>
                        <a:rPr lang="en-US" dirty="0"/>
                        <a:t>Men who have sex with men (MSM)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Males aged 15-49</a:t>
                      </a:r>
                    </a:p>
                  </a:txBody>
                  <a:tcPr/>
                </a:tc>
                <a:extLst>
                  <a:ext uri="{0D108BD9-81ED-4DB2-BD59-A6C34878D82A}">
                    <a16:rowId xmlns:a16="http://schemas.microsoft.com/office/drawing/2014/main" val="3766041446"/>
                  </a:ext>
                </a:extLst>
              </a:tr>
              <a:tr h="370840">
                <a:tc>
                  <a:txBody>
                    <a:bodyPr/>
                    <a:lstStyle/>
                    <a:p>
                      <a:r>
                        <a:rPr lang="en-US" dirty="0"/>
                        <a:t>People who inject drugs (PWID), male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Females aged 15-49</a:t>
                      </a:r>
                    </a:p>
                  </a:txBody>
                  <a:tcPr/>
                </a:tc>
                <a:extLst>
                  <a:ext uri="{0D108BD9-81ED-4DB2-BD59-A6C34878D82A}">
                    <a16:rowId xmlns:a16="http://schemas.microsoft.com/office/drawing/2014/main" val="1694232872"/>
                  </a:ext>
                </a:extLst>
              </a:tr>
              <a:tr h="370840">
                <a:tc>
                  <a:txBody>
                    <a:bodyPr/>
                    <a:lstStyle/>
                    <a:p>
                      <a:r>
                        <a:rPr lang="en-US" dirty="0"/>
                        <a:t>People who inject drugs (PWID), female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Males aged 50+</a:t>
                      </a:r>
                    </a:p>
                  </a:txBody>
                  <a:tcPr/>
                </a:tc>
                <a:extLst>
                  <a:ext uri="{0D108BD9-81ED-4DB2-BD59-A6C34878D82A}">
                    <a16:rowId xmlns:a16="http://schemas.microsoft.com/office/drawing/2014/main" val="1346760895"/>
                  </a:ext>
                </a:extLst>
              </a:tr>
              <a:tr h="370840">
                <a:tc>
                  <a:txBody>
                    <a:bodyPr/>
                    <a:lstStyle/>
                    <a:p>
                      <a:r>
                        <a:rPr lang="en-US" dirty="0"/>
                        <a:t>Other men at high risk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Females aged 50+</a:t>
                      </a:r>
                    </a:p>
                  </a:txBody>
                  <a:tcPr/>
                </a:tc>
                <a:extLst>
                  <a:ext uri="{0D108BD9-81ED-4DB2-BD59-A6C34878D82A}">
                    <a16:rowId xmlns:a16="http://schemas.microsoft.com/office/drawing/2014/main" val="201935497"/>
                  </a:ext>
                </a:extLst>
              </a:tr>
            </a:tbl>
          </a:graphicData>
        </a:graphic>
      </p:graphicFrame>
    </p:spTree>
    <p:extLst>
      <p:ext uri="{BB962C8B-B14F-4D97-AF65-F5344CB8AC3E}">
        <p14:creationId xmlns:p14="http://schemas.microsoft.com/office/powerpoint/2010/main" val="2141149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888F5F-322B-FFA6-EE6E-E0F279521447}"/>
              </a:ext>
            </a:extLst>
          </p:cNvPr>
          <p:cNvSpPr>
            <a:spLocks noGrp="1"/>
          </p:cNvSpPr>
          <p:nvPr>
            <p:ph type="body" sz="quarter" idx="10"/>
          </p:nvPr>
        </p:nvSpPr>
        <p:spPr>
          <a:xfrm>
            <a:off x="1237673" y="868542"/>
            <a:ext cx="5401666" cy="403765"/>
          </a:xfrm>
        </p:spPr>
        <p:txBody>
          <a:bodyPr/>
          <a:lstStyle/>
          <a:p>
            <a:r>
              <a:rPr lang="en-US" dirty="0"/>
              <a:t>Modelled HIV programs</a:t>
            </a:r>
          </a:p>
        </p:txBody>
      </p:sp>
      <p:sp>
        <p:nvSpPr>
          <p:cNvPr id="3" name="Content Placeholder 2">
            <a:extLst>
              <a:ext uri="{FF2B5EF4-FFF2-40B4-BE49-F238E27FC236}">
                <a16:creationId xmlns:a16="http://schemas.microsoft.com/office/drawing/2014/main" id="{A8D7C980-9C75-81B4-A8D9-5D9926A619D8}"/>
              </a:ext>
            </a:extLst>
          </p:cNvPr>
          <p:cNvSpPr>
            <a:spLocks noGrp="1"/>
          </p:cNvSpPr>
          <p:nvPr>
            <p:ph sz="quarter" idx="23"/>
          </p:nvPr>
        </p:nvSpPr>
        <p:spPr>
          <a:xfrm>
            <a:off x="1237673" y="1525499"/>
            <a:ext cx="9142699" cy="4279140"/>
          </a:xfrm>
        </p:spPr>
        <p:txBody>
          <a:bodyPr/>
          <a:lstStyle/>
          <a:p>
            <a:pPr marL="285750" indent="-285750">
              <a:buClr>
                <a:schemeClr val="tx2"/>
              </a:buClr>
              <a:buFont typeface="Arial" panose="020B0604020202020204" pitchFamily="34" charset="0"/>
              <a:buChar char="•"/>
            </a:pPr>
            <a:r>
              <a:rPr lang="en-US" dirty="0"/>
              <a:t>Antiretroviral therapy (ART), including lab monitoring and treatment adherence and retention support</a:t>
            </a:r>
          </a:p>
          <a:p>
            <a:pPr marL="285750" indent="-285750">
              <a:buClr>
                <a:schemeClr val="tx2"/>
              </a:buClr>
              <a:buFont typeface="Arial" panose="020B0604020202020204" pitchFamily="34" charset="0"/>
              <a:buChar char="•"/>
            </a:pPr>
            <a:r>
              <a:rPr lang="en-US" dirty="0"/>
              <a:t>Prevention of mother-to-child transmission (PMTCT)</a:t>
            </a:r>
          </a:p>
          <a:p>
            <a:pPr marL="285750" indent="-285750">
              <a:buClr>
                <a:schemeClr val="tx2"/>
              </a:buClr>
              <a:buFont typeface="Arial" panose="020B0604020202020204" pitchFamily="34" charset="0"/>
              <a:buChar char="•"/>
            </a:pPr>
            <a:r>
              <a:rPr lang="en-US" dirty="0"/>
              <a:t>Opioid substitution treatment (OST)</a:t>
            </a:r>
          </a:p>
          <a:p>
            <a:pPr marL="285750" indent="-285750">
              <a:buClr>
                <a:schemeClr val="tx2"/>
              </a:buClr>
              <a:buFont typeface="Arial" panose="020B0604020202020204" pitchFamily="34" charset="0"/>
              <a:buChar char="•"/>
            </a:pPr>
            <a:r>
              <a:rPr lang="en-US" dirty="0"/>
              <a:t>Facility-based testing services for non-key populations (HTS)</a:t>
            </a:r>
          </a:p>
          <a:p>
            <a:pPr marL="285750" indent="-285750">
              <a:buClr>
                <a:schemeClr val="tx2"/>
              </a:buClr>
              <a:buFont typeface="Arial" panose="020B0604020202020204" pitchFamily="34" charset="0"/>
              <a:buChar char="•"/>
            </a:pPr>
            <a:r>
              <a:rPr lang="en-US" dirty="0"/>
              <a:t>Condom programs for people outside key populations (Condoms)</a:t>
            </a:r>
          </a:p>
          <a:p>
            <a:pPr marL="285750" indent="-285750">
              <a:buClr>
                <a:schemeClr val="tx2"/>
              </a:buClr>
              <a:buFont typeface="Arial" panose="020B0604020202020204" pitchFamily="34" charset="0"/>
              <a:buChar char="•"/>
            </a:pPr>
            <a:r>
              <a:rPr lang="en-US" dirty="0"/>
              <a:t>HIV prevention and testing services for PWID, including needle-syringe program (PWID programs)</a:t>
            </a:r>
          </a:p>
          <a:p>
            <a:pPr marL="285750" indent="-285750">
              <a:buClr>
                <a:schemeClr val="tx2"/>
              </a:buClr>
              <a:buFont typeface="Arial" panose="020B0604020202020204" pitchFamily="34" charset="0"/>
              <a:buChar char="•"/>
            </a:pPr>
            <a:r>
              <a:rPr lang="en-US" dirty="0"/>
              <a:t>HIV prevention and testing services for FSW (FSW programs)</a:t>
            </a:r>
          </a:p>
          <a:p>
            <a:pPr marL="285750" indent="-285750">
              <a:buClr>
                <a:schemeClr val="tx2"/>
              </a:buClr>
              <a:buFont typeface="Arial" panose="020B0604020202020204" pitchFamily="34" charset="0"/>
              <a:buChar char="•"/>
            </a:pPr>
            <a:r>
              <a:rPr lang="en-US" dirty="0"/>
              <a:t>HIV prevention and testing services for MSM (MSM programs)</a:t>
            </a:r>
          </a:p>
          <a:p>
            <a:pPr marL="285750" indent="-285750">
              <a:buClr>
                <a:schemeClr val="tx2"/>
              </a:buClr>
              <a:buFont typeface="Arial" panose="020B0604020202020204" pitchFamily="34" charset="0"/>
              <a:buChar char="•"/>
            </a:pPr>
            <a:r>
              <a:rPr lang="en-US" dirty="0"/>
              <a:t>Pre-exposure prophylaxis for FSW, MSM, and PWID (</a:t>
            </a:r>
            <a:r>
              <a:rPr lang="en-US" dirty="0" err="1"/>
              <a:t>PrEP</a:t>
            </a:r>
            <a:r>
              <a:rPr lang="en-US" dirty="0"/>
              <a:t>)</a:t>
            </a:r>
          </a:p>
          <a:p>
            <a:pPr marL="285750" indent="-285750">
              <a:buClr>
                <a:schemeClr val="tx2"/>
              </a:buClr>
              <a:buFont typeface="Arial" panose="020B0604020202020204" pitchFamily="34" charset="0"/>
              <a:buChar char="•"/>
            </a:pPr>
            <a:endParaRPr lang="en-US" dirty="0"/>
          </a:p>
        </p:txBody>
      </p:sp>
    </p:spTree>
    <p:extLst>
      <p:ext uri="{BB962C8B-B14F-4D97-AF65-F5344CB8AC3E}">
        <p14:creationId xmlns:p14="http://schemas.microsoft.com/office/powerpoint/2010/main" val="2275386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FD83A2-6466-64E5-04BA-04E34BFCB636}"/>
              </a:ext>
            </a:extLst>
          </p:cNvPr>
          <p:cNvSpPr>
            <a:spLocks noGrp="1"/>
          </p:cNvSpPr>
          <p:nvPr>
            <p:ph type="body" sz="quarter" idx="10"/>
          </p:nvPr>
        </p:nvSpPr>
        <p:spPr>
          <a:xfrm>
            <a:off x="1237673" y="716142"/>
            <a:ext cx="5401666" cy="403765"/>
          </a:xfrm>
        </p:spPr>
        <p:txBody>
          <a:bodyPr/>
          <a:lstStyle/>
          <a:p>
            <a:r>
              <a:rPr lang="en-US" dirty="0"/>
              <a:t>Modelled scenarios</a:t>
            </a:r>
          </a:p>
        </p:txBody>
      </p:sp>
      <p:graphicFrame>
        <p:nvGraphicFramePr>
          <p:cNvPr id="3" name="Table 2">
            <a:extLst>
              <a:ext uri="{FF2B5EF4-FFF2-40B4-BE49-F238E27FC236}">
                <a16:creationId xmlns:a16="http://schemas.microsoft.com/office/drawing/2014/main" id="{FD8A9507-3EA1-EA25-6446-4D9B56E65B4B}"/>
              </a:ext>
            </a:extLst>
          </p:cNvPr>
          <p:cNvGraphicFramePr>
            <a:graphicFrameLocks noGrp="1"/>
          </p:cNvGraphicFramePr>
          <p:nvPr>
            <p:extLst>
              <p:ext uri="{D42A27DB-BD31-4B8C-83A1-F6EECF244321}">
                <p14:modId xmlns:p14="http://schemas.microsoft.com/office/powerpoint/2010/main" val="491447859"/>
              </p:ext>
            </p:extLst>
          </p:nvPr>
        </p:nvGraphicFramePr>
        <p:xfrm>
          <a:off x="1237673" y="1185238"/>
          <a:ext cx="9568872" cy="4973320"/>
        </p:xfrm>
        <a:graphic>
          <a:graphicData uri="http://schemas.openxmlformats.org/drawingml/2006/table">
            <a:tbl>
              <a:tblPr firstRow="1" bandRow="1">
                <a:tableStyleId>{69012ECD-51FC-41F1-AA8D-1B2483CD663E}</a:tableStyleId>
              </a:tblPr>
              <a:tblGrid>
                <a:gridCol w="3165882">
                  <a:extLst>
                    <a:ext uri="{9D8B030D-6E8A-4147-A177-3AD203B41FA5}">
                      <a16:colId xmlns:a16="http://schemas.microsoft.com/office/drawing/2014/main" val="1904507964"/>
                    </a:ext>
                  </a:extLst>
                </a:gridCol>
                <a:gridCol w="6402990">
                  <a:extLst>
                    <a:ext uri="{9D8B030D-6E8A-4147-A177-3AD203B41FA5}">
                      <a16:colId xmlns:a16="http://schemas.microsoft.com/office/drawing/2014/main" val="3864871240"/>
                    </a:ext>
                  </a:extLst>
                </a:gridCol>
              </a:tblGrid>
              <a:tr h="370840">
                <a:tc>
                  <a:txBody>
                    <a:bodyPr/>
                    <a:lstStyle/>
                    <a:p>
                      <a:r>
                        <a:rPr lang="en-US" dirty="0"/>
                        <a:t>Scenario</a:t>
                      </a:r>
                    </a:p>
                  </a:txBody>
                  <a:tcPr/>
                </a:tc>
                <a:tc>
                  <a:txBody>
                    <a:bodyPr/>
                    <a:lstStyle/>
                    <a:p>
                      <a:r>
                        <a:rPr lang="en-US" dirty="0"/>
                        <a:t>Description</a:t>
                      </a:r>
                    </a:p>
                  </a:txBody>
                  <a:tcPr/>
                </a:tc>
                <a:extLst>
                  <a:ext uri="{0D108BD9-81ED-4DB2-BD59-A6C34878D82A}">
                    <a16:rowId xmlns:a16="http://schemas.microsoft.com/office/drawing/2014/main" val="4087780041"/>
                  </a:ext>
                </a:extLst>
              </a:tr>
              <a:tr h="370840">
                <a:tc>
                  <a:txBody>
                    <a:bodyPr/>
                    <a:lstStyle/>
                    <a:p>
                      <a:r>
                        <a:rPr lang="en-US" sz="1600" dirty="0"/>
                        <a:t>Status quo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mn-lt"/>
                        </a:rPr>
                        <a:t>Continued </a:t>
                      </a:r>
                      <a:r>
                        <a:rPr lang="en-AU" sz="1600" kern="1200" dirty="0">
                          <a:solidFill>
                            <a:schemeClr val="tx1"/>
                          </a:solidFill>
                          <a:effectLst/>
                          <a:latin typeface="+mn-lt"/>
                          <a:ea typeface="+mn-ea"/>
                          <a:cs typeface="+mn-cs"/>
                        </a:rPr>
                        <a:t>current trends assuming fixed coverage of all HIV prevention and testing services maintained until 2030, and the proportion of diagnosed people on treatment maintained according to most recent data.</a:t>
                      </a:r>
                    </a:p>
                  </a:txBody>
                  <a:tcPr/>
                </a:tc>
                <a:extLst>
                  <a:ext uri="{0D108BD9-81ED-4DB2-BD59-A6C34878D82A}">
                    <a16:rowId xmlns:a16="http://schemas.microsoft.com/office/drawing/2014/main" val="989775060"/>
                  </a:ext>
                </a:extLst>
              </a:tr>
              <a:tr h="370840">
                <a:tc>
                  <a:txBody>
                    <a:bodyPr/>
                    <a:lstStyle/>
                    <a:p>
                      <a:r>
                        <a:rPr lang="en-US" sz="1600" dirty="0"/>
                        <a:t>Counterfactual scenario (100% spending)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mn-lt"/>
                          <a:ea typeface="+mn-ea"/>
                          <a:cs typeface="+mn-cs"/>
                        </a:rPr>
                        <a:t>2025 spending on HIV prevention, testing and treatment services maintained until 2030.</a:t>
                      </a:r>
                    </a:p>
                  </a:txBody>
                  <a:tcPr/>
                </a:tc>
                <a:extLst>
                  <a:ext uri="{0D108BD9-81ED-4DB2-BD59-A6C34878D82A}">
                    <a16:rowId xmlns:a16="http://schemas.microsoft.com/office/drawing/2014/main" val="3157605064"/>
                  </a:ext>
                </a:extLst>
              </a:tr>
              <a:tr h="370840">
                <a:tc>
                  <a:txBody>
                    <a:bodyPr/>
                    <a:lstStyle/>
                    <a:p>
                      <a:r>
                        <a:rPr lang="en-US" sz="1600" dirty="0"/>
                        <a:t>HIV prevention and testing removed from 2026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mn-lt"/>
                          <a:ea typeface="+mn-ea"/>
                          <a:cs typeface="+mn-cs"/>
                        </a:rPr>
                        <a:t>Assuming that all services other than ART, PMTCT, viral load monitoring, opioid substitution treatment and facility-based HIV testing are removed from 2026 onwards. ART and PMTCT are assumed to remain fixed at the most recent proportion of diagnosed people living with HIV.</a:t>
                      </a:r>
                    </a:p>
                  </a:txBody>
                  <a:tcPr/>
                </a:tc>
                <a:extLst>
                  <a:ext uri="{0D108BD9-81ED-4DB2-BD59-A6C34878D82A}">
                    <a16:rowId xmlns:a16="http://schemas.microsoft.com/office/drawing/2014/main" val="3766041446"/>
                  </a:ext>
                </a:extLst>
              </a:tr>
              <a:tr h="370840">
                <a:tc>
                  <a:txBody>
                    <a:bodyPr/>
                    <a:lstStyle/>
                    <a:p>
                      <a:r>
                        <a:rPr lang="en-US" sz="1600" dirty="0"/>
                        <a:t>Optimized spending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mn-lt"/>
                          <a:ea typeface="+mn-ea"/>
                          <a:cs typeface="+mn-cs"/>
                        </a:rPr>
                        <a:t>Determines the most cost-effective distribution of spending across HIV programs to minimise new HIV infections and HIV-related deaths over 2026 to 2030 at different budget levels.</a:t>
                      </a:r>
                      <a:endParaRPr lang="en-US" sz="1600" dirty="0">
                        <a:latin typeface="+mn-lt"/>
                      </a:endParaRPr>
                    </a:p>
                  </a:txBody>
                  <a:tcPr/>
                </a:tc>
                <a:extLst>
                  <a:ext uri="{0D108BD9-81ED-4DB2-BD59-A6C34878D82A}">
                    <a16:rowId xmlns:a16="http://schemas.microsoft.com/office/drawing/2014/main" val="1694232872"/>
                  </a:ext>
                </a:extLst>
              </a:tr>
              <a:tr h="370840">
                <a:tc>
                  <a:txBody>
                    <a:bodyPr/>
                    <a:lstStyle/>
                    <a:p>
                      <a:r>
                        <a:rPr lang="en-US" sz="1600" dirty="0"/>
                        <a:t>Optimized spending with sufficient resources to maintain fixed treatment coverage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mn-lt"/>
                          <a:ea typeface="+mn-ea"/>
                          <a:cs typeface="+mn-cs"/>
                        </a:rPr>
                        <a:t>Determines the level of resources required to maintain fixed treatment coverage (proportion of diagnosed people living with HIV) and assesses the most cost-effective distribution of spending across HIV prevention, testing and treatment programs to minimise new HIV infections and HIV-related deaths over 2026 to 2030.</a:t>
                      </a:r>
                    </a:p>
                  </a:txBody>
                  <a:tcPr/>
                </a:tc>
                <a:extLst>
                  <a:ext uri="{0D108BD9-81ED-4DB2-BD59-A6C34878D82A}">
                    <a16:rowId xmlns:a16="http://schemas.microsoft.com/office/drawing/2014/main" val="1346760895"/>
                  </a:ext>
                </a:extLst>
              </a:tr>
            </a:tbl>
          </a:graphicData>
        </a:graphic>
      </p:graphicFrame>
    </p:spTree>
    <p:extLst>
      <p:ext uri="{BB962C8B-B14F-4D97-AF65-F5344CB8AC3E}">
        <p14:creationId xmlns:p14="http://schemas.microsoft.com/office/powerpoint/2010/main" val="1728062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CDD44A9-EB33-446C-7AC8-1D831EC11F1D}"/>
              </a:ext>
            </a:extLst>
          </p:cNvPr>
          <p:cNvSpPr>
            <a:spLocks noGrp="1"/>
          </p:cNvSpPr>
          <p:nvPr>
            <p:ph type="body" sz="quarter" idx="10"/>
          </p:nvPr>
        </p:nvSpPr>
        <p:spPr>
          <a:xfrm>
            <a:off x="1250926" y="868543"/>
            <a:ext cx="6429399" cy="928452"/>
          </a:xfrm>
        </p:spPr>
        <p:txBody>
          <a:bodyPr/>
          <a:lstStyle/>
          <a:p>
            <a:r>
              <a:rPr lang="en-US" dirty="0"/>
              <a:t>Resource needs to maintain most recent ART coverage</a:t>
            </a:r>
            <a:endParaRPr lang="en-AU" dirty="0"/>
          </a:p>
        </p:txBody>
      </p:sp>
      <p:sp>
        <p:nvSpPr>
          <p:cNvPr id="14" name="Content Placeholder 13">
            <a:extLst>
              <a:ext uri="{FF2B5EF4-FFF2-40B4-BE49-F238E27FC236}">
                <a16:creationId xmlns:a16="http://schemas.microsoft.com/office/drawing/2014/main" id="{1BE5E3B0-7242-3DA7-8426-B47FF0389BB6}"/>
              </a:ext>
            </a:extLst>
          </p:cNvPr>
          <p:cNvSpPr>
            <a:spLocks noGrp="1"/>
          </p:cNvSpPr>
          <p:nvPr>
            <p:ph sz="quarter" idx="24"/>
          </p:nvPr>
        </p:nvSpPr>
        <p:spPr>
          <a:xfrm>
            <a:off x="1250926" y="1798338"/>
            <a:ext cx="5961086" cy="4555569"/>
          </a:xfrm>
        </p:spPr>
        <p:txBody>
          <a:bodyPr/>
          <a:lstStyle/>
          <a:p>
            <a:r>
              <a:rPr lang="en-AU" sz="1800" dirty="0"/>
              <a:t>Estimate $38.6 million spent on targeted HIV programs in 2025.</a:t>
            </a:r>
          </a:p>
          <a:p>
            <a:endParaRPr lang="en-AU" sz="1800" b="1" dirty="0"/>
          </a:p>
          <a:p>
            <a:r>
              <a:rPr lang="en-AU" sz="1800" b="1" dirty="0"/>
              <a:t>If 2025 spending is fixed (counterfactual), </a:t>
            </a:r>
            <a:r>
              <a:rPr lang="en-AU" sz="1800" dirty="0"/>
              <a:t>then the number of treatment will remain constant while the number of people diagnosed continues to increase given ongoing testing, leading to a reduction in proportional treatment coverage. </a:t>
            </a:r>
          </a:p>
          <a:p>
            <a:endParaRPr lang="en-AU" sz="1800" dirty="0"/>
          </a:p>
          <a:p>
            <a:r>
              <a:rPr lang="en-AU" sz="1800" dirty="0"/>
              <a:t>The </a:t>
            </a:r>
            <a:r>
              <a:rPr lang="en-AU" sz="1800" b="1" dirty="0"/>
              <a:t>status quo </a:t>
            </a:r>
            <a:r>
              <a:rPr lang="en-AU" sz="1800" dirty="0"/>
              <a:t>projects continued current trends based on the proportion of diagnosed people on treatment and may be the most accurate projection of the HIV epidemic if funding for continued ART is guaranteed.</a:t>
            </a:r>
          </a:p>
          <a:p>
            <a:endParaRPr lang="en-AU" sz="1800" dirty="0"/>
          </a:p>
          <a:p>
            <a:r>
              <a:rPr lang="en-AU" sz="1800" b="1" dirty="0"/>
              <a:t>Maintaining the status quo </a:t>
            </a:r>
            <a:r>
              <a:rPr lang="en-AU" sz="1800" dirty="0"/>
              <a:t>will require additional resources for treatment (ART and PMTCT) </a:t>
            </a:r>
            <a:r>
              <a:rPr lang="en-AU" sz="1800" dirty="0">
                <a:sym typeface="Wingdings" panose="05000000000000000000" pitchFamily="2" charset="2"/>
              </a:rPr>
              <a:t> estimated $6.7 million per annum.</a:t>
            </a:r>
            <a:endParaRPr lang="en-AU" sz="1800" dirty="0"/>
          </a:p>
        </p:txBody>
      </p:sp>
      <p:graphicFrame>
        <p:nvGraphicFramePr>
          <p:cNvPr id="4" name="Content Placeholder 3">
            <a:extLst>
              <a:ext uri="{FF2B5EF4-FFF2-40B4-BE49-F238E27FC236}">
                <a16:creationId xmlns:a16="http://schemas.microsoft.com/office/drawing/2014/main" id="{D5E419F8-0EB4-4A74-951E-EEEBEABA85CC}"/>
              </a:ext>
            </a:extLst>
          </p:cNvPr>
          <p:cNvGraphicFramePr>
            <a:graphicFrameLocks noGrp="1"/>
          </p:cNvGraphicFramePr>
          <p:nvPr>
            <p:ph sz="quarter" idx="23"/>
            <p:extLst>
              <p:ext uri="{D42A27DB-BD31-4B8C-83A1-F6EECF244321}">
                <p14:modId xmlns:p14="http://schemas.microsoft.com/office/powerpoint/2010/main" val="838190909"/>
              </p:ext>
            </p:extLst>
          </p:nvPr>
        </p:nvGraphicFramePr>
        <p:xfrm>
          <a:off x="7680325" y="1796995"/>
          <a:ext cx="4016044" cy="20764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ontent Placeholder 10">
            <a:extLst>
              <a:ext uri="{FF2B5EF4-FFF2-40B4-BE49-F238E27FC236}">
                <a16:creationId xmlns:a16="http://schemas.microsoft.com/office/drawing/2014/main" id="{E3E4989C-60FA-410B-8AB7-E7DE15EF38A6}"/>
              </a:ext>
            </a:extLst>
          </p:cNvPr>
          <p:cNvGraphicFramePr>
            <a:graphicFrameLocks noGrp="1"/>
          </p:cNvGraphicFramePr>
          <p:nvPr>
            <p:ph sz="quarter" idx="25"/>
            <p:extLst>
              <p:ext uri="{D42A27DB-BD31-4B8C-83A1-F6EECF244321}">
                <p14:modId xmlns:p14="http://schemas.microsoft.com/office/powerpoint/2010/main" val="400450112"/>
              </p:ext>
            </p:extLst>
          </p:nvPr>
        </p:nvGraphicFramePr>
        <p:xfrm>
          <a:off x="7680325" y="4013589"/>
          <a:ext cx="4016044" cy="20764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07998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A718171E-908D-7B22-4F53-80A0AD49E3C1}"/>
              </a:ext>
            </a:extLst>
          </p:cNvPr>
          <p:cNvSpPr>
            <a:spLocks noGrp="1"/>
          </p:cNvSpPr>
          <p:nvPr>
            <p:ph type="body" sz="quarter" idx="10"/>
          </p:nvPr>
        </p:nvSpPr>
        <p:spPr>
          <a:xfrm>
            <a:off x="1250924" y="868542"/>
            <a:ext cx="9348164" cy="936812"/>
          </a:xfrm>
        </p:spPr>
        <p:txBody>
          <a:bodyPr/>
          <a:lstStyle/>
          <a:p>
            <a:r>
              <a:rPr lang="en-US" dirty="0"/>
              <a:t>Optimized spending with sufficient resources to meet treatment demand</a:t>
            </a:r>
          </a:p>
        </p:txBody>
      </p:sp>
      <p:sp>
        <p:nvSpPr>
          <p:cNvPr id="2" name="Text Placeholder 1">
            <a:extLst>
              <a:ext uri="{FF2B5EF4-FFF2-40B4-BE49-F238E27FC236}">
                <a16:creationId xmlns:a16="http://schemas.microsoft.com/office/drawing/2014/main" id="{2FA1D358-B64F-8C54-2301-A5659C6FEB17}"/>
              </a:ext>
            </a:extLst>
          </p:cNvPr>
          <p:cNvSpPr>
            <a:spLocks noGrp="1"/>
          </p:cNvSpPr>
          <p:nvPr>
            <p:ph type="body" sz="quarter" idx="11"/>
          </p:nvPr>
        </p:nvSpPr>
        <p:spPr>
          <a:xfrm>
            <a:off x="133127" y="6424654"/>
            <a:ext cx="10465961" cy="143950"/>
          </a:xfrm>
        </p:spPr>
        <p:txBody>
          <a:bodyPr/>
          <a:lstStyle/>
          <a:p>
            <a:pPr algn="l"/>
            <a:r>
              <a:rPr lang="en-AU" dirty="0"/>
              <a:t>* $6.7M calculated based on the necessary resources to maintain status quo treatment coverage (ART &amp; PMTCT) prior to optimization.</a:t>
            </a:r>
          </a:p>
        </p:txBody>
      </p:sp>
      <p:sp>
        <p:nvSpPr>
          <p:cNvPr id="4" name="Content Placeholder 3">
            <a:extLst>
              <a:ext uri="{FF2B5EF4-FFF2-40B4-BE49-F238E27FC236}">
                <a16:creationId xmlns:a16="http://schemas.microsoft.com/office/drawing/2014/main" id="{6859367D-3E8F-DB21-EE50-CD4011E1E7CB}"/>
              </a:ext>
            </a:extLst>
          </p:cNvPr>
          <p:cNvSpPr>
            <a:spLocks noGrp="1"/>
          </p:cNvSpPr>
          <p:nvPr>
            <p:ph sz="quarter" idx="23"/>
          </p:nvPr>
        </p:nvSpPr>
        <p:spPr>
          <a:xfrm>
            <a:off x="6310556" y="1975028"/>
            <a:ext cx="5114271" cy="4147799"/>
          </a:xfrm>
        </p:spPr>
        <p:txBody>
          <a:bodyPr/>
          <a:lstStyle/>
          <a:p>
            <a:pPr>
              <a:buClr>
                <a:schemeClr val="tx2"/>
              </a:buClr>
            </a:pPr>
            <a:r>
              <a:rPr lang="en-AU" dirty="0"/>
              <a:t>Given the Government’s commitment to continue to provide HIV treatment to all those in need, the budget optimisation with additional resources to meet treatment demand is most relevant to local planning. </a:t>
            </a:r>
          </a:p>
          <a:p>
            <a:pPr>
              <a:buClr>
                <a:schemeClr val="tx2"/>
              </a:buClr>
            </a:pPr>
            <a:r>
              <a:rPr lang="en-US" b="1" dirty="0"/>
              <a:t>With 2025 spending plus an additional $6.7M p.a. available </a:t>
            </a:r>
            <a:r>
              <a:rPr lang="en-US" dirty="0"/>
              <a:t>(</a:t>
            </a:r>
            <a:r>
              <a:rPr lang="en-AU" dirty="0"/>
              <a:t>minimum amount required to maintain status quo treatment coverage)</a:t>
            </a:r>
            <a:r>
              <a:rPr lang="en-US" dirty="0"/>
              <a:t>, can increase epidemic impact by </a:t>
            </a:r>
            <a:r>
              <a:rPr lang="en-US" b="1" dirty="0"/>
              <a:t>scaling up</a:t>
            </a:r>
            <a:r>
              <a:rPr lang="en-US" dirty="0"/>
              <a:t>:</a:t>
            </a:r>
          </a:p>
          <a:p>
            <a:pPr marL="285750" indent="-285750">
              <a:buClr>
                <a:schemeClr val="tx2"/>
              </a:buClr>
              <a:buFont typeface="Arial" panose="020B0604020202020204" pitchFamily="34" charset="0"/>
              <a:buChar char="•"/>
            </a:pPr>
            <a:r>
              <a:rPr lang="en-US" dirty="0"/>
              <a:t>ART &amp; PMTCT</a:t>
            </a:r>
          </a:p>
          <a:p>
            <a:pPr marL="285750" indent="-285750">
              <a:buClr>
                <a:schemeClr val="tx2"/>
              </a:buClr>
              <a:buFont typeface="Arial" panose="020B0604020202020204" pitchFamily="34" charset="0"/>
              <a:buChar char="•"/>
            </a:pPr>
            <a:r>
              <a:rPr lang="en-US" dirty="0"/>
              <a:t>HIV prevention and testing services for MSM &amp; PWID</a:t>
            </a:r>
          </a:p>
          <a:p>
            <a:pPr marL="285750" indent="-285750">
              <a:buClr>
                <a:schemeClr val="tx2"/>
              </a:buClr>
              <a:buFont typeface="Arial" panose="020B0604020202020204" pitchFamily="34" charset="0"/>
              <a:buChar char="•"/>
            </a:pPr>
            <a:r>
              <a:rPr lang="en-US" dirty="0" err="1"/>
              <a:t>PrEP</a:t>
            </a:r>
            <a:r>
              <a:rPr lang="en-US" dirty="0"/>
              <a:t> for MSM</a:t>
            </a:r>
          </a:p>
          <a:p>
            <a:pPr>
              <a:buClr>
                <a:schemeClr val="tx2"/>
              </a:buClr>
            </a:pPr>
            <a:r>
              <a:rPr lang="en-US" b="1" dirty="0"/>
              <a:t>+ Maintaining</a:t>
            </a:r>
            <a:r>
              <a:rPr lang="en-US" dirty="0"/>
              <a:t> </a:t>
            </a:r>
            <a:r>
              <a:rPr lang="en-AU" dirty="0"/>
              <a:t>facility-based testing services and </a:t>
            </a:r>
            <a:r>
              <a:rPr lang="en-AU" dirty="0" err="1"/>
              <a:t>PrEP</a:t>
            </a:r>
            <a:r>
              <a:rPr lang="en-AU" dirty="0"/>
              <a:t> for people who inject drugs.</a:t>
            </a:r>
          </a:p>
        </p:txBody>
      </p:sp>
      <p:graphicFrame>
        <p:nvGraphicFramePr>
          <p:cNvPr id="16" name="Chart 15">
            <a:extLst>
              <a:ext uri="{FF2B5EF4-FFF2-40B4-BE49-F238E27FC236}">
                <a16:creationId xmlns:a16="http://schemas.microsoft.com/office/drawing/2014/main" id="{1E834D5E-DAC9-EE4E-B3EF-EF03A81B149C}"/>
              </a:ext>
            </a:extLst>
          </p:cNvPr>
          <p:cNvGraphicFramePr>
            <a:graphicFrameLocks/>
          </p:cNvGraphicFramePr>
          <p:nvPr>
            <p:extLst>
              <p:ext uri="{D42A27DB-BD31-4B8C-83A1-F6EECF244321}">
                <p14:modId xmlns:p14="http://schemas.microsoft.com/office/powerpoint/2010/main" val="2279725462"/>
              </p:ext>
            </p:extLst>
          </p:nvPr>
        </p:nvGraphicFramePr>
        <p:xfrm>
          <a:off x="610147" y="1975028"/>
          <a:ext cx="5360883" cy="40144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83782570"/>
      </p:ext>
    </p:extLst>
  </p:cSld>
  <p:clrMapOvr>
    <a:masterClrMapping/>
  </p:clrMapOvr>
</p:sld>
</file>

<file path=ppt/theme/theme1.xml><?xml version="1.0" encoding="utf-8"?>
<a:theme xmlns:a="http://schemas.openxmlformats.org/drawingml/2006/main" name="Burnet">
  <a:themeElements>
    <a:clrScheme name="Burnet 2025">
      <a:dk1>
        <a:srgbClr val="262626"/>
      </a:dk1>
      <a:lt1>
        <a:srgbClr val="FFFFFF"/>
      </a:lt1>
      <a:dk2>
        <a:srgbClr val="ED6E3B"/>
      </a:dk2>
      <a:lt2>
        <a:srgbClr val="EBEBEB"/>
      </a:lt2>
      <a:accent1>
        <a:srgbClr val="BD572F"/>
      </a:accent1>
      <a:accent2>
        <a:srgbClr val="F99D46"/>
      </a:accent2>
      <a:accent3>
        <a:srgbClr val="CC9EDE"/>
      </a:accent3>
      <a:accent4>
        <a:srgbClr val="9BBAE5"/>
      </a:accent4>
      <a:accent5>
        <a:srgbClr val="A1D387"/>
      </a:accent5>
      <a:accent6>
        <a:srgbClr val="959598"/>
      </a:accent6>
      <a:hlink>
        <a:srgbClr val="575959"/>
      </a:hlink>
      <a:folHlink>
        <a:srgbClr val="262626"/>
      </a:folHlink>
    </a:clrScheme>
    <a:fontScheme name="Burnet">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rnet" id="{F61FB1B6-9E4B-4289-B187-EC97CD4316F3}" vid="{CDEECC9B-C5EB-46E2-AA01-9AC8D0BAA8C1}"/>
    </a:ext>
  </a:extLst>
</a:theme>
</file>

<file path=ppt/theme/theme2.xml><?xml version="1.0" encoding="utf-8"?>
<a:theme xmlns:a="http://schemas.openxmlformats.org/drawingml/2006/main" name="Office Theme">
  <a:themeElements>
    <a:clrScheme name="Burnet2023">
      <a:dk1>
        <a:srgbClr val="000000"/>
      </a:dk1>
      <a:lt1>
        <a:srgbClr val="FFFFFF"/>
      </a:lt1>
      <a:dk2>
        <a:srgbClr val="ED6E3B"/>
      </a:dk2>
      <a:lt2>
        <a:srgbClr val="EBEBEB"/>
      </a:lt2>
      <a:accent1>
        <a:srgbClr val="BD572F"/>
      </a:accent1>
      <a:accent2>
        <a:srgbClr val="F99D46"/>
      </a:accent2>
      <a:accent3>
        <a:srgbClr val="613A70"/>
      </a:accent3>
      <a:accent4>
        <a:srgbClr val="3E6191"/>
      </a:accent4>
      <a:accent5>
        <a:srgbClr val="708A48"/>
      </a:accent5>
      <a:accent6>
        <a:srgbClr val="959598"/>
      </a:accent6>
      <a:hlink>
        <a:srgbClr val="575959"/>
      </a:hlink>
      <a:folHlink>
        <a:srgbClr val="000000"/>
      </a:folHlink>
    </a:clrScheme>
    <a:fontScheme name="Calibri">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ADCBC4F-4D30-4C92-8944-2A7776FAF483}" vid="{03B48090-C0C2-4D44-A5B5-F5FBA305426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Burnet 2025">
    <a:dk1>
      <a:srgbClr val="262626"/>
    </a:dk1>
    <a:lt1>
      <a:srgbClr val="FFFFFF"/>
    </a:lt1>
    <a:dk2>
      <a:srgbClr val="ED6E3B"/>
    </a:dk2>
    <a:lt2>
      <a:srgbClr val="EBEBEB"/>
    </a:lt2>
    <a:accent1>
      <a:srgbClr val="BD572F"/>
    </a:accent1>
    <a:accent2>
      <a:srgbClr val="F99D46"/>
    </a:accent2>
    <a:accent3>
      <a:srgbClr val="CC9EDE"/>
    </a:accent3>
    <a:accent4>
      <a:srgbClr val="9BBAE5"/>
    </a:accent4>
    <a:accent5>
      <a:srgbClr val="A1D387"/>
    </a:accent5>
    <a:accent6>
      <a:srgbClr val="959598"/>
    </a:accent6>
    <a:hlink>
      <a:srgbClr val="575959"/>
    </a:hlink>
    <a:folHlink>
      <a:srgbClr val="26262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Burnet 2025">
    <a:dk1>
      <a:srgbClr val="262626"/>
    </a:dk1>
    <a:lt1>
      <a:srgbClr val="FFFFFF"/>
    </a:lt1>
    <a:dk2>
      <a:srgbClr val="ED6E3B"/>
    </a:dk2>
    <a:lt2>
      <a:srgbClr val="EBEBEB"/>
    </a:lt2>
    <a:accent1>
      <a:srgbClr val="BD572F"/>
    </a:accent1>
    <a:accent2>
      <a:srgbClr val="F99D46"/>
    </a:accent2>
    <a:accent3>
      <a:srgbClr val="CC9EDE"/>
    </a:accent3>
    <a:accent4>
      <a:srgbClr val="9BBAE5"/>
    </a:accent4>
    <a:accent5>
      <a:srgbClr val="A1D387"/>
    </a:accent5>
    <a:accent6>
      <a:srgbClr val="959598"/>
    </a:accent6>
    <a:hlink>
      <a:srgbClr val="575959"/>
    </a:hlink>
    <a:folHlink>
      <a:srgbClr val="26262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Burnet 2025">
    <a:dk1>
      <a:srgbClr val="262626"/>
    </a:dk1>
    <a:lt1>
      <a:srgbClr val="FFFFFF"/>
    </a:lt1>
    <a:dk2>
      <a:srgbClr val="ED6E3B"/>
    </a:dk2>
    <a:lt2>
      <a:srgbClr val="EBEBEB"/>
    </a:lt2>
    <a:accent1>
      <a:srgbClr val="BD572F"/>
    </a:accent1>
    <a:accent2>
      <a:srgbClr val="F99D46"/>
    </a:accent2>
    <a:accent3>
      <a:srgbClr val="CC9EDE"/>
    </a:accent3>
    <a:accent4>
      <a:srgbClr val="9BBAE5"/>
    </a:accent4>
    <a:accent5>
      <a:srgbClr val="A1D387"/>
    </a:accent5>
    <a:accent6>
      <a:srgbClr val="959598"/>
    </a:accent6>
    <a:hlink>
      <a:srgbClr val="575959"/>
    </a:hlink>
    <a:folHlink>
      <a:srgbClr val="26262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Burnet 2025">
    <a:dk1>
      <a:srgbClr val="262626"/>
    </a:dk1>
    <a:lt1>
      <a:srgbClr val="FFFFFF"/>
    </a:lt1>
    <a:dk2>
      <a:srgbClr val="ED6E3B"/>
    </a:dk2>
    <a:lt2>
      <a:srgbClr val="EBEBEB"/>
    </a:lt2>
    <a:accent1>
      <a:srgbClr val="BD572F"/>
    </a:accent1>
    <a:accent2>
      <a:srgbClr val="F99D46"/>
    </a:accent2>
    <a:accent3>
      <a:srgbClr val="CC9EDE"/>
    </a:accent3>
    <a:accent4>
      <a:srgbClr val="9BBAE5"/>
    </a:accent4>
    <a:accent5>
      <a:srgbClr val="A1D387"/>
    </a:accent5>
    <a:accent6>
      <a:srgbClr val="959598"/>
    </a:accent6>
    <a:hlink>
      <a:srgbClr val="575959"/>
    </a:hlink>
    <a:folHlink>
      <a:srgbClr val="26262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Burnet 2025">
    <a:dk1>
      <a:srgbClr val="262626"/>
    </a:dk1>
    <a:lt1>
      <a:srgbClr val="FFFFFF"/>
    </a:lt1>
    <a:dk2>
      <a:srgbClr val="ED6E3B"/>
    </a:dk2>
    <a:lt2>
      <a:srgbClr val="EBEBEB"/>
    </a:lt2>
    <a:accent1>
      <a:srgbClr val="BD572F"/>
    </a:accent1>
    <a:accent2>
      <a:srgbClr val="F99D46"/>
    </a:accent2>
    <a:accent3>
      <a:srgbClr val="CC9EDE"/>
    </a:accent3>
    <a:accent4>
      <a:srgbClr val="9BBAE5"/>
    </a:accent4>
    <a:accent5>
      <a:srgbClr val="A1D387"/>
    </a:accent5>
    <a:accent6>
      <a:srgbClr val="959598"/>
    </a:accent6>
    <a:hlink>
      <a:srgbClr val="575959"/>
    </a:hlink>
    <a:folHlink>
      <a:srgbClr val="26262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Burnet 2025">
    <a:dk1>
      <a:srgbClr val="262626"/>
    </a:dk1>
    <a:lt1>
      <a:srgbClr val="FFFFFF"/>
    </a:lt1>
    <a:dk2>
      <a:srgbClr val="ED6E3B"/>
    </a:dk2>
    <a:lt2>
      <a:srgbClr val="EBEBEB"/>
    </a:lt2>
    <a:accent1>
      <a:srgbClr val="BD572F"/>
    </a:accent1>
    <a:accent2>
      <a:srgbClr val="F99D46"/>
    </a:accent2>
    <a:accent3>
      <a:srgbClr val="CC9EDE"/>
    </a:accent3>
    <a:accent4>
      <a:srgbClr val="9BBAE5"/>
    </a:accent4>
    <a:accent5>
      <a:srgbClr val="A1D387"/>
    </a:accent5>
    <a:accent6>
      <a:srgbClr val="959598"/>
    </a:accent6>
    <a:hlink>
      <a:srgbClr val="575959"/>
    </a:hlink>
    <a:folHlink>
      <a:srgbClr val="26262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de2aea6-bdc3-4e5f-b0ae-84d85b5764e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56A3DB4B0A5FF4A85E5854FA9B1BD84" ma:contentTypeVersion="14" ma:contentTypeDescription="Create a new document." ma:contentTypeScope="" ma:versionID="8ff992c2289bad16d1e09a237e56332e">
  <xsd:schema xmlns:xsd="http://www.w3.org/2001/XMLSchema" xmlns:xs="http://www.w3.org/2001/XMLSchema" xmlns:p="http://schemas.microsoft.com/office/2006/metadata/properties" xmlns:ns2="5de2aea6-bdc3-4e5f-b0ae-84d85b5764e4" xmlns:ns3="d27fc6f8-d518-4cdb-8bab-875cbacf3583" targetNamespace="http://schemas.microsoft.com/office/2006/metadata/properties" ma:root="true" ma:fieldsID="d6b700c447bded4e398cac482ee08034" ns2:_="" ns3:_="">
    <xsd:import namespace="5de2aea6-bdc3-4e5f-b0ae-84d85b5764e4"/>
    <xsd:import namespace="d27fc6f8-d518-4cdb-8bab-875cbacf358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lcf76f155ced4ddcb4097134ff3c332f" minOccurs="0"/>
                <xsd:element ref="ns2:MediaServiceGenerationTime" minOccurs="0"/>
                <xsd:element ref="ns2:MediaServiceEventHashCode" minOccurs="0"/>
                <xsd:element ref="ns2:MediaServiceOCR"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e2aea6-bdc3-4e5f-b0ae-84d85b5764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012861f-df9c-4ac0-92bd-da4c61c7cfda"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27fc6f8-d518-4cdb-8bab-875cbacf3583"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A8002C-904D-4CCC-94A2-AA4BA4215FE3}">
  <ds:schemaRefs>
    <ds:schemaRef ds:uri="http://purl.org/dc/elements/1.1/"/>
    <ds:schemaRef ds:uri="http://purl.org/dc/terms/"/>
    <ds:schemaRef ds:uri="http://schemas.microsoft.com/office/infopath/2007/PartnerControls"/>
    <ds:schemaRef ds:uri="5de2aea6-bdc3-4e5f-b0ae-84d85b5764e4"/>
    <ds:schemaRef ds:uri="http://schemas.microsoft.com/office/2006/documentManagement/types"/>
    <ds:schemaRef ds:uri="http://schemas.microsoft.com/office/2006/metadata/properties"/>
    <ds:schemaRef ds:uri="http://www.w3.org/XML/1998/namespace"/>
    <ds:schemaRef ds:uri="d27fc6f8-d518-4cdb-8bab-875cbacf3583"/>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A2F61D73-DFF5-432A-9F13-C5787E965D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e2aea6-bdc3-4e5f-b0ae-84d85b5764e4"/>
    <ds:schemaRef ds:uri="d27fc6f8-d518-4cdb-8bab-875cbacf35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9004B46-DF5B-4892-9D9A-FB86345789F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Default Theme</Template>
  <TotalTime>3436</TotalTime>
  <Words>2467</Words>
  <Application>Microsoft Office PowerPoint</Application>
  <PresentationFormat>Widescreen</PresentationFormat>
  <Paragraphs>230</Paragraphs>
  <Slides>23</Slides>
  <Notes>9</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23</vt:i4>
      </vt:variant>
    </vt:vector>
  </HeadingPairs>
  <TitlesOfParts>
    <vt:vector size="36" baseType="lpstr">
      <vt:lpstr>Adelle Mono Flex Semibold</vt:lpstr>
      <vt:lpstr>Aptos</vt:lpstr>
      <vt:lpstr>Aptos Light</vt:lpstr>
      <vt:lpstr>Aptos Narrow</vt:lpstr>
      <vt:lpstr>Arial</vt:lpstr>
      <vt:lpstr>Calibri</vt:lpstr>
      <vt:lpstr>Calibri Light</vt:lpstr>
      <vt:lpstr>Calibri Light</vt:lpstr>
      <vt:lpstr>Consolas</vt:lpstr>
      <vt:lpstr>Degular Text</vt:lpstr>
      <vt:lpstr>Wingdings</vt:lpstr>
      <vt:lpstr>Burnet</vt:lpstr>
      <vt:lpstr>Office Theme</vt:lpstr>
      <vt:lpstr>Allocation of resources to maximize the impact of HIV funding in Kazakhstan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Anna Bowring</dc:creator>
  <cp:lastModifiedBy>Anna Bowring</cp:lastModifiedBy>
  <cp:revision>134</cp:revision>
  <dcterms:created xsi:type="dcterms:W3CDTF">2025-11-03T14:57:17Z</dcterms:created>
  <dcterms:modified xsi:type="dcterms:W3CDTF">2026-04-09T06:41:52Z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0x010100856A3DB4B0A5FF4A85E5854FA9B1BD84</vt:lpwstr>
  </property>
  <property fmtid="{D5CDD505-2E9C-101B-9397-08002B2CF9AE}" pid="3" name="MediaServiceImageTags">
    <vt:lpwstr/>
  </property>
</Properties>
</file>