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5.xml" ContentType="application/vnd.openxmlformats-officedocument.drawingml.chart+xml"/>
  <Override PartName="/ppt/theme/themeOverride1.xml" ContentType="application/vnd.openxmlformats-officedocument.themeOverr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7.xml" ContentType="application/vnd.openxmlformats-officedocument.drawingml.chart+xml"/>
  <Override PartName="/ppt/theme/themeOverride2.xml" ContentType="application/vnd.openxmlformats-officedocument.themeOverride+xml"/>
  <Override PartName="/ppt/charts/chart8.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charts/chart10.xml" ContentType="application/vnd.openxmlformats-officedocument.drawingml.chart+xml"/>
  <Override PartName="/ppt/theme/themeOverride5.xml" ContentType="application/vnd.openxmlformats-officedocument.themeOverride+xml"/>
  <Override PartName="/ppt/drawings/drawing2.xml" ContentType="application/vnd.openxmlformats-officedocument.drawingml.chartshapes+xml"/>
  <Override PartName="/ppt/notesSlides/notesSlide5.xml" ContentType="application/vnd.openxmlformats-officedocument.presentationml.notesSlide+xml"/>
  <Override PartName="/ppt/charts/chart11.xml" ContentType="application/vnd.openxmlformats-officedocument.drawingml.chart+xml"/>
  <Override PartName="/ppt/theme/themeOverride6.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2.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26" r:id="rId5"/>
  </p:sldMasterIdLst>
  <p:notesMasterIdLst>
    <p:notesMasterId r:id="rId29"/>
  </p:notesMasterIdLst>
  <p:sldIdLst>
    <p:sldId id="256" r:id="rId6"/>
    <p:sldId id="2247" r:id="rId7"/>
    <p:sldId id="2248" r:id="rId8"/>
    <p:sldId id="2109" r:id="rId9"/>
    <p:sldId id="2249" r:id="rId10"/>
    <p:sldId id="2251" r:id="rId11"/>
    <p:sldId id="2253" r:id="rId12"/>
    <p:sldId id="2273" r:id="rId13"/>
    <p:sldId id="2258" r:id="rId14"/>
    <p:sldId id="2275" r:id="rId15"/>
    <p:sldId id="2264" r:id="rId16"/>
    <p:sldId id="2265" r:id="rId17"/>
    <p:sldId id="2276" r:id="rId18"/>
    <p:sldId id="2263" r:id="rId19"/>
    <p:sldId id="2196" r:id="rId20"/>
    <p:sldId id="2289" r:id="rId21"/>
    <p:sldId id="2290" r:id="rId22"/>
    <p:sldId id="2278" r:id="rId23"/>
    <p:sldId id="2256" r:id="rId24"/>
    <p:sldId id="2268" r:id="rId25"/>
    <p:sldId id="2267" r:id="rId26"/>
    <p:sldId id="2266" r:id="rId27"/>
    <p:sldId id="22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azakhstan" id="{6238FE97-CE5A-4802-8700-4BDBE59644F6}">
          <p14:sldIdLst>
            <p14:sldId id="256"/>
          </p14:sldIdLst>
        </p14:section>
        <p14:section name="Background" id="{55B8ACD5-46C0-4C28-9CBF-986EB7336FC0}">
          <p14:sldIdLst>
            <p14:sldId id="2247"/>
            <p14:sldId id="2248"/>
          </p14:sldIdLst>
        </p14:section>
        <p14:section name="Methodology" id="{0E1A019D-A2AD-8644-9081-224682ABEFBF}">
          <p14:sldIdLst>
            <p14:sldId id="2109"/>
            <p14:sldId id="2249"/>
            <p14:sldId id="2251"/>
            <p14:sldId id="2253"/>
          </p14:sldIdLst>
        </p14:section>
        <p14:section name="Results" id="{AC06C1B6-6D47-F143-B676-4F64CBA3248A}">
          <p14:sldIdLst>
            <p14:sldId id="2273"/>
            <p14:sldId id="2258"/>
            <p14:sldId id="2275"/>
            <p14:sldId id="2264"/>
            <p14:sldId id="2265"/>
            <p14:sldId id="2276"/>
          </p14:sldIdLst>
        </p14:section>
        <p14:section name="Conclusions" id="{9562F944-97A6-4614-B105-54B124A1BA34}">
          <p14:sldIdLst>
            <p14:sldId id="2263"/>
            <p14:sldId id="2196"/>
            <p14:sldId id="2289"/>
            <p14:sldId id="2290"/>
          </p14:sldIdLst>
        </p14:section>
        <p14:section name="Appendix: Model calibration" id="{19935D02-8D4B-2740-B736-24F2E29FF2B4}">
          <p14:sldIdLst>
            <p14:sldId id="2278"/>
            <p14:sldId id="2256"/>
            <p14:sldId id="2268"/>
            <p14:sldId id="2267"/>
            <p14:sldId id="2266"/>
            <p14:sldId id="227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675539-E5B3-C536-B1B5-95B2BEF2EF07}" name="Optima" initials="DtB" userId="Optima" providerId="None"/>
  <p188:author id="{D6260746-F962-35B7-CF6A-F340EA7E072E}" name="Nick Scott" initials="NS" userId="S::nick.scott@burnet.edu.au::f70763de-7fc1-4279-9b3e-ef048580b8cf" providerId="AD"/>
  <p188:author id="{52B7544C-3DF0-3D8F-EB1B-5F49054B943F}" name="Rowan Martin-Hughes" initials="RM" userId="S::rowan.martin-hughes@burnet.edu.au::24464b7d-8dee-4749-8a4a-d79886f4a8f7" providerId="AD"/>
  <p188:author id="{BF4FD67E-3942-0FB9-C60A-26D39C8ECC8A}" name="Debra tenBrink" initials="Dt" userId="S::debra.tenbrink@burnet.edu.au::2726ded9-5a05-46fc-89e9-7834d4f634c9" providerId="AD"/>
  <p188:author id="{C7ACD286-07BE-CDA7-3001-FB6F41C34080}" name="Anna Bowring" initials="AB" userId="S::anna.bowring@burnet.edu.au::63c70b25-d815-45c3-9b0a-b231ad5375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4832"/>
    <a:srgbClr val="91ADD9"/>
    <a:srgbClr val="40AEE0"/>
    <a:srgbClr val="156082"/>
    <a:srgbClr val="ED6E3B"/>
    <a:srgbClr val="FBC49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53" autoAdjust="0"/>
    <p:restoredTop sz="96301" autoAdjust="0"/>
  </p:normalViewPr>
  <p:slideViewPr>
    <p:cSldViewPr snapToGrid="0">
      <p:cViewPr>
        <p:scale>
          <a:sx n="130" d="100"/>
          <a:sy n="130" d="100"/>
        </p:scale>
        <p:origin x="528" y="-10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5.xml"/></Relationships>
</file>

<file path=ppt/charts/_rels/chart11.xml.rels><?xml version="1.0" encoding="UTF-8" standalone="yes"?>
<Relationships xmlns="http://schemas.openxmlformats.org/package/2006/relationships"><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6.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burnetinstitute.sharepoint.com/sites/WG-Modelling-HIV/Shared%20Documents/Applications/Kazakhstan/Optima%202.0/Calibration/Kazakhstan_country%20reported%20new%20cases%20comparison_update.xlsx"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3" Type="http://schemas.openxmlformats.org/officeDocument/2006/relationships/oleObject" Target="https://burnetinstitute.sharepoint.com/sites/WG-Modelling-HIV/Shared%20Documents/Applications/!Other%20Applications/GF/2025%20EECA/Results/EECA%202025_Kazakhstan%20figures_macro.xlsm"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2.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https://burnetinstitute.sharepoint.com/sites/WG-Modelling-HIV/Shared%20Documents/Applications/!Other%20Applications/GF/2025%20EECA/Results/EECA%202025_Kazakhstan%20figures_macro.xlsm" TargetMode="External"/><Relationship Id="rId1" Type="http://schemas.openxmlformats.org/officeDocument/2006/relationships/themeOverride" Target="../theme/themeOverride3.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burnetinstitute.sharepoint.com/sites/WG-Modelling-HIV/Shared%20Documents/Applications/!Other%20Applications/GF/2025%20EECA/Results/EECA%202025_Kazakhstan%20figures_macro.xlsm"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CD-433C-8D64-6F982F9A43C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CD-433C-8D64-6F982F9A43C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2CD-433C-8D64-6F982F9A43C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2CD-433C-8D64-6F982F9A43C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2CD-433C-8D64-6F982F9A43C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2CD-433C-8D64-6F982F9A43CC}"/>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1-22CD-433C-8D64-6F982F9A43CC}"/>
                </c:ext>
              </c:extLst>
            </c:dLbl>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3-22CD-433C-8D64-6F982F9A43CC}"/>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5-22CD-433C-8D64-6F982F9A43CC}"/>
                </c:ext>
              </c:extLst>
            </c:dLbl>
            <c:dLbl>
              <c:idx val="3"/>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7-22CD-433C-8D64-6F982F9A43CC}"/>
                </c:ext>
              </c:extLst>
            </c:dLbl>
            <c:dLbl>
              <c:idx val="4"/>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9-22CD-433C-8D64-6F982F9A43C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5"/>
                <c:pt idx="0">
                  <c:v>Sample A</c:v>
                </c:pt>
                <c:pt idx="1">
                  <c:v>Sample B</c:v>
                </c:pt>
                <c:pt idx="2">
                  <c:v>Sample C</c:v>
                </c:pt>
                <c:pt idx="3">
                  <c:v>Sample D</c:v>
                </c:pt>
                <c:pt idx="4">
                  <c:v>Sample E</c:v>
                </c:pt>
              </c:strCache>
            </c:strRef>
          </c:cat>
          <c:val>
            <c:numRef>
              <c:f>Sheet1!$B$2:$B$7</c:f>
              <c:numCache>
                <c:formatCode>General</c:formatCode>
                <c:ptCount val="6"/>
                <c:pt idx="0">
                  <c:v>30</c:v>
                </c:pt>
                <c:pt idx="1">
                  <c:v>23</c:v>
                </c:pt>
                <c:pt idx="2">
                  <c:v>10</c:v>
                </c:pt>
                <c:pt idx="3">
                  <c:v>24</c:v>
                </c:pt>
                <c:pt idx="4">
                  <c:v>13</c:v>
                </c:pt>
              </c:numCache>
            </c:numRef>
          </c:val>
          <c:extLst>
            <c:ext xmlns:c16="http://schemas.microsoft.com/office/drawing/2014/chart" uri="{C3380CC4-5D6E-409C-BE32-E72D297353CC}">
              <c16:uniqueId val="{0000000C-22CD-433C-8D64-6F982F9A43CC}"/>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5"/>
        <c:delete val="1"/>
      </c:legendEntry>
      <c:layout>
        <c:manualLayout>
          <c:xMode val="edge"/>
          <c:yMode val="edge"/>
          <c:x val="0.74197324163194711"/>
          <c:y val="0.33836521629697341"/>
          <c:w val="0.25736013764031812"/>
          <c:h val="0.2844225016320919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accent6">
                  <a:lumMod val="50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ru-RU" dirty="0"/>
              <a:t>Количество</a:t>
            </a:r>
            <a:r>
              <a:rPr lang="ru-RU" baseline="0" dirty="0"/>
              <a:t> новых ВИЧ-инфекций в год</a:t>
            </a:r>
            <a:endParaRPr lang="en-US" dirty="0"/>
          </a:p>
        </c:rich>
      </c:tx>
      <c:overlay val="0"/>
    </c:title>
    <c:autoTitleDeleted val="0"/>
    <c:plotArea>
      <c:layout>
        <c:manualLayout>
          <c:layoutTarget val="inner"/>
          <c:xMode val="edge"/>
          <c:yMode val="edge"/>
          <c:x val="9.5398947287602051E-2"/>
          <c:y val="2.7776187067525646E-2"/>
          <c:w val="0.76789841410668735"/>
          <c:h val="0.87592668814125507"/>
        </c:manualLayout>
      </c:layout>
      <c:lineChart>
        <c:grouping val="standard"/>
        <c:varyColors val="0"/>
        <c:ser>
          <c:idx val="2"/>
          <c:order val="1"/>
          <c:tx>
            <c:strRef>
              <c:f>Kazakhstan!$BP$6</c:f>
              <c:strCache>
                <c:ptCount val="1"/>
                <c:pt idx="0">
                  <c:v>75% spending optimized</c:v>
                </c:pt>
              </c:strCache>
            </c:strRef>
          </c:tx>
          <c:spPr>
            <a:ln w="22225" cap="rnd">
              <a:solidFill>
                <a:srgbClr val="CC9EDE"/>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Kazakhstan!$CC$6:$CK$6</c:f>
              <c:numCache>
                <c:formatCode>0</c:formatCode>
                <c:ptCount val="9"/>
                <c:pt idx="0">
                  <c:v>1911.031303255169</c:v>
                </c:pt>
                <c:pt idx="1">
                  <c:v>1751.9768794296081</c:v>
                </c:pt>
                <c:pt idx="2">
                  <c:v>1527.814934219427</c:v>
                </c:pt>
                <c:pt idx="3">
                  <c:v>1556.209997253349</c:v>
                </c:pt>
                <c:pt idx="4">
                  <c:v>2334.6450890353281</c:v>
                </c:pt>
                <c:pt idx="5">
                  <c:v>2890.8415285414749</c:v>
                </c:pt>
                <c:pt idx="6">
                  <c:v>3322.1210199175071</c:v>
                </c:pt>
                <c:pt idx="7">
                  <c:v>3749.1851517016999</c:v>
                </c:pt>
                <c:pt idx="8">
                  <c:v>4187.0486912851229</c:v>
                </c:pt>
              </c:numCache>
            </c:numRef>
          </c:val>
          <c:smooth val="1"/>
          <c:extLst>
            <c:ext xmlns:c16="http://schemas.microsoft.com/office/drawing/2014/chart" uri="{C3380CC4-5D6E-409C-BE32-E72D297353CC}">
              <c16:uniqueId val="{00000000-AA0A-4632-BB6F-5ECD10D6FFC1}"/>
            </c:ext>
          </c:extLst>
        </c:ser>
        <c:ser>
          <c:idx val="4"/>
          <c:order val="2"/>
          <c:tx>
            <c:strRef>
              <c:f>Kazakhstan!$BP$8</c:f>
              <c:strCache>
                <c:ptCount val="1"/>
                <c:pt idx="0">
                  <c:v>100% spending optimized</c:v>
                </c:pt>
              </c:strCache>
            </c:strRef>
          </c:tx>
          <c:spPr>
            <a:ln w="22225" cap="rnd">
              <a:solidFill>
                <a:srgbClr val="9BBAE5"/>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Kazakhstan!$CC$8:$CK$8</c:f>
              <c:numCache>
                <c:formatCode>0</c:formatCode>
                <c:ptCount val="9"/>
                <c:pt idx="0">
                  <c:v>1911.031303255169</c:v>
                </c:pt>
                <c:pt idx="1">
                  <c:v>1751.9768794296081</c:v>
                </c:pt>
                <c:pt idx="2">
                  <c:v>1527.814934219427</c:v>
                </c:pt>
                <c:pt idx="3">
                  <c:v>1556.209997253349</c:v>
                </c:pt>
                <c:pt idx="4">
                  <c:v>1527.6291908676931</c:v>
                </c:pt>
                <c:pt idx="5">
                  <c:v>1572.247030843283</c:v>
                </c:pt>
                <c:pt idx="6">
                  <c:v>1649.8268536270471</c:v>
                </c:pt>
                <c:pt idx="7">
                  <c:v>1738.3186537480051</c:v>
                </c:pt>
                <c:pt idx="8">
                  <c:v>1960.1526862969829</c:v>
                </c:pt>
              </c:numCache>
            </c:numRef>
          </c:val>
          <c:smooth val="1"/>
          <c:extLst>
            <c:ext xmlns:c16="http://schemas.microsoft.com/office/drawing/2014/chart" uri="{C3380CC4-5D6E-409C-BE32-E72D297353CC}">
              <c16:uniqueId val="{00000001-AA0A-4632-BB6F-5ECD10D6FFC1}"/>
            </c:ext>
          </c:extLst>
        </c:ser>
        <c:ser>
          <c:idx val="6"/>
          <c:order val="4"/>
          <c:tx>
            <c:strRef>
              <c:f>Kazakhstan!$BP$10</c:f>
              <c:strCache>
                <c:ptCount val="1"/>
                <c:pt idx="0">
                  <c:v>150% spending optimized</c:v>
                </c:pt>
              </c:strCache>
            </c:strRef>
          </c:tx>
          <c:spPr>
            <a:ln w="22225" cap="rnd">
              <a:solidFill>
                <a:schemeClr val="accent5"/>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Kazakhstan!$CC$10:$CK$10</c:f>
              <c:numCache>
                <c:formatCode>0</c:formatCode>
                <c:ptCount val="9"/>
                <c:pt idx="0">
                  <c:v>1911.031303255169</c:v>
                </c:pt>
                <c:pt idx="1">
                  <c:v>1751.9768794296081</c:v>
                </c:pt>
                <c:pt idx="2">
                  <c:v>1527.814934219427</c:v>
                </c:pt>
                <c:pt idx="3">
                  <c:v>1556.209997253349</c:v>
                </c:pt>
                <c:pt idx="4">
                  <c:v>1460.271369973228</c:v>
                </c:pt>
                <c:pt idx="5">
                  <c:v>1308.0428034745401</c:v>
                </c:pt>
                <c:pt idx="6">
                  <c:v>1274.672018749937</c:v>
                </c:pt>
                <c:pt idx="7">
                  <c:v>1271.0393149357551</c:v>
                </c:pt>
                <c:pt idx="8">
                  <c:v>1449.52384252255</c:v>
                </c:pt>
              </c:numCache>
            </c:numRef>
          </c:val>
          <c:smooth val="1"/>
          <c:extLst>
            <c:ext xmlns:c16="http://schemas.microsoft.com/office/drawing/2014/chart" uri="{C3380CC4-5D6E-409C-BE32-E72D297353CC}">
              <c16:uniqueId val="{00000002-AA0A-4632-BB6F-5ECD10D6FFC1}"/>
            </c:ext>
          </c:extLst>
        </c:ser>
        <c:ser>
          <c:idx val="3"/>
          <c:order val="5"/>
          <c:tx>
            <c:strRef>
              <c:f>Kazakhstan!$BP$7</c:f>
              <c:strCache>
                <c:ptCount val="1"/>
                <c:pt idx="0">
                  <c:v>Counterfactual (100% spending)</c:v>
                </c:pt>
              </c:strCache>
            </c:strRef>
          </c:tx>
          <c:spPr>
            <a:ln w="22225" cap="rnd">
              <a:solidFill>
                <a:sysClr val="windowText" lastClr="000000"/>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Kazakhstan!$CC$7:$CK$7</c:f>
              <c:numCache>
                <c:formatCode>0</c:formatCode>
                <c:ptCount val="9"/>
                <c:pt idx="0">
                  <c:v>1911.031303255169</c:v>
                </c:pt>
                <c:pt idx="1">
                  <c:v>1751.9768794296081</c:v>
                </c:pt>
                <c:pt idx="2">
                  <c:v>1527.814934219427</c:v>
                </c:pt>
                <c:pt idx="3">
                  <c:v>1556.209997253349</c:v>
                </c:pt>
                <c:pt idx="4">
                  <c:v>1816.062615268283</c:v>
                </c:pt>
                <c:pt idx="5">
                  <c:v>2107.4568801962259</c:v>
                </c:pt>
                <c:pt idx="6">
                  <c:v>2413.604817344562</c:v>
                </c:pt>
                <c:pt idx="7">
                  <c:v>2732.1823875021428</c:v>
                </c:pt>
                <c:pt idx="8">
                  <c:v>3061.6295795395049</c:v>
                </c:pt>
              </c:numCache>
            </c:numRef>
          </c:val>
          <c:smooth val="1"/>
          <c:extLst>
            <c:ext xmlns:c16="http://schemas.microsoft.com/office/drawing/2014/chart" uri="{C3380CC4-5D6E-409C-BE32-E72D297353CC}">
              <c16:uniqueId val="{00000003-AA0A-4632-BB6F-5ECD10D6FFC1}"/>
            </c:ext>
          </c:extLst>
        </c:ser>
        <c:ser>
          <c:idx val="0"/>
          <c:order val="6"/>
          <c:tx>
            <c:strRef>
              <c:f>Kazakhstan!$BP$13</c:f>
              <c:strCache>
                <c:ptCount val="1"/>
                <c:pt idx="0">
                  <c:v>Status quo (2025 spending +$6.7M p.a. to meet treatment demand*)</c:v>
                </c:pt>
              </c:strCache>
            </c:strRef>
          </c:tx>
          <c:spPr>
            <a:ln>
              <a:solidFill>
                <a:schemeClr val="accent6"/>
              </a:solidFill>
              <a:prstDash val="sysDot"/>
            </a:ln>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Kazakhstan!$CC$13:$CK$13</c:f>
              <c:numCache>
                <c:formatCode>0</c:formatCode>
                <c:ptCount val="9"/>
                <c:pt idx="0">
                  <c:v>1911.031303255169</c:v>
                </c:pt>
                <c:pt idx="1">
                  <c:v>1751.9768794296081</c:v>
                </c:pt>
                <c:pt idx="2">
                  <c:v>1527.814934219427</c:v>
                </c:pt>
                <c:pt idx="3">
                  <c:v>1574.926064015935</c:v>
                </c:pt>
                <c:pt idx="4">
                  <c:v>1629.855642101345</c:v>
                </c:pt>
                <c:pt idx="5">
                  <c:v>1680.0297509252091</c:v>
                </c:pt>
                <c:pt idx="6">
                  <c:v>1719.794614907102</c:v>
                </c:pt>
                <c:pt idx="7">
                  <c:v>1753.3021134595269</c:v>
                </c:pt>
                <c:pt idx="8">
                  <c:v>1782.7094948778019</c:v>
                </c:pt>
              </c:numCache>
            </c:numRef>
          </c:val>
          <c:smooth val="0"/>
          <c:extLst>
            <c:ext xmlns:c16="http://schemas.microsoft.com/office/drawing/2014/chart" uri="{C3380CC4-5D6E-409C-BE32-E72D297353CC}">
              <c16:uniqueId val="{00000004-AA0A-4632-BB6F-5ECD10D6FFC1}"/>
            </c:ext>
          </c:extLst>
        </c:ser>
        <c:dLbls>
          <c:showLegendKey val="0"/>
          <c:showVal val="0"/>
          <c:showCatName val="0"/>
          <c:showSerName val="0"/>
          <c:showPercent val="0"/>
          <c:showBubbleSize val="0"/>
        </c:dLbls>
        <c:smooth val="0"/>
        <c:axId val="1995147295"/>
        <c:axId val="1995142303"/>
        <c:extLst>
          <c:ext xmlns:c15="http://schemas.microsoft.com/office/drawing/2012/chart" uri="{02D57815-91ED-43cb-92C2-25804820EDAC}">
            <c15:filteredLineSeries>
              <c15:ser>
                <c:idx val="1"/>
                <c:order val="0"/>
                <c:tx>
                  <c:strRef>
                    <c:extLst>
                      <c:ext uri="{02D57815-91ED-43cb-92C2-25804820EDAC}">
                        <c15:formulaRef>
                          <c15:sqref>Kazakhstan!$BP$5</c15:sqref>
                        </c15:formulaRef>
                      </c:ext>
                    </c:extLst>
                    <c:strCache>
                      <c:ptCount val="1"/>
                      <c:pt idx="0">
                        <c:v>50% spending optimized</c:v>
                      </c:pt>
                    </c:strCache>
                  </c:strRef>
                </c:tx>
                <c:spPr>
                  <a:ln w="22225" cap="rnd">
                    <a:solidFill>
                      <a:schemeClr val="accent2"/>
                    </a:solidFill>
                    <a:round/>
                  </a:ln>
                  <a:effectLst/>
                </c:spPr>
                <c:marker>
                  <c:symbol val="none"/>
                </c:marker>
                <c:cat>
                  <c:numRef>
                    <c:extLst>
                      <c:ext uri="{02D57815-91ED-43cb-92C2-25804820EDAC}">
                        <c15:formulaRef>
                          <c15:sqref>Kazakhstan!$CC$3:$CK$3</c15:sqref>
                        </c15:formulaRef>
                      </c:ext>
                    </c:extLst>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extLst>
                      <c:ext uri="{02D57815-91ED-43cb-92C2-25804820EDAC}">
                        <c15:formulaRef>
                          <c15:sqref>Kazakhstan!$CC$5:$CK$5</c15:sqref>
                        </c15:formulaRef>
                      </c:ext>
                    </c:extLst>
                    <c:numCache>
                      <c:formatCode>0</c:formatCode>
                      <c:ptCount val="9"/>
                      <c:pt idx="0">
                        <c:v>1911.031303255169</c:v>
                      </c:pt>
                      <c:pt idx="1">
                        <c:v>1751.9768794296081</c:v>
                      </c:pt>
                      <c:pt idx="2">
                        <c:v>1527.814934219427</c:v>
                      </c:pt>
                      <c:pt idx="3">
                        <c:v>1556.209997253349</c:v>
                      </c:pt>
                      <c:pt idx="4">
                        <c:v>3053.4645379880012</c:v>
                      </c:pt>
                      <c:pt idx="5">
                        <c:v>4056.1361631182399</c:v>
                      </c:pt>
                      <c:pt idx="6">
                        <c:v>4726.5531175689875</c:v>
                      </c:pt>
                      <c:pt idx="7">
                        <c:v>5342.9159373578877</c:v>
                      </c:pt>
                      <c:pt idx="8">
                        <c:v>5929.4108118598297</c:v>
                      </c:pt>
                    </c:numCache>
                  </c:numRef>
                </c:val>
                <c:smooth val="0"/>
                <c:extLst>
                  <c:ext xmlns:c16="http://schemas.microsoft.com/office/drawing/2014/chart" uri="{C3380CC4-5D6E-409C-BE32-E72D297353CC}">
                    <c16:uniqueId val="{00000005-AA0A-4632-BB6F-5ECD10D6FFC1}"/>
                  </c:ext>
                </c:extLst>
              </c15:ser>
            </c15:filteredLineSeries>
            <c15:filteredLineSeries>
              <c15:ser>
                <c:idx val="5"/>
                <c:order val="3"/>
                <c:tx>
                  <c:strRef>
                    <c:extLst xmlns:c15="http://schemas.microsoft.com/office/drawing/2012/chart">
                      <c:ext xmlns:c15="http://schemas.microsoft.com/office/drawing/2012/chart" uri="{02D57815-91ED-43cb-92C2-25804820EDAC}">
                        <c15:formulaRef>
                          <c15:sqref>Kazakhstan!$BP$9</c15:sqref>
                        </c15:formulaRef>
                      </c:ext>
                    </c:extLst>
                    <c:strCache>
                      <c:ptCount val="1"/>
                      <c:pt idx="0">
                        <c:v>125% spending optimized</c:v>
                      </c:pt>
                    </c:strCache>
                  </c:strRef>
                </c:tx>
                <c:spPr>
                  <a:ln w="2222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Kazakhstan!$CC$3:$CK$3</c15:sqref>
                        </c15:formulaRef>
                      </c:ext>
                    </c:extLst>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extLst xmlns:c15="http://schemas.microsoft.com/office/drawing/2012/chart">
                      <c:ext xmlns:c15="http://schemas.microsoft.com/office/drawing/2012/chart" uri="{02D57815-91ED-43cb-92C2-25804820EDAC}">
                        <c15:formulaRef>
                          <c15:sqref>Kazakhstan!$CC$9:$CK$9</c15:sqref>
                        </c15:formulaRef>
                      </c:ext>
                    </c:extLst>
                    <c:numCache>
                      <c:formatCode>0</c:formatCode>
                      <c:ptCount val="9"/>
                      <c:pt idx="0">
                        <c:v>1911.031303255169</c:v>
                      </c:pt>
                      <c:pt idx="1">
                        <c:v>1751.9768794296081</c:v>
                      </c:pt>
                      <c:pt idx="2">
                        <c:v>1527.814934219427</c:v>
                      </c:pt>
                      <c:pt idx="3">
                        <c:v>1556.209997253349</c:v>
                      </c:pt>
                      <c:pt idx="4">
                        <c:v>1488.1391397425591</c:v>
                      </c:pt>
                      <c:pt idx="5">
                        <c:v>1401.331259675648</c:v>
                      </c:pt>
                      <c:pt idx="6">
                        <c:v>1399.481778597803</c:v>
                      </c:pt>
                      <c:pt idx="7">
                        <c:v>1415.313464872477</c:v>
                      </c:pt>
                      <c:pt idx="8">
                        <c:v>1612.2161979861471</c:v>
                      </c:pt>
                    </c:numCache>
                  </c:numRef>
                </c:val>
                <c:smooth val="0"/>
                <c:extLst xmlns:c15="http://schemas.microsoft.com/office/drawing/2012/chart">
                  <c:ext xmlns:c16="http://schemas.microsoft.com/office/drawing/2014/chart" uri="{C3380CC4-5D6E-409C-BE32-E72D297353CC}">
                    <c16:uniqueId val="{00000006-AA0A-4632-BB6F-5ECD10D6FFC1}"/>
                  </c:ext>
                </c:extLst>
              </c15:ser>
            </c15:filteredLineSeries>
          </c:ext>
        </c:extLst>
      </c:lineChart>
      <c:catAx>
        <c:axId val="1995147295"/>
        <c:scaling>
          <c:orientation val="minMax"/>
        </c:scaling>
        <c:delete val="0"/>
        <c:axPos val="b"/>
        <c:numFmt formatCode="General" sourceLinked="1"/>
        <c:majorTickMark val="out"/>
        <c:minorTickMark val="none"/>
        <c:tickLblPos val="nextTo"/>
        <c:spPr>
          <a:noFill/>
          <a:ln w="9525" cap="flat" cmpd="sng" algn="ctr">
            <a:solidFill>
              <a:schemeClr val="bg2">
                <a:lumMod val="75000"/>
              </a:schemeClr>
            </a:solidFill>
            <a:round/>
          </a:ln>
          <a:effectLst/>
        </c:spPr>
        <c:txPr>
          <a:bodyPr rot="-60000000" vert="horz"/>
          <a:lstStyle/>
          <a:p>
            <a:pPr>
              <a:defRPr/>
            </a:pPr>
            <a:endParaRPr lang="en-US"/>
          </a:p>
        </c:txPr>
        <c:crossAx val="1995142303"/>
        <c:crosses val="autoZero"/>
        <c:auto val="1"/>
        <c:lblAlgn val="ctr"/>
        <c:lblOffset val="100"/>
        <c:tickLblSkip val="2"/>
        <c:noMultiLvlLbl val="0"/>
      </c:catAx>
      <c:valAx>
        <c:axId val="1995142303"/>
        <c:scaling>
          <c:orientation val="minMax"/>
          <c:min val="0"/>
        </c:scaling>
        <c:delete val="0"/>
        <c:axPos val="l"/>
        <c:numFmt formatCode="#,##0" sourceLinked="0"/>
        <c:majorTickMark val="none"/>
        <c:minorTickMark val="none"/>
        <c:tickLblPos val="nextTo"/>
        <c:spPr>
          <a:solidFill>
            <a:sysClr val="window" lastClr="FFFFFF"/>
          </a:solidFill>
          <a:ln>
            <a:noFill/>
          </a:ln>
          <a:effectLst/>
        </c:spPr>
        <c:txPr>
          <a:bodyPr rot="-60000000" vert="horz"/>
          <a:lstStyle/>
          <a:p>
            <a:pPr>
              <a:defRPr/>
            </a:pPr>
            <a:endParaRPr lang="en-US"/>
          </a:p>
        </c:txPr>
        <c:crossAx val="1995147295"/>
        <c:crosses val="autoZero"/>
        <c:crossBetween val="midCat"/>
      </c:valAx>
      <c:spPr>
        <a:noFill/>
      </c:spPr>
    </c:plotArea>
    <c:legend>
      <c:legendPos val="b"/>
      <c:layout>
        <c:manualLayout>
          <c:xMode val="edge"/>
          <c:yMode val="edge"/>
          <c:x val="7.0304126393734914E-2"/>
          <c:y val="0.63709794798377473"/>
          <c:w val="0.80618558108188809"/>
          <c:h val="0.26363487234550226"/>
        </c:manualLayout>
      </c:layout>
      <c:overlay val="0"/>
    </c:legend>
    <c:plotVisOnly val="1"/>
    <c:dispBlanksAs val="gap"/>
    <c:showDLblsOverMax val="0"/>
    <c:extLst/>
  </c:chart>
  <c:spPr>
    <a:solidFill>
      <a:schemeClr val="bg1"/>
    </a:solidFill>
    <a:ln w="9525" cap="flat" cmpd="sng" algn="ctr">
      <a:noFill/>
      <a:round/>
    </a:ln>
    <a:effectLst/>
  </c:spPr>
  <c:txPr>
    <a:bodyPr/>
    <a:lstStyle/>
    <a:p>
      <a:pPr>
        <a:defRPr sz="1200"/>
      </a:pPr>
      <a:endParaRPr lang="en-US"/>
    </a:p>
  </c:txPr>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defRPr sz="1200"/>
            </a:pPr>
            <a:r>
              <a:rPr lang="ru-RU" sz="1200" b="1" i="0" u="none" strike="noStrike" kern="1200" baseline="0" dirty="0">
                <a:solidFill>
                  <a:sysClr val="windowText" lastClr="000000"/>
                </a:solidFill>
              </a:rPr>
              <a:t>Прогнозируемый каскад лечения в 2030 г. </a:t>
            </a:r>
            <a:endParaRPr lang="en-US" sz="1200" b="1" i="0" u="none" strike="noStrike" kern="1200" baseline="0" dirty="0">
              <a:solidFill>
                <a:sysClr val="windowText" lastClr="000000"/>
              </a:solidFill>
            </a:endParaRPr>
          </a:p>
        </c:rich>
      </c:tx>
      <c:overlay val="0"/>
      <c:spPr>
        <a:noFill/>
        <a:ln>
          <a:noFill/>
        </a:ln>
        <a:effectLst/>
      </c:spPr>
    </c:title>
    <c:autoTitleDeleted val="0"/>
    <c:plotArea>
      <c:layout>
        <c:manualLayout>
          <c:layoutTarget val="inner"/>
          <c:xMode val="edge"/>
          <c:yMode val="edge"/>
          <c:x val="1.1501044039483682E-2"/>
          <c:y val="7.6191343042071202E-2"/>
          <c:w val="0.9681678688939509"/>
          <c:h val="0.56678330636461705"/>
        </c:manualLayout>
      </c:layout>
      <c:barChart>
        <c:barDir val="col"/>
        <c:grouping val="clustered"/>
        <c:varyColors val="0"/>
        <c:ser>
          <c:idx val="2"/>
          <c:order val="1"/>
          <c:tx>
            <c:strRef>
              <c:f>Kazakhstan!$AW$11</c:f>
              <c:strCache>
                <c:ptCount val="1"/>
                <c:pt idx="0">
                  <c:v>75% spending optimized</c:v>
                </c:pt>
              </c:strCache>
            </c:strRef>
          </c:tx>
          <c:spPr>
            <a:solidFill>
              <a:schemeClr val="accent3"/>
            </a:solidFill>
            <a:ln>
              <a:noFill/>
            </a:ln>
            <a:effectLst/>
          </c:spPr>
          <c:invertIfNegative val="0"/>
          <c:dLbls>
            <c:spPr>
              <a:noFill/>
              <a:ln>
                <a:noFill/>
              </a:ln>
              <a:effectLst/>
            </c:spPr>
            <c:txPr>
              <a:bodyPr/>
              <a:lstStyle/>
              <a:p>
                <a:pPr>
                  <a:defRPr sz="12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Kazakhstan!$BA$11:$BC$11</c:f>
              <c:numCache>
                <c:formatCode>0%</c:formatCode>
                <c:ptCount val="3"/>
                <c:pt idx="0">
                  <c:v>0.64647194479848957</c:v>
                </c:pt>
                <c:pt idx="1">
                  <c:v>0.45769300846625083</c:v>
                </c:pt>
                <c:pt idx="2">
                  <c:v>0.41305827537101464</c:v>
                </c:pt>
              </c:numCache>
            </c:numRef>
          </c:val>
          <c:extLst>
            <c:ext xmlns:c16="http://schemas.microsoft.com/office/drawing/2014/chart" uri="{C3380CC4-5D6E-409C-BE32-E72D297353CC}">
              <c16:uniqueId val="{00000000-4CA6-41AD-82B8-902EF7F27F41}"/>
            </c:ext>
          </c:extLst>
        </c:ser>
        <c:ser>
          <c:idx val="3"/>
          <c:order val="2"/>
          <c:tx>
            <c:strRef>
              <c:f>Kazakhstan!$AW$12</c:f>
              <c:strCache>
                <c:ptCount val="1"/>
                <c:pt idx="0">
                  <c:v>Counterfactual (100% spending)</c:v>
                </c:pt>
              </c:strCache>
            </c:strRef>
          </c:tx>
          <c:spPr>
            <a:solidFill>
              <a:schemeClr val="tx1"/>
            </a:solidFill>
          </c:spPr>
          <c:invertIfNegative val="0"/>
          <c:dLbls>
            <c:spPr>
              <a:noFill/>
              <a:ln>
                <a:noFill/>
              </a:ln>
              <a:effectLst/>
            </c:spPr>
            <c:txPr>
              <a:bodyPr/>
              <a:lstStyle/>
              <a:p>
                <a:pPr>
                  <a:defRPr sz="120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Kazakhstan!$BA$12:$BC$12</c:f>
              <c:numCache>
                <c:formatCode>0%</c:formatCode>
                <c:ptCount val="3"/>
                <c:pt idx="0">
                  <c:v>0.75137614430064126</c:v>
                </c:pt>
                <c:pt idx="1">
                  <c:v>0.5325521440443346</c:v>
                </c:pt>
                <c:pt idx="2">
                  <c:v>0.48061706448441283</c:v>
                </c:pt>
              </c:numCache>
            </c:numRef>
          </c:val>
          <c:extLst>
            <c:ext xmlns:c16="http://schemas.microsoft.com/office/drawing/2014/chart" uri="{C3380CC4-5D6E-409C-BE32-E72D297353CC}">
              <c16:uniqueId val="{00000001-4CA6-41AD-82B8-902EF7F27F41}"/>
            </c:ext>
          </c:extLst>
        </c:ser>
        <c:ser>
          <c:idx val="4"/>
          <c:order val="3"/>
          <c:tx>
            <c:strRef>
              <c:f>Kazakhstan!$AW$13</c:f>
              <c:strCache>
                <c:ptCount val="1"/>
                <c:pt idx="0">
                  <c:v>100% spending optimized</c:v>
                </c:pt>
              </c:strCache>
            </c:strRef>
          </c:tx>
          <c:spPr>
            <a:solidFill>
              <a:schemeClr val="accent4"/>
            </a:solidFill>
            <a:ln>
              <a:noFill/>
            </a:ln>
            <a:effectLst/>
          </c:spPr>
          <c:invertIfNegative val="0"/>
          <c:dLbls>
            <c:spPr>
              <a:noFill/>
              <a:ln>
                <a:noFill/>
              </a:ln>
              <a:effectLst/>
            </c:spPr>
            <c:txPr>
              <a:bodyPr/>
              <a:lstStyle/>
              <a:p>
                <a:pPr>
                  <a:defRPr sz="12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Kazakhstan!$BA$13:$BC$13</c:f>
              <c:numCache>
                <c:formatCode>0%</c:formatCode>
                <c:ptCount val="3"/>
                <c:pt idx="0">
                  <c:v>0.80161761937472764</c:v>
                </c:pt>
                <c:pt idx="1">
                  <c:v>0.69409933628476372</c:v>
                </c:pt>
                <c:pt idx="2">
                  <c:v>0.62640999420704768</c:v>
                </c:pt>
              </c:numCache>
            </c:numRef>
          </c:val>
          <c:extLst>
            <c:ext xmlns:c16="http://schemas.microsoft.com/office/drawing/2014/chart" uri="{C3380CC4-5D6E-409C-BE32-E72D297353CC}">
              <c16:uniqueId val="{00000002-4CA6-41AD-82B8-902EF7F27F41}"/>
            </c:ext>
          </c:extLst>
        </c:ser>
        <c:ser>
          <c:idx val="6"/>
          <c:order val="5"/>
          <c:tx>
            <c:strRef>
              <c:f>Kazakhstan!$AW$15</c:f>
              <c:strCache>
                <c:ptCount val="1"/>
                <c:pt idx="0">
                  <c:v>150% spending optimized</c:v>
                </c:pt>
              </c:strCache>
            </c:strRef>
          </c:tx>
          <c:spPr>
            <a:solidFill>
              <a:schemeClr val="accent5"/>
            </a:solidFill>
            <a:ln>
              <a:noFill/>
            </a:ln>
            <a:effectLst/>
          </c:spPr>
          <c:invertIfNegative val="0"/>
          <c:dLbls>
            <c:spPr>
              <a:noFill/>
              <a:ln>
                <a:noFill/>
              </a:ln>
              <a:effectLst/>
            </c:spPr>
            <c:txPr>
              <a:bodyPr/>
              <a:lstStyle/>
              <a:p>
                <a:pPr>
                  <a:defRPr sz="1200"/>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Kazakhstan!$BA$15:$BC$15</c:f>
              <c:numCache>
                <c:formatCode>0%</c:formatCode>
                <c:ptCount val="3"/>
                <c:pt idx="0">
                  <c:v>0.83786406349855558</c:v>
                </c:pt>
                <c:pt idx="1">
                  <c:v>0.72525029083904902</c:v>
                </c:pt>
                <c:pt idx="2">
                  <c:v>0.65452307290027989</c:v>
                </c:pt>
              </c:numCache>
            </c:numRef>
          </c:val>
          <c:extLst>
            <c:ext xmlns:c16="http://schemas.microsoft.com/office/drawing/2014/chart" uri="{C3380CC4-5D6E-409C-BE32-E72D297353CC}">
              <c16:uniqueId val="{00000003-4CA6-41AD-82B8-902EF7F27F41}"/>
            </c:ext>
          </c:extLst>
        </c:ser>
        <c:dLbls>
          <c:dLblPos val="inEnd"/>
          <c:showLegendKey val="0"/>
          <c:showVal val="1"/>
          <c:showCatName val="0"/>
          <c:showSerName val="0"/>
          <c:showPercent val="0"/>
          <c:showBubbleSize val="0"/>
        </c:dLbls>
        <c:gapWidth val="150"/>
        <c:overlap val="-15"/>
        <c:axId val="589666319"/>
        <c:axId val="589653007"/>
        <c:extLst>
          <c:ext xmlns:c15="http://schemas.microsoft.com/office/drawing/2012/chart" uri="{02D57815-91ED-43cb-92C2-25804820EDAC}">
            <c15:filteredBarSeries>
              <c15:ser>
                <c:idx val="1"/>
                <c:order val="0"/>
                <c:tx>
                  <c:strRef>
                    <c:extLst>
                      <c:ext uri="{02D57815-91ED-43cb-92C2-25804820EDAC}">
                        <c15:formulaRef>
                          <c15:sqref>Kazakhstan!$AW$10</c15:sqref>
                        </c15:formulaRef>
                      </c:ext>
                    </c:extLst>
                    <c:strCache>
                      <c:ptCount val="1"/>
                      <c:pt idx="0">
                        <c:v>50% spending optimized</c:v>
                      </c:pt>
                    </c:strCache>
                  </c:strRef>
                </c:tx>
                <c:spPr>
                  <a:solidFill>
                    <a:schemeClr val="accent2"/>
                  </a:solidFill>
                  <a:ln>
                    <a:noFill/>
                  </a:ln>
                  <a:effectLst/>
                </c:spPr>
                <c:invertIfNegative val="0"/>
                <c:dLbls>
                  <c:spPr>
                    <a:noFill/>
                    <a:ln>
                      <a:noFill/>
                    </a:ln>
                    <a:effectLst/>
                  </c:spPr>
                  <c:txPr>
                    <a:bodyPr wrap="square" lIns="38100" tIns="19050" rIns="38100" bIns="19050" anchor="ctr">
                      <a:spAutoFit/>
                    </a:bodyPr>
                    <a:lstStyle/>
                    <a:p>
                      <a:pPr>
                        <a:defRPr sz="900"/>
                      </a:pPr>
                      <a:endParaRPr lang="en-US"/>
                    </a:p>
                  </c:txPr>
                  <c:dLblPos val="inEnd"/>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Kazakhstan!$BA$8:$BC$8</c15:sqref>
                        </c15:formulaRef>
                      </c:ext>
                    </c:extLst>
                    <c:strCache>
                      <c:ptCount val="3"/>
                      <c:pt idx="0">
                        <c:v>People living with HIV diagnosed (%)</c:v>
                      </c:pt>
                      <c:pt idx="1">
                        <c:v>People living with HIV on treatment (%)</c:v>
                      </c:pt>
                      <c:pt idx="2">
                        <c:v>People living with HIV with viral suppression (%)</c:v>
                      </c:pt>
                    </c:strCache>
                  </c:strRef>
                </c:cat>
                <c:val>
                  <c:numRef>
                    <c:extLst>
                      <c:ext uri="{02D57815-91ED-43cb-92C2-25804820EDAC}">
                        <c15:formulaRef>
                          <c15:sqref>Kazakhstan!$BA$10:$BC$10</c15:sqref>
                        </c15:formulaRef>
                      </c:ext>
                    </c:extLst>
                    <c:numCache>
                      <c:formatCode>0%</c:formatCode>
                      <c:ptCount val="3"/>
                      <c:pt idx="0">
                        <c:v>0.48527477745360259</c:v>
                      </c:pt>
                      <c:pt idx="1">
                        <c:v>0.35638650435538755</c:v>
                      </c:pt>
                      <c:pt idx="2">
                        <c:v>0.32163129462659418</c:v>
                      </c:pt>
                    </c:numCache>
                  </c:numRef>
                </c:val>
                <c:extLst>
                  <c:ext xmlns:c16="http://schemas.microsoft.com/office/drawing/2014/chart" uri="{C3380CC4-5D6E-409C-BE32-E72D297353CC}">
                    <c16:uniqueId val="{00000006-4CA6-41AD-82B8-902EF7F27F41}"/>
                  </c:ext>
                </c:extLst>
              </c15:ser>
            </c15:filteredBarSeries>
            <c15:filteredBarSeries>
              <c15:ser>
                <c:idx val="5"/>
                <c:order val="4"/>
                <c:tx>
                  <c:strRef>
                    <c:extLst xmlns:c15="http://schemas.microsoft.com/office/drawing/2012/chart">
                      <c:ext xmlns:c15="http://schemas.microsoft.com/office/drawing/2012/chart" uri="{02D57815-91ED-43cb-92C2-25804820EDAC}">
                        <c15:formulaRef>
                          <c15:sqref>Kazakhstan!$AW$14</c15:sqref>
                        </c15:formulaRef>
                      </c:ext>
                    </c:extLst>
                    <c:strCache>
                      <c:ptCount val="1"/>
                      <c:pt idx="0">
                        <c:v>125% spending optimized</c:v>
                      </c:pt>
                    </c:strCache>
                  </c:strRef>
                </c:tx>
                <c:spPr>
                  <a:solidFill>
                    <a:schemeClr val="accent5"/>
                  </a:solidFill>
                  <a:ln>
                    <a:noFill/>
                  </a:ln>
                  <a:effectLst/>
                </c:spPr>
                <c:invertIfNegative val="0"/>
                <c:dLbls>
                  <c:spPr>
                    <a:noFill/>
                    <a:ln>
                      <a:noFill/>
                    </a:ln>
                    <a:effectLst/>
                  </c:spPr>
                  <c:txPr>
                    <a:bodyPr wrap="square" lIns="38100" tIns="19050" rIns="38100" bIns="19050" anchor="ctr">
                      <a:spAutoFit/>
                    </a:bodyPr>
                    <a:lstStyle/>
                    <a:p>
                      <a:pPr>
                        <a:defRPr sz="900"/>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Kazakhstan!$BA$8:$BC$8</c15:sqref>
                        </c15:formulaRef>
                      </c:ext>
                    </c:extLst>
                    <c:strCache>
                      <c:ptCount val="3"/>
                      <c:pt idx="0">
                        <c:v>People living with HIV diagnosed (%)</c:v>
                      </c:pt>
                      <c:pt idx="1">
                        <c:v>People living with HIV on treatment (%)</c:v>
                      </c:pt>
                      <c:pt idx="2">
                        <c:v>People living with HIV with viral suppression (%)</c:v>
                      </c:pt>
                    </c:strCache>
                  </c:strRef>
                </c:cat>
                <c:val>
                  <c:numRef>
                    <c:extLst xmlns:c15="http://schemas.microsoft.com/office/drawing/2012/chart">
                      <c:ext xmlns:c15="http://schemas.microsoft.com/office/drawing/2012/chart" uri="{02D57815-91ED-43cb-92C2-25804820EDAC}">
                        <c15:formulaRef>
                          <c15:sqref>Kazakhstan!$BA$14:$BC$14</c15:sqref>
                        </c15:formulaRef>
                      </c:ext>
                    </c:extLst>
                    <c:numCache>
                      <c:formatCode>0%</c:formatCode>
                      <c:ptCount val="3"/>
                      <c:pt idx="0">
                        <c:v>0.83786406349855558</c:v>
                      </c:pt>
                      <c:pt idx="1">
                        <c:v>0.72525029083904902</c:v>
                      </c:pt>
                      <c:pt idx="2">
                        <c:v>0.65452307290027989</c:v>
                      </c:pt>
                    </c:numCache>
                  </c:numRef>
                </c:val>
                <c:extLst xmlns:c15="http://schemas.microsoft.com/office/drawing/2012/chart">
                  <c:ext xmlns:c16="http://schemas.microsoft.com/office/drawing/2014/chart" uri="{C3380CC4-5D6E-409C-BE32-E72D297353CC}">
                    <c16:uniqueId val="{00000007-4CA6-41AD-82B8-902EF7F27F41}"/>
                  </c:ext>
                </c:extLst>
              </c15:ser>
            </c15:filteredBarSeries>
          </c:ext>
        </c:extLst>
      </c:barChart>
      <c:scatterChart>
        <c:scatterStyle val="lineMarker"/>
        <c:varyColors val="0"/>
        <c:ser>
          <c:idx val="0"/>
          <c:order val="6"/>
          <c:tx>
            <c:strRef>
              <c:f>Kazakhstan!$AW$19</c:f>
              <c:strCache>
                <c:ptCount val="1"/>
                <c:pt idx="0">
                  <c:v>95-95-95 target</c:v>
                </c:pt>
              </c:strCache>
            </c:strRef>
          </c:tx>
          <c:spPr>
            <a:ln w="25400" cap="rnd">
              <a:noFill/>
              <a:round/>
            </a:ln>
            <a:effectLst/>
          </c:spPr>
          <c:marker>
            <c:symbol val="dash"/>
            <c:size val="3"/>
            <c:spPr>
              <a:solidFill>
                <a:schemeClr val="tx1"/>
              </a:solidFill>
              <a:ln w="9525">
                <a:noFill/>
              </a:ln>
              <a:effectLst/>
            </c:spPr>
          </c:marker>
          <c:dLbls>
            <c:spPr>
              <a:noFill/>
              <a:ln>
                <a:noFill/>
              </a:ln>
              <a:effectLst/>
            </c:spPr>
            <c:txPr>
              <a:bodyPr rot="0" vert="horz"/>
              <a:lstStyle/>
              <a:p>
                <a:pPr>
                  <a:defRPr sz="1200"/>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Dir val="x"/>
            <c:errBarType val="both"/>
            <c:errValType val="fixedVal"/>
            <c:noEndCap val="1"/>
            <c:val val="5.000000000000001E-2"/>
            <c:spPr>
              <a:noFill/>
              <a:ln w="15875" cap="flat" cmpd="sng" algn="ctr">
                <a:solidFill>
                  <a:schemeClr val="tx1"/>
                </a:solidFill>
                <a:prstDash val="solid"/>
                <a:round/>
              </a:ln>
              <a:effectLst/>
            </c:spPr>
          </c:errBars>
          <c:xVal>
            <c:strRef>
              <c:f>Kazakhstan!$BA$8:$BC$8</c:f>
              <c:strCache>
                <c:ptCount val="3"/>
                <c:pt idx="0">
                  <c:v>People living with HIV diagnosed (%)</c:v>
                </c:pt>
                <c:pt idx="1">
                  <c:v>People living with HIV on treatment (%)</c:v>
                </c:pt>
                <c:pt idx="2">
                  <c:v>People living with HIV with viral suppression (%)</c:v>
                </c:pt>
              </c:strCache>
            </c:strRef>
          </c:xVal>
          <c:yVal>
            <c:numRef>
              <c:f>Kazakhstan!$BA$19:$BC$19</c:f>
              <c:numCache>
                <c:formatCode>0%</c:formatCode>
                <c:ptCount val="3"/>
                <c:pt idx="0">
                  <c:v>0.95</c:v>
                </c:pt>
                <c:pt idx="1">
                  <c:v>0.90249999999999997</c:v>
                </c:pt>
                <c:pt idx="2">
                  <c:v>0.85737499999999989</c:v>
                </c:pt>
              </c:numCache>
            </c:numRef>
          </c:yVal>
          <c:smooth val="0"/>
          <c:extLst>
            <c:ext xmlns:c16="http://schemas.microsoft.com/office/drawing/2014/chart" uri="{C3380CC4-5D6E-409C-BE32-E72D297353CC}">
              <c16:uniqueId val="{00000004-4CA6-41AD-82B8-902EF7F27F41}"/>
            </c:ext>
          </c:extLst>
        </c:ser>
        <c:ser>
          <c:idx val="7"/>
          <c:order val="7"/>
          <c:tx>
            <c:strRef>
              <c:f>Kazakhstan!$AW$18</c:f>
              <c:strCache>
                <c:ptCount val="1"/>
                <c:pt idx="0">
                  <c:v>Baseline (2025)</c:v>
                </c:pt>
              </c:strCache>
            </c:strRef>
          </c:tx>
          <c:spPr>
            <a:ln w="19050">
              <a:noFill/>
            </a:ln>
          </c:spPr>
          <c:marker>
            <c:symbol val="diamond"/>
            <c:size val="9"/>
            <c:spPr>
              <a:solidFill>
                <a:srgbClr val="EBCA35"/>
              </a:solidFill>
              <a:ln>
                <a:solidFill>
                  <a:schemeClr val="tx1"/>
                </a:solidFill>
              </a:ln>
            </c:spPr>
          </c:marker>
          <c:dLbls>
            <c:delete val="1"/>
          </c:dLbls>
          <c:xVal>
            <c:strRef>
              <c:f>Kazakhstan!$BA$8:$BC$8</c:f>
              <c:strCache>
                <c:ptCount val="3"/>
                <c:pt idx="0">
                  <c:v>People living with HIV diagnosed (%)</c:v>
                </c:pt>
                <c:pt idx="1">
                  <c:v>People living with HIV on treatment (%)</c:v>
                </c:pt>
                <c:pt idx="2">
                  <c:v>People living with HIV with viral suppression (%)</c:v>
                </c:pt>
              </c:strCache>
            </c:strRef>
          </c:xVal>
          <c:yVal>
            <c:numRef>
              <c:f>Kazakhstan!$BA$18:$BC$18</c:f>
              <c:numCache>
                <c:formatCode>0%</c:formatCode>
                <c:ptCount val="3"/>
                <c:pt idx="0">
                  <c:v>0.76985728962877598</c:v>
                </c:pt>
                <c:pt idx="1">
                  <c:v>0.69089995698282314</c:v>
                </c:pt>
                <c:pt idx="2">
                  <c:v>0.62352262194600794</c:v>
                </c:pt>
              </c:numCache>
            </c:numRef>
          </c:yVal>
          <c:smooth val="0"/>
          <c:extLst>
            <c:ext xmlns:c16="http://schemas.microsoft.com/office/drawing/2014/chart" uri="{C3380CC4-5D6E-409C-BE32-E72D297353CC}">
              <c16:uniqueId val="{00000005-4CA6-41AD-82B8-902EF7F27F41}"/>
            </c:ext>
          </c:extLst>
        </c:ser>
        <c:dLbls>
          <c:showLegendKey val="0"/>
          <c:showVal val="1"/>
          <c:showCatName val="0"/>
          <c:showSerName val="0"/>
          <c:showPercent val="0"/>
          <c:showBubbleSize val="0"/>
        </c:dLbls>
        <c:axId val="589666319"/>
        <c:axId val="589653007"/>
      </c:scatterChart>
      <c:catAx>
        <c:axId val="589666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589653007"/>
        <c:crosses val="autoZero"/>
        <c:auto val="1"/>
        <c:lblAlgn val="ctr"/>
        <c:lblOffset val="100"/>
        <c:noMultiLvlLbl val="0"/>
      </c:catAx>
      <c:valAx>
        <c:axId val="589653007"/>
        <c:scaling>
          <c:orientation val="minMax"/>
          <c:max val="1"/>
        </c:scaling>
        <c:delete val="1"/>
        <c:axPos val="l"/>
        <c:numFmt formatCode="0%" sourceLinked="1"/>
        <c:majorTickMark val="out"/>
        <c:minorTickMark val="none"/>
        <c:tickLblPos val="nextTo"/>
        <c:crossAx val="589666319"/>
        <c:crosses val="autoZero"/>
        <c:crossBetween val="between"/>
        <c:majorUnit val="0.2"/>
      </c:valAx>
      <c:spPr>
        <a:noFill/>
      </c:spPr>
    </c:plotArea>
    <c:legend>
      <c:legendPos val="b"/>
      <c:overlay val="0"/>
      <c:spPr>
        <a:noFill/>
        <a:ln>
          <a:noFill/>
        </a:ln>
        <a:effectLst/>
      </c:spPr>
      <c:txPr>
        <a:bodyPr rot="0" vert="horz"/>
        <a:lstStyle/>
        <a:p>
          <a:pPr>
            <a:defRPr sz="1200"/>
          </a:pPr>
          <a:endParaRPr lang="en-US"/>
        </a:p>
      </c:txPr>
    </c:legend>
    <c:plotVisOnly val="1"/>
    <c:dispBlanksAs val="gap"/>
    <c:showDLblsOverMax val="0"/>
  </c:chart>
  <c:spPr>
    <a:solidFill>
      <a:schemeClr val="bg1"/>
    </a:solidFill>
    <a:ln w="9525" cap="flat" cmpd="sng" algn="ctr">
      <a:noFill/>
      <a:round/>
    </a:ln>
    <a:effectLst/>
  </c:spPr>
  <c:txPr>
    <a:bodyPr/>
    <a:lstStyle/>
    <a:p>
      <a:pPr>
        <a:defRPr sz="1200">
          <a:solidFill>
            <a:sysClr val="windowText" lastClr="000000"/>
          </a:solidFill>
        </a:defRPr>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267825896762903"/>
          <c:y val="5.0925925925925923E-2"/>
          <c:w val="0.87232174103237092"/>
          <c:h val="0.65846456692913391"/>
        </c:manualLayout>
      </c:layout>
      <c:barChart>
        <c:barDir val="col"/>
        <c:grouping val="stacked"/>
        <c:varyColors val="0"/>
        <c:ser>
          <c:idx val="0"/>
          <c:order val="0"/>
          <c:tx>
            <c:strRef>
              <c:f>Expected!$A$11</c:f>
              <c:strCache>
                <c:ptCount val="1"/>
                <c:pt idx="0">
                  <c:v>Male</c:v>
                </c:pt>
              </c:strCache>
            </c:strRef>
          </c:tx>
          <c:spPr>
            <a:solidFill>
              <a:srgbClr val="9BBAE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Expected!$A$30:$C$31</c:f>
              <c:multiLvlStrCache>
                <c:ptCount val="3"/>
                <c:lvl>
                  <c:pt idx="0">
                    <c:v>New cases 2024</c:v>
                  </c:pt>
                  <c:pt idx="1">
                    <c:v>New diagnoses 2024</c:v>
                  </c:pt>
                  <c:pt idx="2">
                    <c:v>New infections 2024</c:v>
                  </c:pt>
                </c:lvl>
                <c:lvl>
                  <c:pt idx="0">
                    <c:v>National case reporting</c:v>
                  </c:pt>
                  <c:pt idx="1">
                    <c:v>Optima</c:v>
                  </c:pt>
                </c:lvl>
              </c:multiLvlStrCache>
            </c:multiLvlStrRef>
          </c:cat>
          <c:val>
            <c:numRef>
              <c:f>(Expected!$C$11,Expected!$G$11,Expected!$I$11)</c:f>
              <c:numCache>
                <c:formatCode>0%</c:formatCode>
                <c:ptCount val="3"/>
                <c:pt idx="0">
                  <c:v>0.5775676837129351</c:v>
                </c:pt>
                <c:pt idx="1">
                  <c:v>0.54159002640151233</c:v>
                </c:pt>
                <c:pt idx="2">
                  <c:v>0.49971453832016521</c:v>
                </c:pt>
              </c:numCache>
            </c:numRef>
          </c:val>
          <c:extLst>
            <c:ext xmlns:c16="http://schemas.microsoft.com/office/drawing/2014/chart" uri="{C3380CC4-5D6E-409C-BE32-E72D297353CC}">
              <c16:uniqueId val="{00000000-5BA1-4598-9EFD-5FBA62065C32}"/>
            </c:ext>
          </c:extLst>
        </c:ser>
        <c:ser>
          <c:idx val="1"/>
          <c:order val="1"/>
          <c:tx>
            <c:strRef>
              <c:f>Expected!$A$12</c:f>
              <c:strCache>
                <c:ptCount val="1"/>
                <c:pt idx="0">
                  <c:v>Female</c:v>
                </c:pt>
              </c:strCache>
            </c:strRef>
          </c:tx>
          <c:spPr>
            <a:solidFill>
              <a:srgbClr val="BD572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Expected!$A$30:$C$31</c:f>
              <c:multiLvlStrCache>
                <c:ptCount val="3"/>
                <c:lvl>
                  <c:pt idx="0">
                    <c:v>New cases 2024</c:v>
                  </c:pt>
                  <c:pt idx="1">
                    <c:v>New diagnoses 2024</c:v>
                  </c:pt>
                  <c:pt idx="2">
                    <c:v>New infections 2024</c:v>
                  </c:pt>
                </c:lvl>
                <c:lvl>
                  <c:pt idx="0">
                    <c:v>National case reporting</c:v>
                  </c:pt>
                  <c:pt idx="1">
                    <c:v>Optima</c:v>
                  </c:pt>
                </c:lvl>
              </c:multiLvlStrCache>
            </c:multiLvlStrRef>
          </c:cat>
          <c:val>
            <c:numRef>
              <c:f>(Expected!$C$12,Expected!$G$12,Expected!$I$12)</c:f>
              <c:numCache>
                <c:formatCode>0%</c:formatCode>
                <c:ptCount val="3"/>
                <c:pt idx="0">
                  <c:v>0.4224323162870649</c:v>
                </c:pt>
                <c:pt idx="1">
                  <c:v>0.45840997359865171</c:v>
                </c:pt>
                <c:pt idx="2">
                  <c:v>0.50028546168025634</c:v>
                </c:pt>
              </c:numCache>
            </c:numRef>
          </c:val>
          <c:extLst>
            <c:ext xmlns:c16="http://schemas.microsoft.com/office/drawing/2014/chart" uri="{C3380CC4-5D6E-409C-BE32-E72D297353CC}">
              <c16:uniqueId val="{00000001-5BA1-4598-9EFD-5FBA62065C32}"/>
            </c:ext>
          </c:extLst>
        </c:ser>
        <c:dLbls>
          <c:dLblPos val="inEnd"/>
          <c:showLegendKey val="0"/>
          <c:showVal val="1"/>
          <c:showCatName val="0"/>
          <c:showSerName val="0"/>
          <c:showPercent val="0"/>
          <c:showBubbleSize val="0"/>
        </c:dLbls>
        <c:gapWidth val="219"/>
        <c:overlap val="100"/>
        <c:axId val="2012169247"/>
        <c:axId val="2012171167"/>
      </c:barChart>
      <c:catAx>
        <c:axId val="2012169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2171167"/>
        <c:crosses val="autoZero"/>
        <c:auto val="1"/>
        <c:lblAlgn val="ctr"/>
        <c:lblOffset val="100"/>
        <c:noMultiLvlLbl val="0"/>
      </c:catAx>
      <c:valAx>
        <c:axId val="2012171167"/>
        <c:scaling>
          <c:orientation val="minMax"/>
          <c:max val="1"/>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12169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Region 1</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4BCC-4FA0-B2AD-B3CFC5C13EED}"/>
              </c:ext>
            </c:extLst>
          </c:dPt>
          <c:dPt>
            <c:idx val="1"/>
            <c:invertIfNegative val="0"/>
            <c:bubble3D val="0"/>
            <c:extLst>
              <c:ext xmlns:c16="http://schemas.microsoft.com/office/drawing/2014/chart" uri="{C3380CC4-5D6E-409C-BE32-E72D297353CC}">
                <c16:uniqueId val="{00000001-4BCC-4FA0-B2AD-B3CFC5C13EED}"/>
              </c:ext>
            </c:extLst>
          </c:dPt>
          <c:dPt>
            <c:idx val="2"/>
            <c:invertIfNegative val="0"/>
            <c:bubble3D val="0"/>
            <c:extLst>
              <c:ext xmlns:c16="http://schemas.microsoft.com/office/drawing/2014/chart" uri="{C3380CC4-5D6E-409C-BE32-E72D297353CC}">
                <c16:uniqueId val="{00000002-4BCC-4FA0-B2AD-B3CFC5C13EED}"/>
              </c:ext>
            </c:extLst>
          </c:dPt>
          <c:dPt>
            <c:idx val="3"/>
            <c:invertIfNegative val="0"/>
            <c:bubble3D val="0"/>
            <c:extLst>
              <c:ext xmlns:c16="http://schemas.microsoft.com/office/drawing/2014/chart" uri="{C3380CC4-5D6E-409C-BE32-E72D297353CC}">
                <c16:uniqueId val="{00000003-4BCC-4FA0-B2AD-B3CFC5C13EED}"/>
              </c:ext>
            </c:extLst>
          </c:dPt>
          <c:dPt>
            <c:idx val="4"/>
            <c:invertIfNegative val="0"/>
            <c:bubble3D val="0"/>
            <c:extLst>
              <c:ext xmlns:c16="http://schemas.microsoft.com/office/drawing/2014/chart" uri="{C3380CC4-5D6E-409C-BE32-E72D297353CC}">
                <c16:uniqueId val="{00000004-4BCC-4FA0-B2AD-B3CFC5C13EED}"/>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Consolas" panose="020B0609020204030204" pitchFamily="49"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Sheet1!$B$2:$F$2</c:f>
              <c:numCache>
                <c:formatCode>General</c:formatCode>
                <c:ptCount val="5"/>
                <c:pt idx="0">
                  <c:v>13</c:v>
                </c:pt>
                <c:pt idx="1">
                  <c:v>17</c:v>
                </c:pt>
                <c:pt idx="2">
                  <c:v>26</c:v>
                </c:pt>
                <c:pt idx="3">
                  <c:v>53</c:v>
                </c:pt>
                <c:pt idx="4">
                  <c:v>120</c:v>
                </c:pt>
              </c:numCache>
            </c:numRef>
          </c:val>
          <c:extLst>
            <c:ext xmlns:c16="http://schemas.microsoft.com/office/drawing/2014/chart" uri="{C3380CC4-5D6E-409C-BE32-E72D297353CC}">
              <c16:uniqueId val="{00000005-4BCC-4FA0-B2AD-B3CFC5C13EED}"/>
            </c:ext>
          </c:extLst>
        </c:ser>
        <c:ser>
          <c:idx val="1"/>
          <c:order val="1"/>
          <c:tx>
            <c:strRef>
              <c:f>Sheet1!$A$3</c:f>
              <c:strCache>
                <c:ptCount val="1"/>
                <c:pt idx="0">
                  <c:v>Region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Consolas" panose="020B0609020204030204" pitchFamily="49"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Sheet1!$B$3:$F$3</c:f>
              <c:numCache>
                <c:formatCode>General</c:formatCode>
                <c:ptCount val="5"/>
                <c:pt idx="0">
                  <c:v>10</c:v>
                </c:pt>
                <c:pt idx="1">
                  <c:v>20</c:v>
                </c:pt>
                <c:pt idx="2">
                  <c:v>35</c:v>
                </c:pt>
                <c:pt idx="3">
                  <c:v>40</c:v>
                </c:pt>
                <c:pt idx="4">
                  <c:v>130</c:v>
                </c:pt>
              </c:numCache>
            </c:numRef>
          </c:val>
          <c:extLst>
            <c:ext xmlns:c16="http://schemas.microsoft.com/office/drawing/2014/chart" uri="{C3380CC4-5D6E-409C-BE32-E72D297353CC}">
              <c16:uniqueId val="{00000006-4BCC-4FA0-B2AD-B3CFC5C13EED}"/>
            </c:ext>
          </c:extLst>
        </c:ser>
        <c:dLbls>
          <c:dLblPos val="outEnd"/>
          <c:showLegendKey val="0"/>
          <c:showVal val="1"/>
          <c:showCatName val="0"/>
          <c:showSerName val="0"/>
          <c:showPercent val="0"/>
          <c:showBubbleSize val="0"/>
        </c:dLbls>
        <c:gapWidth val="219"/>
        <c:axId val="-2103029232"/>
        <c:axId val="2124821568"/>
      </c:barChart>
      <c:catAx>
        <c:axId val="-2103029232"/>
        <c:scaling>
          <c:orientation val="minMax"/>
        </c:scaling>
        <c:delete val="0"/>
        <c:axPos val="b"/>
        <c:numFmt formatCode="General" sourceLinked="0"/>
        <c:majorTickMark val="out"/>
        <c:minorTickMark val="none"/>
        <c:tickLblPos val="nextTo"/>
        <c:spPr>
          <a:noFill/>
          <a:ln w="9525" cap="flat" cmpd="sng" algn="ctr">
            <a:solidFill>
              <a:schemeClr val="tx1">
                <a:lumMod val="15000"/>
                <a:lumOff val="85000"/>
              </a:schemeClr>
            </a:solidFill>
            <a:prstDash val="solid"/>
            <a:round/>
          </a:ln>
          <a:effectLst/>
        </c:spPr>
        <c:txPr>
          <a:bodyPr rot="0" spcFirstLastPara="1" vertOverflow="ellipsis" wrap="square" anchor="ctr" anchorCtr="1"/>
          <a:lstStyle/>
          <a:p>
            <a:pPr>
              <a:defRPr sz="1197" b="0" i="0" u="none" strike="noStrike" kern="1200" baseline="0">
                <a:solidFill>
                  <a:schemeClr val="accent6">
                    <a:lumMod val="50000"/>
                  </a:schemeClr>
                </a:solidFill>
                <a:latin typeface="+mn-lt"/>
                <a:ea typeface="+mn-ea"/>
                <a:cs typeface="+mn-cs"/>
              </a:defRPr>
            </a:pPr>
            <a:endParaRPr lang="en-US"/>
          </a:p>
        </c:txPr>
        <c:crossAx val="2124821568"/>
        <c:crosses val="autoZero"/>
        <c:auto val="1"/>
        <c:lblAlgn val="ctr"/>
        <c:lblOffset val="100"/>
        <c:noMultiLvlLbl val="1"/>
      </c:catAx>
      <c:valAx>
        <c:axId val="2124821568"/>
        <c:scaling>
          <c:orientation val="minMax"/>
        </c:scaling>
        <c:delete val="0"/>
        <c:axPos val="l"/>
        <c:majorGridlines>
          <c:spPr>
            <a:ln w="9525" cap="flat" cmpd="sng" algn="ctr">
              <a:solidFill>
                <a:schemeClr val="accent6"/>
              </a:solidFill>
              <a:prstDash val="solid"/>
              <a:round/>
            </a:ln>
            <a:effectLst/>
          </c:spPr>
        </c:majorGridlines>
        <c:title>
          <c:overlay val="0"/>
          <c:spPr>
            <a:noFill/>
            <a:ln>
              <a:noFill/>
            </a:ln>
            <a:effectLst/>
          </c:spPr>
          <c:txPr>
            <a:bodyPr rot="-5400000" spcFirstLastPara="1" vertOverflow="ellipsis" vert="horz" wrap="square" anchor="ctr" anchorCtr="1"/>
            <a:lstStyle/>
            <a:p>
              <a:pPr>
                <a:defRPr sz="1000" b="0" i="0" u="none" strike="noStrike" kern="1200" baseline="0">
                  <a:solidFill>
                    <a:schemeClr val="accent6">
                      <a:lumMod val="50000"/>
                    </a:schemeClr>
                  </a:solidFill>
                  <a:latin typeface="+mn-lt"/>
                  <a:ea typeface="+mn-ea"/>
                  <a:cs typeface="+mn-cs"/>
                </a:defRPr>
              </a:pPr>
              <a:endParaRPr lang="en-US"/>
            </a:p>
          </c:txPr>
        </c:title>
        <c:numFmt formatCode="General" sourceLinked="0"/>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197" b="0" i="0" u="none" strike="noStrike" kern="1200" baseline="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defRPr>
            </a:pPr>
            <a:endParaRPr lang="en-US"/>
          </a:p>
        </c:txPr>
        <c:crossAx val="-2103029232"/>
        <c:crosses val="autoZero"/>
        <c:crossBetween val="between"/>
        <c:majorUnit val="30"/>
        <c:minorUnit val="15"/>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accent6">
                  <a:lumMod val="50000"/>
                </a:schemeClr>
              </a:solidFill>
              <a:latin typeface="+mn-lt"/>
              <a:ea typeface="+mn-ea"/>
              <a:cs typeface="+mn-cs"/>
            </a:defRPr>
          </a:pPr>
          <a:endParaRPr lang="en-US"/>
        </a:p>
      </c:txPr>
    </c:legend>
    <c:plotVisOnly val="1"/>
    <c:dispBlanksAs val="gap"/>
    <c:showDLblsOverMax val="1"/>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CD-433C-8D64-6F982F9A43C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CD-433C-8D64-6F982F9A43C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2CD-433C-8D64-6F982F9A43C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2CD-433C-8D64-6F982F9A43C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2CD-433C-8D64-6F982F9A43C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2CD-433C-8D64-6F982F9A43CC}"/>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1-22CD-433C-8D64-6F982F9A43CC}"/>
                </c:ext>
              </c:extLst>
            </c:dLbl>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3-22CD-433C-8D64-6F982F9A43CC}"/>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5-22CD-433C-8D64-6F982F9A43CC}"/>
                </c:ext>
              </c:extLst>
            </c:dLbl>
            <c:dLbl>
              <c:idx val="3"/>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7-22CD-433C-8D64-6F982F9A43CC}"/>
                </c:ext>
              </c:extLst>
            </c:dLbl>
            <c:dLbl>
              <c:idx val="4"/>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extLst>
                <c:ext xmlns:c16="http://schemas.microsoft.com/office/drawing/2014/chart" uri="{C3380CC4-5D6E-409C-BE32-E72D297353CC}">
                  <c16:uniqueId val="{00000009-22CD-433C-8D64-6F982F9A43C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5"/>
                <c:pt idx="0">
                  <c:v>Sample A</c:v>
                </c:pt>
                <c:pt idx="1">
                  <c:v>Sample B</c:v>
                </c:pt>
                <c:pt idx="2">
                  <c:v>Sample C</c:v>
                </c:pt>
                <c:pt idx="3">
                  <c:v>Sample D</c:v>
                </c:pt>
                <c:pt idx="4">
                  <c:v>Sample E</c:v>
                </c:pt>
              </c:strCache>
            </c:strRef>
          </c:cat>
          <c:val>
            <c:numRef>
              <c:f>Sheet1!$B$2:$B$7</c:f>
              <c:numCache>
                <c:formatCode>General</c:formatCode>
                <c:ptCount val="6"/>
                <c:pt idx="0">
                  <c:v>30</c:v>
                </c:pt>
                <c:pt idx="1">
                  <c:v>23</c:v>
                </c:pt>
                <c:pt idx="2">
                  <c:v>10</c:v>
                </c:pt>
                <c:pt idx="3">
                  <c:v>24</c:v>
                </c:pt>
                <c:pt idx="4">
                  <c:v>13</c:v>
                </c:pt>
              </c:numCache>
            </c:numRef>
          </c:val>
          <c:extLst>
            <c:ext xmlns:c16="http://schemas.microsoft.com/office/drawing/2014/chart" uri="{C3380CC4-5D6E-409C-BE32-E72D297353CC}">
              <c16:uniqueId val="{0000000C-22CD-433C-8D64-6F982F9A43CC}"/>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5"/>
        <c:delete val="1"/>
      </c:legendEntry>
      <c:layout>
        <c:manualLayout>
          <c:xMode val="edge"/>
          <c:yMode val="edge"/>
          <c:x val="0.74197324163194711"/>
          <c:y val="0.33836521629697341"/>
          <c:w val="0.25736013764031812"/>
          <c:h val="0.2844225016320919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accent6">
                  <a:lumMod val="50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Region 1</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4BCC-4FA0-B2AD-B3CFC5C13EED}"/>
              </c:ext>
            </c:extLst>
          </c:dPt>
          <c:dPt>
            <c:idx val="1"/>
            <c:invertIfNegative val="0"/>
            <c:bubble3D val="0"/>
            <c:extLst>
              <c:ext xmlns:c16="http://schemas.microsoft.com/office/drawing/2014/chart" uri="{C3380CC4-5D6E-409C-BE32-E72D297353CC}">
                <c16:uniqueId val="{00000001-4BCC-4FA0-B2AD-B3CFC5C13EED}"/>
              </c:ext>
            </c:extLst>
          </c:dPt>
          <c:dPt>
            <c:idx val="2"/>
            <c:invertIfNegative val="0"/>
            <c:bubble3D val="0"/>
            <c:extLst>
              <c:ext xmlns:c16="http://schemas.microsoft.com/office/drawing/2014/chart" uri="{C3380CC4-5D6E-409C-BE32-E72D297353CC}">
                <c16:uniqueId val="{00000002-4BCC-4FA0-B2AD-B3CFC5C13EED}"/>
              </c:ext>
            </c:extLst>
          </c:dPt>
          <c:dPt>
            <c:idx val="3"/>
            <c:invertIfNegative val="0"/>
            <c:bubble3D val="0"/>
            <c:extLst>
              <c:ext xmlns:c16="http://schemas.microsoft.com/office/drawing/2014/chart" uri="{C3380CC4-5D6E-409C-BE32-E72D297353CC}">
                <c16:uniqueId val="{00000003-4BCC-4FA0-B2AD-B3CFC5C13EED}"/>
              </c:ext>
            </c:extLst>
          </c:dPt>
          <c:dPt>
            <c:idx val="4"/>
            <c:invertIfNegative val="0"/>
            <c:bubble3D val="0"/>
            <c:extLst>
              <c:ext xmlns:c16="http://schemas.microsoft.com/office/drawing/2014/chart" uri="{C3380CC4-5D6E-409C-BE32-E72D297353CC}">
                <c16:uniqueId val="{00000004-4BCC-4FA0-B2AD-B3CFC5C13EED}"/>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Consolas" panose="020B0609020204030204" pitchFamily="49"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Sheet1!$B$2:$F$2</c:f>
              <c:numCache>
                <c:formatCode>General</c:formatCode>
                <c:ptCount val="5"/>
                <c:pt idx="0">
                  <c:v>13</c:v>
                </c:pt>
                <c:pt idx="1">
                  <c:v>17</c:v>
                </c:pt>
                <c:pt idx="2">
                  <c:v>26</c:v>
                </c:pt>
                <c:pt idx="3">
                  <c:v>53</c:v>
                </c:pt>
                <c:pt idx="4">
                  <c:v>120</c:v>
                </c:pt>
              </c:numCache>
            </c:numRef>
          </c:val>
          <c:extLst>
            <c:ext xmlns:c16="http://schemas.microsoft.com/office/drawing/2014/chart" uri="{C3380CC4-5D6E-409C-BE32-E72D297353CC}">
              <c16:uniqueId val="{00000005-4BCC-4FA0-B2AD-B3CFC5C13EED}"/>
            </c:ext>
          </c:extLst>
        </c:ser>
        <c:ser>
          <c:idx val="1"/>
          <c:order val="1"/>
          <c:tx>
            <c:strRef>
              <c:f>Sheet1!$A$3</c:f>
              <c:strCache>
                <c:ptCount val="1"/>
                <c:pt idx="0">
                  <c:v>Region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Consolas" panose="020B0609020204030204" pitchFamily="49"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Sheet1!$B$3:$F$3</c:f>
              <c:numCache>
                <c:formatCode>General</c:formatCode>
                <c:ptCount val="5"/>
                <c:pt idx="0">
                  <c:v>10</c:v>
                </c:pt>
                <c:pt idx="1">
                  <c:v>20</c:v>
                </c:pt>
                <c:pt idx="2">
                  <c:v>35</c:v>
                </c:pt>
                <c:pt idx="3">
                  <c:v>40</c:v>
                </c:pt>
                <c:pt idx="4">
                  <c:v>130</c:v>
                </c:pt>
              </c:numCache>
            </c:numRef>
          </c:val>
          <c:extLst>
            <c:ext xmlns:c16="http://schemas.microsoft.com/office/drawing/2014/chart" uri="{C3380CC4-5D6E-409C-BE32-E72D297353CC}">
              <c16:uniqueId val="{00000006-4BCC-4FA0-B2AD-B3CFC5C13EED}"/>
            </c:ext>
          </c:extLst>
        </c:ser>
        <c:dLbls>
          <c:dLblPos val="outEnd"/>
          <c:showLegendKey val="0"/>
          <c:showVal val="1"/>
          <c:showCatName val="0"/>
          <c:showSerName val="0"/>
          <c:showPercent val="0"/>
          <c:showBubbleSize val="0"/>
        </c:dLbls>
        <c:gapWidth val="219"/>
        <c:axId val="-2103029232"/>
        <c:axId val="2124821568"/>
      </c:barChart>
      <c:catAx>
        <c:axId val="-2103029232"/>
        <c:scaling>
          <c:orientation val="minMax"/>
        </c:scaling>
        <c:delete val="0"/>
        <c:axPos val="b"/>
        <c:numFmt formatCode="General" sourceLinked="0"/>
        <c:majorTickMark val="out"/>
        <c:minorTickMark val="none"/>
        <c:tickLblPos val="nextTo"/>
        <c:spPr>
          <a:noFill/>
          <a:ln w="9525" cap="flat" cmpd="sng" algn="ctr">
            <a:solidFill>
              <a:schemeClr val="tx1">
                <a:lumMod val="15000"/>
                <a:lumOff val="85000"/>
              </a:schemeClr>
            </a:solidFill>
            <a:prstDash val="solid"/>
            <a:round/>
          </a:ln>
          <a:effectLst/>
        </c:spPr>
        <c:txPr>
          <a:bodyPr rot="0" spcFirstLastPara="1" vertOverflow="ellipsis" wrap="square" anchor="ctr" anchorCtr="1"/>
          <a:lstStyle/>
          <a:p>
            <a:pPr>
              <a:defRPr sz="1197" b="0" i="0" u="none" strike="noStrike" kern="1200" baseline="0">
                <a:solidFill>
                  <a:schemeClr val="accent6">
                    <a:lumMod val="50000"/>
                  </a:schemeClr>
                </a:solidFill>
                <a:latin typeface="+mn-lt"/>
                <a:ea typeface="+mn-ea"/>
                <a:cs typeface="+mn-cs"/>
              </a:defRPr>
            </a:pPr>
            <a:endParaRPr lang="en-US"/>
          </a:p>
        </c:txPr>
        <c:crossAx val="2124821568"/>
        <c:crosses val="autoZero"/>
        <c:auto val="1"/>
        <c:lblAlgn val="ctr"/>
        <c:lblOffset val="100"/>
        <c:noMultiLvlLbl val="1"/>
      </c:catAx>
      <c:valAx>
        <c:axId val="2124821568"/>
        <c:scaling>
          <c:orientation val="minMax"/>
        </c:scaling>
        <c:delete val="0"/>
        <c:axPos val="l"/>
        <c:majorGridlines>
          <c:spPr>
            <a:ln w="9525" cap="flat" cmpd="sng" algn="ctr">
              <a:solidFill>
                <a:schemeClr val="accent6"/>
              </a:solidFill>
              <a:prstDash val="solid"/>
              <a:round/>
            </a:ln>
            <a:effectLst/>
          </c:spPr>
        </c:majorGridlines>
        <c:title>
          <c:overlay val="0"/>
          <c:spPr>
            <a:noFill/>
            <a:ln>
              <a:noFill/>
            </a:ln>
            <a:effectLst/>
          </c:spPr>
          <c:txPr>
            <a:bodyPr rot="-5400000" spcFirstLastPara="1" vertOverflow="ellipsis" vert="horz" wrap="square" anchor="ctr" anchorCtr="1"/>
            <a:lstStyle/>
            <a:p>
              <a:pPr>
                <a:defRPr sz="1000" b="0" i="0" u="none" strike="noStrike" kern="1200" baseline="0">
                  <a:solidFill>
                    <a:schemeClr val="accent6">
                      <a:lumMod val="50000"/>
                    </a:schemeClr>
                  </a:solidFill>
                  <a:latin typeface="+mn-lt"/>
                  <a:ea typeface="+mn-ea"/>
                  <a:cs typeface="+mn-cs"/>
                </a:defRPr>
              </a:pPr>
              <a:endParaRPr lang="en-US"/>
            </a:p>
          </c:txPr>
        </c:title>
        <c:numFmt formatCode="General" sourceLinked="0"/>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197" b="0" i="0" u="none" strike="noStrike" kern="1200" baseline="0">
                <a:solidFill>
                  <a:schemeClr val="accent6">
                    <a:lumMod val="50000"/>
                  </a:schemeClr>
                </a:solidFill>
                <a:latin typeface="Calibri Light" panose="020F0302020204030204" pitchFamily="34" charset="0"/>
                <a:ea typeface="Calibri Light" panose="020F0302020204030204" pitchFamily="34" charset="0"/>
                <a:cs typeface="Calibri Light" panose="020F0302020204030204" pitchFamily="34" charset="0"/>
              </a:defRPr>
            </a:pPr>
            <a:endParaRPr lang="en-US"/>
          </a:p>
        </c:txPr>
        <c:crossAx val="-2103029232"/>
        <c:crosses val="autoZero"/>
        <c:crossBetween val="between"/>
        <c:majorUnit val="30"/>
        <c:minorUnit val="15"/>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accent6">
                  <a:lumMod val="50000"/>
                </a:schemeClr>
              </a:solidFill>
              <a:latin typeface="+mn-lt"/>
              <a:ea typeface="+mn-ea"/>
              <a:cs typeface="+mn-cs"/>
            </a:defRPr>
          </a:pPr>
          <a:endParaRPr lang="en-US"/>
        </a:p>
      </c:txPr>
    </c:legend>
    <c:plotVisOnly val="1"/>
    <c:dispBlanksAs val="gap"/>
    <c:showDLblsOverMax val="1"/>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1" i="0" u="none" strike="noStrike" kern="1200" spc="0" baseline="0">
                <a:solidFill>
                  <a:schemeClr val="tx2"/>
                </a:solidFill>
                <a:latin typeface="+mn-lt"/>
                <a:ea typeface="+mn-ea"/>
                <a:cs typeface="+mn-cs"/>
              </a:defRPr>
            </a:pPr>
            <a:r>
              <a:rPr lang="ru-RU" dirty="0"/>
              <a:t>Оценочное количество лиц,</a:t>
            </a:r>
            <a:r>
              <a:rPr lang="ru-RU" baseline="0" dirty="0"/>
              <a:t> получающих лечение</a:t>
            </a:r>
            <a:endParaRPr lang="en-US" dirty="0"/>
          </a:p>
        </c:rich>
      </c:tx>
      <c:layout>
        <c:manualLayout>
          <c:xMode val="edge"/>
          <c:yMode val="edge"/>
          <c:x val="0.2873271051320378"/>
          <c:y val="0"/>
        </c:manualLayout>
      </c:layout>
      <c:overlay val="0"/>
      <c:spPr>
        <a:noFill/>
        <a:ln>
          <a:noFill/>
        </a:ln>
        <a:effectLst/>
      </c:spPr>
    </c:title>
    <c:autoTitleDeleted val="0"/>
    <c:plotArea>
      <c:layout>
        <c:manualLayout>
          <c:layoutTarget val="inner"/>
          <c:xMode val="edge"/>
          <c:yMode val="edge"/>
          <c:x val="0.13478114283608447"/>
          <c:y val="0.1357451419489995"/>
          <c:w val="0.79404579043004253"/>
          <c:h val="0.72864000180680277"/>
        </c:manualLayout>
      </c:layout>
      <c:lineChart>
        <c:grouping val="standard"/>
        <c:varyColors val="0"/>
        <c:ser>
          <c:idx val="0"/>
          <c:order val="0"/>
          <c:tx>
            <c:strRef>
              <c:f>Kazakhstan!$BP$55</c:f>
              <c:strCache>
                <c:ptCount val="1"/>
                <c:pt idx="0">
                  <c:v>Status quo (2025 spending +$6.7M p.a. to meet treatment demand*)</c:v>
                </c:pt>
              </c:strCache>
            </c:strRef>
          </c:tx>
          <c:spPr>
            <a:ln w="25400" cap="rnd">
              <a:solidFill>
                <a:srgbClr val="959598"/>
              </a:solidFill>
              <a:round/>
            </a:ln>
            <a:effectLst/>
          </c:spPr>
          <c:marker>
            <c:symbol val="none"/>
          </c:marker>
          <c:dPt>
            <c:idx val="2"/>
            <c:bubble3D val="0"/>
            <c:spPr>
              <a:ln w="25400" cap="rnd">
                <a:solidFill>
                  <a:srgbClr val="959598">
                    <a:alpha val="97000"/>
                  </a:srgbClr>
                </a:solidFill>
                <a:round/>
              </a:ln>
              <a:effectLst/>
            </c:spPr>
            <c:extLst>
              <c:ext xmlns:c16="http://schemas.microsoft.com/office/drawing/2014/chart" uri="{C3380CC4-5D6E-409C-BE32-E72D297353CC}">
                <c16:uniqueId val="{00000001-E14B-4EEC-AACF-CFC306C37C68}"/>
              </c:ext>
            </c:extLst>
          </c:dPt>
          <c:dPt>
            <c:idx val="8"/>
            <c:bubble3D val="0"/>
            <c:extLst>
              <c:ext xmlns:c16="http://schemas.microsoft.com/office/drawing/2014/chart" uri="{C3380CC4-5D6E-409C-BE32-E72D297353CC}">
                <c16:uniqueId val="{00000002-E14B-4EEC-AACF-CFC306C37C68}"/>
              </c:ext>
            </c:extLst>
          </c:dPt>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Kazakhstan!$CC$55:$CK$55</c:f>
              <c:numCache>
                <c:formatCode>0</c:formatCode>
                <c:ptCount val="9"/>
                <c:pt idx="0">
                  <c:v>25317</c:v>
                </c:pt>
                <c:pt idx="1">
                  <c:v>28560</c:v>
                </c:pt>
                <c:pt idx="2">
                  <c:v>31614</c:v>
                </c:pt>
                <c:pt idx="3">
                  <c:v>32999.627180267416</c:v>
                </c:pt>
                <c:pt idx="4">
                  <c:v>34679.884070286607</c:v>
                </c:pt>
                <c:pt idx="5">
                  <c:v>36440.27020042466</c:v>
                </c:pt>
                <c:pt idx="6">
                  <c:v>38269.961544637619</c:v>
                </c:pt>
                <c:pt idx="7">
                  <c:v>40111.436377682177</c:v>
                </c:pt>
                <c:pt idx="8">
                  <c:v>41938.647834906697</c:v>
                </c:pt>
              </c:numCache>
            </c:numRef>
          </c:val>
          <c:smooth val="0"/>
          <c:extLst>
            <c:ext xmlns:c16="http://schemas.microsoft.com/office/drawing/2014/chart" uri="{C3380CC4-5D6E-409C-BE32-E72D297353CC}">
              <c16:uniqueId val="{00000003-E14B-4EEC-AACF-CFC306C37C68}"/>
            </c:ext>
          </c:extLst>
        </c:ser>
        <c:ser>
          <c:idx val="1"/>
          <c:order val="1"/>
          <c:tx>
            <c:strRef>
              <c:f>Kazakhstan!$BP$54</c:f>
              <c:strCache>
                <c:ptCount val="1"/>
                <c:pt idx="0">
                  <c:v>Counterfactual (fixed 2025 spending)</c:v>
                </c:pt>
              </c:strCache>
            </c:strRef>
          </c:tx>
          <c:spPr>
            <a:ln w="25400" cap="rnd">
              <a:solidFill>
                <a:sysClr val="windowText" lastClr="000000"/>
              </a:solidFill>
              <a:round/>
            </a:ln>
            <a:effectLst/>
          </c:spPr>
          <c:marker>
            <c:symbol val="none"/>
          </c:marker>
          <c:dPt>
            <c:idx val="2"/>
            <c:bubble3D val="0"/>
            <c:extLst>
              <c:ext xmlns:c16="http://schemas.microsoft.com/office/drawing/2014/chart" uri="{C3380CC4-5D6E-409C-BE32-E72D297353CC}">
                <c16:uniqueId val="{00000004-E14B-4EEC-AACF-CFC306C37C68}"/>
              </c:ext>
            </c:extLst>
          </c:dPt>
          <c:dPt>
            <c:idx val="8"/>
            <c:bubble3D val="0"/>
            <c:extLst>
              <c:ext xmlns:c16="http://schemas.microsoft.com/office/drawing/2014/chart" uri="{C3380CC4-5D6E-409C-BE32-E72D297353CC}">
                <c16:uniqueId val="{00000005-E14B-4EEC-AACF-CFC306C37C68}"/>
              </c:ext>
            </c:extLst>
          </c:dPt>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Kazakhstan!$CC$54:$CK$54</c:f>
              <c:numCache>
                <c:formatCode>0</c:formatCode>
                <c:ptCount val="9"/>
                <c:pt idx="0">
                  <c:v>25317</c:v>
                </c:pt>
                <c:pt idx="1">
                  <c:v>28560</c:v>
                </c:pt>
                <c:pt idx="2">
                  <c:v>31614</c:v>
                </c:pt>
                <c:pt idx="3">
                  <c:v>33174.699999999997</c:v>
                </c:pt>
                <c:pt idx="4">
                  <c:v>33174.648556250977</c:v>
                </c:pt>
                <c:pt idx="5">
                  <c:v>33174.648556250977</c:v>
                </c:pt>
                <c:pt idx="6">
                  <c:v>33174.648556250977</c:v>
                </c:pt>
                <c:pt idx="7">
                  <c:v>33174.648556250977</c:v>
                </c:pt>
                <c:pt idx="8">
                  <c:v>33174.648556250977</c:v>
                </c:pt>
              </c:numCache>
            </c:numRef>
          </c:val>
          <c:smooth val="0"/>
          <c:extLst>
            <c:ext xmlns:c16="http://schemas.microsoft.com/office/drawing/2014/chart" uri="{C3380CC4-5D6E-409C-BE32-E72D297353CC}">
              <c16:uniqueId val="{00000006-E14B-4EEC-AACF-CFC306C37C68}"/>
            </c:ext>
          </c:extLst>
        </c:ser>
        <c:dLbls>
          <c:showLegendKey val="0"/>
          <c:showVal val="0"/>
          <c:showCatName val="0"/>
          <c:showSerName val="0"/>
          <c:showPercent val="0"/>
          <c:showBubbleSize val="0"/>
        </c:dLbls>
        <c:smooth val="0"/>
        <c:axId val="1764449952"/>
        <c:axId val="1764450784"/>
      </c:lineChart>
      <c:catAx>
        <c:axId val="1764449952"/>
        <c:scaling>
          <c:orientation val="minMax"/>
        </c:scaling>
        <c:delete val="0"/>
        <c:axPos val="b"/>
        <c:numFmt formatCode="General" sourceLinked="1"/>
        <c:majorTickMark val="out"/>
        <c:minorTickMark val="none"/>
        <c:tickLblPos val="nextTo"/>
        <c:spPr>
          <a:noFill/>
          <a:ln w="9525" cap="flat" cmpd="sng" algn="ctr">
            <a:solidFill>
              <a:schemeClr val="bg2">
                <a:lumMod val="75000"/>
              </a:schemeClr>
            </a:solidFill>
            <a:round/>
          </a:ln>
          <a:effectLst/>
        </c:spPr>
        <c:txPr>
          <a:bodyPr rot="-60000000" spcFirstLastPara="1" vertOverflow="ellipsis" vert="horz" wrap="square" anchor="ctr" anchorCtr="1"/>
          <a:lstStyle/>
          <a:p>
            <a:pPr algn="ctr">
              <a:defRPr sz="1000" b="0" i="0" u="none" strike="noStrike" kern="1200" baseline="0">
                <a:solidFill>
                  <a:sysClr val="windowText" lastClr="000000"/>
                </a:solidFill>
                <a:latin typeface="+mn-lt"/>
                <a:ea typeface="+mn-ea"/>
                <a:cs typeface="+mn-cs"/>
              </a:defRPr>
            </a:pPr>
            <a:endParaRPr lang="en-US"/>
          </a:p>
        </c:txPr>
        <c:crossAx val="1764450784"/>
        <c:crosses val="autoZero"/>
        <c:auto val="1"/>
        <c:lblAlgn val="ctr"/>
        <c:lblOffset val="100"/>
        <c:tickLblSkip val="2"/>
        <c:noMultiLvlLbl val="0"/>
      </c:catAx>
      <c:valAx>
        <c:axId val="176445078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sz="1000" b="0" i="0" u="none" strike="noStrike" kern="1200" baseline="0">
                <a:solidFill>
                  <a:sysClr val="windowText" lastClr="000000"/>
                </a:solidFill>
                <a:latin typeface="+mn-lt"/>
                <a:ea typeface="+mn-ea"/>
                <a:cs typeface="+mn-cs"/>
              </a:defRPr>
            </a:pPr>
            <a:endParaRPr lang="en-US"/>
          </a:p>
        </c:txPr>
        <c:crossAx val="1764449952"/>
        <c:crosses val="autoZero"/>
        <c:crossBetween val="midCat"/>
        <c:majorUnit val="20000"/>
      </c:valAx>
    </c:plotArea>
    <c:legend>
      <c:legendPos val="b"/>
      <c:layout>
        <c:manualLayout>
          <c:xMode val="edge"/>
          <c:yMode val="edge"/>
          <c:x val="0.19113835421254105"/>
          <c:y val="0.53106503888848755"/>
          <c:w val="0.80440833333333328"/>
          <c:h val="0.32703074959666739"/>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chart>
  <c:spPr>
    <a:noFill/>
    <a:ln w="9525" cap="flat" cmpd="sng" algn="ctr">
      <a:noFill/>
      <a:round/>
    </a:ln>
    <a:effectLst/>
  </c:spPr>
  <c:txPr>
    <a:bodyPr/>
    <a:lstStyle/>
    <a:p>
      <a:pPr>
        <a:defRPr sz="1000">
          <a:solidFill>
            <a:sysClr val="windowText" lastClr="000000"/>
          </a:solidFill>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tx2"/>
                </a:solidFill>
                <a:latin typeface="+mn-lt"/>
                <a:ea typeface="+mn-ea"/>
                <a:cs typeface="+mn-cs"/>
              </a:defRPr>
            </a:pPr>
            <a:r>
              <a:rPr lang="ru-RU" sz="1000" b="1" i="0" u="none" strike="noStrike" kern="1200" spc="0" baseline="0" dirty="0">
                <a:solidFill>
                  <a:srgbClr val="ED6E3B"/>
                </a:solidFill>
              </a:rPr>
              <a:t>Прогнозируемый каскад лечения в 2030 г</a:t>
            </a:r>
            <a:endParaRPr lang="en-US" dirty="0"/>
          </a:p>
        </c:rich>
      </c:tx>
      <c:layout>
        <c:manualLayout>
          <c:xMode val="edge"/>
          <c:yMode val="edge"/>
          <c:x val="0.32813211209837345"/>
          <c:y val="0"/>
        </c:manualLayout>
      </c:layout>
      <c:overlay val="0"/>
      <c:spPr>
        <a:noFill/>
        <a:ln>
          <a:noFill/>
        </a:ln>
        <a:effectLst/>
      </c:spPr>
      <c:txPr>
        <a:bodyPr rot="0" spcFirstLastPara="1" vertOverflow="ellipsis" vert="horz" wrap="square" anchor="ctr" anchorCtr="1"/>
        <a:lstStyle/>
        <a:p>
          <a:pPr>
            <a:defRPr sz="1000" b="1" i="0" u="none" strike="noStrike" kern="1200" spc="0" baseline="0">
              <a:solidFill>
                <a:schemeClr val="tx2"/>
              </a:solidFill>
              <a:latin typeface="+mn-lt"/>
              <a:ea typeface="+mn-ea"/>
              <a:cs typeface="+mn-cs"/>
            </a:defRPr>
          </a:pPr>
          <a:endParaRPr lang="en-US"/>
        </a:p>
      </c:txPr>
    </c:title>
    <c:autoTitleDeleted val="0"/>
    <c:plotArea>
      <c:layout>
        <c:manualLayout>
          <c:layoutTarget val="inner"/>
          <c:xMode val="edge"/>
          <c:yMode val="edge"/>
          <c:x val="0.13376527777777777"/>
          <c:y val="0.24592453466252501"/>
          <c:w val="0.98644247930547146"/>
          <c:h val="0.55678682366539045"/>
        </c:manualLayout>
      </c:layout>
      <c:barChart>
        <c:barDir val="col"/>
        <c:grouping val="clustered"/>
        <c:varyColors val="0"/>
        <c:ser>
          <c:idx val="2"/>
          <c:order val="0"/>
          <c:tx>
            <c:strRef>
              <c:f>Kazakhstan!$BP$63</c:f>
              <c:strCache>
                <c:ptCount val="1"/>
                <c:pt idx="0">
                  <c:v>Status quo (2025 spending +$6.7M p.a. to meet treatment demand*)</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Kazakhstan!$BA$21:$BC$21</c:f>
              <c:numCache>
                <c:formatCode>0%</c:formatCode>
                <c:ptCount val="3"/>
                <c:pt idx="0">
                  <c:v>0.77295964222505054</c:v>
                </c:pt>
                <c:pt idx="1">
                  <c:v>0.68992885912344937</c:v>
                </c:pt>
                <c:pt idx="2">
                  <c:v>0.62264622663388891</c:v>
                </c:pt>
              </c:numCache>
            </c:numRef>
          </c:val>
          <c:extLst xmlns:c15="http://schemas.microsoft.com/office/drawing/2012/chart">
            <c:ext xmlns:c16="http://schemas.microsoft.com/office/drawing/2014/chart" uri="{C3380CC4-5D6E-409C-BE32-E72D297353CC}">
              <c16:uniqueId val="{00000000-BB86-4404-9C70-A073B12040DB}"/>
            </c:ext>
          </c:extLst>
        </c:ser>
        <c:ser>
          <c:idx val="1"/>
          <c:order val="1"/>
          <c:tx>
            <c:strRef>
              <c:f>Kazakhstan!$BP$62</c:f>
              <c:strCache>
                <c:ptCount val="1"/>
                <c:pt idx="0">
                  <c:v>Counterfactual (fixed 2025 spending)</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Kazakhstan!$BA$8:$BC$8</c:f>
              <c:strCache>
                <c:ptCount val="3"/>
                <c:pt idx="0">
                  <c:v>People living with HIV diagnosed (%)</c:v>
                </c:pt>
                <c:pt idx="1">
                  <c:v>People living with HIV on treatment (%)</c:v>
                </c:pt>
                <c:pt idx="2">
                  <c:v>People living with HIV with viral suppression (%)</c:v>
                </c:pt>
              </c:strCache>
            </c:strRef>
          </c:cat>
          <c:val>
            <c:numRef>
              <c:f>Kazakhstan!$BA$12:$BC$12</c:f>
              <c:numCache>
                <c:formatCode>0%</c:formatCode>
                <c:ptCount val="3"/>
                <c:pt idx="0">
                  <c:v>0.75137614430064126</c:v>
                </c:pt>
                <c:pt idx="1">
                  <c:v>0.5325521440443346</c:v>
                </c:pt>
                <c:pt idx="2">
                  <c:v>0.48061706448441283</c:v>
                </c:pt>
              </c:numCache>
            </c:numRef>
          </c:val>
          <c:extLst xmlns:c15="http://schemas.microsoft.com/office/drawing/2012/chart">
            <c:ext xmlns:c16="http://schemas.microsoft.com/office/drawing/2014/chart" uri="{C3380CC4-5D6E-409C-BE32-E72D297353CC}">
              <c16:uniqueId val="{00000001-BB86-4404-9C70-A073B12040DB}"/>
            </c:ext>
          </c:extLst>
        </c:ser>
        <c:dLbls>
          <c:dLblPos val="inEnd"/>
          <c:showLegendKey val="0"/>
          <c:showVal val="1"/>
          <c:showCatName val="0"/>
          <c:showSerName val="0"/>
          <c:showPercent val="0"/>
          <c:showBubbleSize val="0"/>
        </c:dLbls>
        <c:gapWidth val="150"/>
        <c:axId val="589666319"/>
        <c:axId val="589653007"/>
        <c:extLst/>
      </c:barChart>
      <c:scatterChart>
        <c:scatterStyle val="lineMarker"/>
        <c:varyColors val="0"/>
        <c:ser>
          <c:idx val="0"/>
          <c:order val="2"/>
          <c:tx>
            <c:strRef>
              <c:f>Kazakhstan!$AW$19</c:f>
              <c:strCache>
                <c:ptCount val="1"/>
                <c:pt idx="0">
                  <c:v>95-95-95 target</c:v>
                </c:pt>
              </c:strCache>
            </c:strRef>
          </c:tx>
          <c:spPr>
            <a:ln w="25400" cap="rnd">
              <a:noFill/>
              <a:round/>
            </a:ln>
            <a:effectLst/>
          </c:spPr>
          <c:marker>
            <c:symbol val="dash"/>
            <c:size val="3"/>
            <c:spPr>
              <a:solidFill>
                <a:schemeClr val="tx1"/>
              </a:solidFill>
              <a:ln w="9525">
                <a:noFill/>
              </a:ln>
              <a:effectLst/>
            </c:spPr>
          </c:marker>
          <c:dLbls>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Dir val="x"/>
            <c:errBarType val="both"/>
            <c:errValType val="fixedVal"/>
            <c:noEndCap val="1"/>
            <c:val val="0.1"/>
            <c:spPr>
              <a:noFill/>
              <a:ln w="15875" cap="flat" cmpd="sng" algn="ctr">
                <a:solidFill>
                  <a:schemeClr val="tx1"/>
                </a:solidFill>
                <a:round/>
              </a:ln>
              <a:effectLst/>
            </c:spPr>
          </c:errBars>
          <c:xVal>
            <c:strRef>
              <c:f>Kazakhstan!$BA$8:$BC$8</c:f>
              <c:strCache>
                <c:ptCount val="3"/>
                <c:pt idx="0">
                  <c:v>People living with HIV diagnosed (%)</c:v>
                </c:pt>
                <c:pt idx="1">
                  <c:v>People living with HIV on treatment (%)</c:v>
                </c:pt>
                <c:pt idx="2">
                  <c:v>People living with HIV with viral suppression (%)</c:v>
                </c:pt>
              </c:strCache>
            </c:strRef>
          </c:xVal>
          <c:yVal>
            <c:numRef>
              <c:f>Kazakhstan!$BA$19:$BC$19</c:f>
              <c:numCache>
                <c:formatCode>0%</c:formatCode>
                <c:ptCount val="3"/>
                <c:pt idx="0">
                  <c:v>0.95</c:v>
                </c:pt>
                <c:pt idx="1">
                  <c:v>0.90249999999999997</c:v>
                </c:pt>
                <c:pt idx="2">
                  <c:v>0.85737499999999989</c:v>
                </c:pt>
              </c:numCache>
            </c:numRef>
          </c:yVal>
          <c:smooth val="0"/>
          <c:extLst>
            <c:ext xmlns:c16="http://schemas.microsoft.com/office/drawing/2014/chart" uri="{C3380CC4-5D6E-409C-BE32-E72D297353CC}">
              <c16:uniqueId val="{00000002-BB86-4404-9C70-A073B12040DB}"/>
            </c:ext>
          </c:extLst>
        </c:ser>
        <c:dLbls>
          <c:showLegendKey val="0"/>
          <c:showVal val="0"/>
          <c:showCatName val="0"/>
          <c:showSerName val="0"/>
          <c:showPercent val="0"/>
          <c:showBubbleSize val="0"/>
        </c:dLbls>
        <c:axId val="589666319"/>
        <c:axId val="589653007"/>
      </c:scatterChart>
      <c:catAx>
        <c:axId val="5896663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589653007"/>
        <c:crosses val="autoZero"/>
        <c:auto val="1"/>
        <c:lblAlgn val="ctr"/>
        <c:lblOffset val="100"/>
        <c:noMultiLvlLbl val="0"/>
      </c:catAx>
      <c:valAx>
        <c:axId val="589653007"/>
        <c:scaling>
          <c:orientation val="minMax"/>
          <c:max val="1"/>
        </c:scaling>
        <c:delete val="1"/>
        <c:axPos val="l"/>
        <c:numFmt formatCode="0%" sourceLinked="1"/>
        <c:majorTickMark val="none"/>
        <c:minorTickMark val="none"/>
        <c:tickLblPos val="nextTo"/>
        <c:crossAx val="589666319"/>
        <c:crosses val="autoZero"/>
        <c:crossBetween val="between"/>
        <c:majorUnit val="0.2"/>
      </c:valAx>
      <c:spPr>
        <a:solidFill>
          <a:schemeClr val="bg1"/>
        </a:solidFill>
        <a:ln>
          <a:noFill/>
        </a:ln>
        <a:effectLst/>
      </c:spPr>
    </c:plotArea>
    <c:legend>
      <c:legendPos val="t"/>
      <c:layout>
        <c:manualLayout>
          <c:xMode val="edge"/>
          <c:yMode val="edge"/>
          <c:x val="0"/>
          <c:y val="9.5671458498880299E-2"/>
          <c:w val="1"/>
          <c:h val="0.14360085723229554"/>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000">
          <a:solidFill>
            <a:sysClr val="windowText" lastClr="000000"/>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0686267921146953"/>
          <c:y val="1.7527455379326474E-2"/>
          <c:w val="0.75610439068100355"/>
          <c:h val="0.86821136363636353"/>
        </c:manualLayout>
      </c:layout>
      <c:barChart>
        <c:barDir val="bar"/>
        <c:grouping val="clustered"/>
        <c:varyColors val="0"/>
        <c:ser>
          <c:idx val="1"/>
          <c:order val="0"/>
          <c:tx>
            <c:strRef>
              <c:f>Kazakhstan!$Y$8</c:f>
              <c:strCache>
                <c:ptCount val="1"/>
                <c:pt idx="0">
                  <c:v>Optimized 2025 spending + $6.7M p.a. to meet treatment demand*</c:v>
                </c:pt>
              </c:strCache>
            </c:strRef>
          </c:tx>
          <c:spPr>
            <a:solidFill>
              <a:schemeClr val="accent4"/>
            </a:solidFill>
          </c:spPr>
          <c:invertIfNegative val="0"/>
          <c:dLbls>
            <c:dLbl>
              <c:idx val="0"/>
              <c:tx>
                <c:rich>
                  <a:bodyPr/>
                  <a:lstStyle/>
                  <a:p>
                    <a:fld id="{A9E9F571-7E4C-6541-8701-8CBAE4B9C8D5}" type="CELLRANGE">
                      <a:rPr lang="en-US" dirty="0"/>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43AE-453F-BCAF-F9018DF86553}"/>
                </c:ext>
              </c:extLst>
            </c:dLbl>
            <c:dLbl>
              <c:idx val="1"/>
              <c:tx>
                <c:rich>
                  <a:bodyPr/>
                  <a:lstStyle/>
                  <a:p>
                    <a:fld id="{48971AF0-9BF8-AB41-B42C-EF7C2E06F74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43AE-453F-BCAF-F9018DF86553}"/>
                </c:ext>
              </c:extLst>
            </c:dLbl>
            <c:dLbl>
              <c:idx val="2"/>
              <c:tx>
                <c:rich>
                  <a:bodyPr/>
                  <a:lstStyle/>
                  <a:p>
                    <a:fld id="{CD940C60-38FB-6949-B269-5AC70A8D478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43AE-453F-BCAF-F9018DF86553}"/>
                </c:ext>
              </c:extLst>
            </c:dLbl>
            <c:dLbl>
              <c:idx val="3"/>
              <c:tx>
                <c:rich>
                  <a:bodyPr/>
                  <a:lstStyle/>
                  <a:p>
                    <a:fld id="{BCFD42A8-FA43-2440-BE21-8AD826F1C28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43AE-453F-BCAF-F9018DF86553}"/>
                </c:ext>
              </c:extLst>
            </c:dLbl>
            <c:dLbl>
              <c:idx val="4"/>
              <c:tx>
                <c:rich>
                  <a:bodyPr/>
                  <a:lstStyle/>
                  <a:p>
                    <a:fld id="{D3FA9D0F-D048-FB4C-8311-404ECE2722A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43AE-453F-BCAF-F9018DF86553}"/>
                </c:ext>
              </c:extLst>
            </c:dLbl>
            <c:dLbl>
              <c:idx val="5"/>
              <c:tx>
                <c:rich>
                  <a:bodyPr/>
                  <a:lstStyle/>
                  <a:p>
                    <a:fld id="{D9A4ACB4-4DF4-BE4D-9675-31AFB24ED3E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43AE-453F-BCAF-F9018DF86553}"/>
                </c:ext>
              </c:extLst>
            </c:dLbl>
            <c:dLbl>
              <c:idx val="6"/>
              <c:tx>
                <c:rich>
                  <a:bodyPr/>
                  <a:lstStyle/>
                  <a:p>
                    <a:fld id="{11D4097E-8FD1-8F4E-BEFC-C77E518BB05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43AE-453F-BCAF-F9018DF86553}"/>
                </c:ext>
              </c:extLst>
            </c:dLbl>
            <c:dLbl>
              <c:idx val="7"/>
              <c:tx>
                <c:rich>
                  <a:bodyPr/>
                  <a:lstStyle/>
                  <a:p>
                    <a:fld id="{0D55CC6C-BC76-EE41-9107-EE2F1468D1E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43AE-453F-BCAF-F9018DF86553}"/>
                </c:ext>
              </c:extLst>
            </c:dLbl>
            <c:dLbl>
              <c:idx val="8"/>
              <c:tx>
                <c:rich>
                  <a:bodyPr/>
                  <a:lstStyle/>
                  <a:p>
                    <a:fld id="{354BCF2B-EC88-784B-8D46-BEA6104F18C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43AE-453F-BCAF-F9018DF86553}"/>
                </c:ext>
              </c:extLst>
            </c:dLbl>
            <c:dLbl>
              <c:idx val="9"/>
              <c:tx>
                <c:rich>
                  <a:bodyPr/>
                  <a:lstStyle/>
                  <a:p>
                    <a:fld id="{36A15557-9662-3740-879B-A1DE21D2061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43AE-453F-BCAF-F9018DF86553}"/>
                </c:ext>
              </c:extLst>
            </c:dLbl>
            <c:dLbl>
              <c:idx val="10"/>
              <c:tx>
                <c:rich>
                  <a:bodyPr/>
                  <a:lstStyle/>
                  <a:p>
                    <a:fld id="{C7D406E4-C60E-BD41-BAA8-64F17793AC5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43AE-453F-BCAF-F9018DF86553}"/>
                </c:ext>
              </c:extLst>
            </c:dLbl>
            <c:spPr>
              <a:noFill/>
              <a:ln>
                <a:noFill/>
              </a:ln>
              <a:effectLst/>
            </c:sp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Kazakhstan!$P$9:$P$19</c:f>
              <c:strCache>
                <c:ptCount val="11"/>
                <c:pt idx="0">
                  <c:v> PrEP FSW </c:v>
                </c:pt>
                <c:pt idx="1">
                  <c:v> PrEP MSM </c:v>
                </c:pt>
                <c:pt idx="2">
                  <c:v> PrEP PWID </c:v>
                </c:pt>
                <c:pt idx="3">
                  <c:v> PMTCT </c:v>
                </c:pt>
                <c:pt idx="4">
                  <c:v> FSW programs </c:v>
                </c:pt>
                <c:pt idx="5">
                  <c:v> OST </c:v>
                </c:pt>
                <c:pt idx="6">
                  <c:v> Condoms </c:v>
                </c:pt>
                <c:pt idx="7">
                  <c:v> MSM programs </c:v>
                </c:pt>
                <c:pt idx="8">
                  <c:v> PWID programs </c:v>
                </c:pt>
                <c:pt idx="9">
                  <c:v> HTS </c:v>
                </c:pt>
                <c:pt idx="10">
                  <c:v> ART </c:v>
                </c:pt>
              </c:strCache>
            </c:strRef>
          </c:cat>
          <c:val>
            <c:numRef>
              <c:f>Kazakhstan!$Y$9:$Y$19</c:f>
              <c:numCache>
                <c:formatCode>"$"#,##0_);\("$"#,##0\)</c:formatCode>
                <c:ptCount val="11"/>
                <c:pt idx="0">
                  <c:v>63486.632004490013</c:v>
                </c:pt>
                <c:pt idx="1">
                  <c:v>517746.89210356743</c:v>
                </c:pt>
                <c:pt idx="2">
                  <c:v>212448.51623905051</c:v>
                </c:pt>
                <c:pt idx="3">
                  <c:v>461627.69411601417</c:v>
                </c:pt>
                <c:pt idx="4">
                  <c:v>243603.5065122472</c:v>
                </c:pt>
                <c:pt idx="5">
                  <c:v>530390.10281287297</c:v>
                </c:pt>
                <c:pt idx="6">
                  <c:v>375681.78113581327</c:v>
                </c:pt>
                <c:pt idx="7">
                  <c:v>2836058.7386202081</c:v>
                </c:pt>
                <c:pt idx="8">
                  <c:v>1948197.3809990471</c:v>
                </c:pt>
                <c:pt idx="9">
                  <c:v>7410363.279162229</c:v>
                </c:pt>
                <c:pt idx="10">
                  <c:v>30717636.62171185</c:v>
                </c:pt>
              </c:numCache>
            </c:numRef>
          </c:val>
          <c:extLst>
            <c:ext xmlns:c15="http://schemas.microsoft.com/office/drawing/2012/chart" uri="{02D57815-91ED-43cb-92C2-25804820EDAC}">
              <c15:datalabelsRange>
                <c15:f>Kazakhstan!$AC$9:$AC$20</c15:f>
                <c15:dlblRangeCache>
                  <c:ptCount val="12"/>
                  <c:pt idx="0">
                    <c:v>-50%</c:v>
                  </c:pt>
                  <c:pt idx="1">
                    <c:v>+253%</c:v>
                  </c:pt>
                  <c:pt idx="2">
                    <c:v>-6%</c:v>
                  </c:pt>
                  <c:pt idx="3">
                    <c:v>+21%</c:v>
                  </c:pt>
                  <c:pt idx="4">
                    <c:v>-50%</c:v>
                  </c:pt>
                  <c:pt idx="5">
                    <c:v>+0%</c:v>
                  </c:pt>
                  <c:pt idx="6">
                    <c:v>-50%</c:v>
                  </c:pt>
                  <c:pt idx="7">
                    <c:v>+110%</c:v>
                  </c:pt>
                  <c:pt idx="8">
                    <c:v>+33%</c:v>
                  </c:pt>
                  <c:pt idx="9">
                    <c:v>-6%</c:v>
                  </c:pt>
                  <c:pt idx="10">
                    <c:v>+22%</c:v>
                  </c:pt>
                  <c:pt idx="11">
                    <c:v>+17%</c:v>
                  </c:pt>
                </c15:dlblRangeCache>
              </c15:datalabelsRange>
            </c:ext>
            <c:ext xmlns:c16="http://schemas.microsoft.com/office/drawing/2014/chart" uri="{C3380CC4-5D6E-409C-BE32-E72D297353CC}">
              <c16:uniqueId val="{0000000B-43AE-453F-BCAF-F9018DF86553}"/>
            </c:ext>
          </c:extLst>
        </c:ser>
        <c:ser>
          <c:idx val="0"/>
          <c:order val="1"/>
          <c:tx>
            <c:v>2025 spending</c:v>
          </c:tx>
          <c:spPr>
            <a:noFill/>
            <a:ln>
              <a:solidFill>
                <a:sysClr val="windowText" lastClr="000000"/>
              </a:solidFill>
            </a:ln>
          </c:spPr>
          <c:invertIfNegative val="0"/>
          <c:cat>
            <c:strRef>
              <c:f>Kazakhstan!$P$9:$P$19</c:f>
              <c:strCache>
                <c:ptCount val="11"/>
                <c:pt idx="0">
                  <c:v> PrEP FSW </c:v>
                </c:pt>
                <c:pt idx="1">
                  <c:v> PrEP MSM </c:v>
                </c:pt>
                <c:pt idx="2">
                  <c:v> PrEP PWID </c:v>
                </c:pt>
                <c:pt idx="3">
                  <c:v> PMTCT </c:v>
                </c:pt>
                <c:pt idx="4">
                  <c:v> FSW programs </c:v>
                </c:pt>
                <c:pt idx="5">
                  <c:v> OST </c:v>
                </c:pt>
                <c:pt idx="6">
                  <c:v> Condoms </c:v>
                </c:pt>
                <c:pt idx="7">
                  <c:v> MSM programs </c:v>
                </c:pt>
                <c:pt idx="8">
                  <c:v> PWID programs </c:v>
                </c:pt>
                <c:pt idx="9">
                  <c:v> HTS </c:v>
                </c:pt>
                <c:pt idx="10">
                  <c:v> ART </c:v>
                </c:pt>
              </c:strCache>
            </c:strRef>
          </c:cat>
          <c:val>
            <c:numRef>
              <c:f>Kazakhstan!$T$9:$T$19</c:f>
              <c:numCache>
                <c:formatCode>"$"#,##0_);\("$"#,##0\)</c:formatCode>
                <c:ptCount val="11"/>
                <c:pt idx="0">
                  <c:v>126973</c:v>
                </c:pt>
                <c:pt idx="1">
                  <c:v>146610</c:v>
                </c:pt>
                <c:pt idx="2">
                  <c:v>225817</c:v>
                </c:pt>
                <c:pt idx="3">
                  <c:v>381267</c:v>
                </c:pt>
                <c:pt idx="4">
                  <c:v>487206</c:v>
                </c:pt>
                <c:pt idx="5">
                  <c:v>530389</c:v>
                </c:pt>
                <c:pt idx="6">
                  <c:v>751362</c:v>
                </c:pt>
                <c:pt idx="7">
                  <c:v>1348601</c:v>
                </c:pt>
                <c:pt idx="8">
                  <c:v>1466809</c:v>
                </c:pt>
                <c:pt idx="9">
                  <c:v>7876666</c:v>
                </c:pt>
                <c:pt idx="10">
                  <c:v>25229983.719999999</c:v>
                </c:pt>
              </c:numCache>
            </c:numRef>
          </c:val>
          <c:extLst>
            <c:ext xmlns:c16="http://schemas.microsoft.com/office/drawing/2014/chart" uri="{C3380CC4-5D6E-409C-BE32-E72D297353CC}">
              <c16:uniqueId val="{0000000C-43AE-453F-BCAF-F9018DF86553}"/>
            </c:ext>
          </c:extLst>
        </c:ser>
        <c:dLbls>
          <c:showLegendKey val="0"/>
          <c:showVal val="0"/>
          <c:showCatName val="0"/>
          <c:showSerName val="0"/>
          <c:showPercent val="0"/>
          <c:showBubbleSize val="0"/>
        </c:dLbls>
        <c:gapWidth val="67"/>
        <c:overlap val="100"/>
        <c:axId val="1788258272"/>
        <c:axId val="1788268832"/>
      </c:barChart>
      <c:catAx>
        <c:axId val="17882582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lgn="r">
              <a:defRPr/>
            </a:pPr>
            <a:endParaRPr lang="en-US"/>
          </a:p>
        </c:txPr>
        <c:crossAx val="1788268832"/>
        <c:crosses val="autoZero"/>
        <c:auto val="1"/>
        <c:lblAlgn val="ctr"/>
        <c:lblOffset val="100"/>
        <c:noMultiLvlLbl val="0"/>
      </c:catAx>
      <c:valAx>
        <c:axId val="1788268832"/>
        <c:scaling>
          <c:orientation val="minMax"/>
        </c:scaling>
        <c:delete val="0"/>
        <c:axPos val="b"/>
        <c:title>
          <c:tx>
            <c:strRef>
              <c:f>Kazakhstan!$H$32</c:f>
              <c:strCache>
                <c:ptCount val="1"/>
                <c:pt idx="0">
                  <c:v>Annual spending (million US$)</c:v>
                </c:pt>
              </c:strCache>
            </c:strRef>
          </c:tx>
          <c:layout>
            <c:manualLayout>
              <c:xMode val="edge"/>
              <c:yMode val="edge"/>
              <c:x val="0.34474014336917563"/>
              <c:y val="0.94622373737373733"/>
            </c:manualLayout>
          </c:layout>
          <c:overlay val="0"/>
          <c:spPr>
            <a:noFill/>
            <a:ln>
              <a:noFill/>
            </a:ln>
            <a:effectLst/>
          </c:spPr>
          <c:txPr>
            <a:bodyPr rot="0" vert="horz"/>
            <a:lstStyle/>
            <a:p>
              <a:pPr>
                <a:defRPr b="0"/>
              </a:pPr>
              <a:endParaRPr lang="en-AU"/>
            </a:p>
          </c:txPr>
        </c:title>
        <c:numFmt formatCode="&quot;$&quot;#,##0,," sourceLinked="0"/>
        <c:majorTickMark val="none"/>
        <c:minorTickMark val="none"/>
        <c:tickLblPos val="nextTo"/>
        <c:spPr>
          <a:noFill/>
          <a:ln>
            <a:noFill/>
          </a:ln>
          <a:effectLst/>
        </c:spPr>
        <c:txPr>
          <a:bodyPr rot="-60000000" vert="horz"/>
          <a:lstStyle/>
          <a:p>
            <a:pPr>
              <a:defRPr/>
            </a:pPr>
            <a:endParaRPr lang="en-US"/>
          </a:p>
        </c:txPr>
        <c:crossAx val="1788258272"/>
        <c:crosses val="autoZero"/>
        <c:crossBetween val="between"/>
      </c:valAx>
      <c:spPr>
        <a:noFill/>
        <a:ln>
          <a:noFill/>
        </a:ln>
        <a:effectLst/>
      </c:spPr>
    </c:plotArea>
    <c:legend>
      <c:legendPos val="t"/>
      <c:layout>
        <c:manualLayout>
          <c:xMode val="edge"/>
          <c:yMode val="edge"/>
          <c:x val="0.59363724644643412"/>
          <c:y val="0.48368394138966775"/>
          <c:w val="0.40636275355356594"/>
          <c:h val="0.1765999043037651"/>
        </c:manualLayout>
      </c:layout>
      <c:overlay val="0"/>
      <c:spPr>
        <a:noFill/>
        <a:ln>
          <a:noFill/>
        </a:ln>
        <a:effectLst/>
      </c:spPr>
      <c:txPr>
        <a:bodyPr rot="0" vert="horz"/>
        <a:lstStyle/>
        <a:p>
          <a:pPr>
            <a:defRPr/>
          </a:pPr>
          <a:endParaRPr lang="en-US"/>
        </a:p>
      </c:txPr>
    </c:legend>
    <c:plotVisOnly val="1"/>
    <c:dispBlanksAs val="gap"/>
    <c:showDLblsOverMax val="0"/>
    <c:extLst/>
  </c:chart>
  <c:spPr>
    <a:solidFill>
      <a:schemeClr val="bg1"/>
    </a:solidFill>
    <a:ln w="9525" cap="flat" cmpd="sng" algn="ctr">
      <a:noFill/>
      <a:round/>
    </a:ln>
    <a:effectLst/>
  </c:spPr>
  <c:txPr>
    <a:bodyPr/>
    <a:lstStyle/>
    <a:p>
      <a:pPr>
        <a:defRPr sz="1100">
          <a:solidFill>
            <a:sysClr val="windowText" lastClr="000000"/>
          </a:solidFill>
          <a:latin typeface="+mn-lt"/>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r>
              <a:rPr lang="ru-RU" dirty="0"/>
              <a:t>Количество</a:t>
            </a:r>
            <a:r>
              <a:rPr lang="ru-RU" baseline="0" dirty="0"/>
              <a:t> новых инфекций в год</a:t>
            </a:r>
            <a:endParaRPr lang="en-US" dirty="0"/>
          </a:p>
        </c:rich>
      </c:tx>
      <c:layout>
        <c:manualLayout>
          <c:xMode val="edge"/>
          <c:yMode val="edge"/>
          <c:x val="0.28087392170441233"/>
          <c:y val="0"/>
        </c:manualLayout>
      </c:layout>
      <c:overlay val="1"/>
    </c:title>
    <c:autoTitleDeleted val="0"/>
    <c:plotArea>
      <c:layout>
        <c:manualLayout>
          <c:layoutTarget val="inner"/>
          <c:xMode val="edge"/>
          <c:yMode val="edge"/>
          <c:x val="9.8115194884027132E-2"/>
          <c:y val="4.1418689880907383E-2"/>
          <c:w val="0.73421221370130041"/>
          <c:h val="0.60543230480472965"/>
        </c:manualLayout>
      </c:layout>
      <c:lineChart>
        <c:grouping val="standard"/>
        <c:varyColors val="0"/>
        <c:ser>
          <c:idx val="0"/>
          <c:order val="0"/>
          <c:tx>
            <c:strRef>
              <c:f>Kazakhstan!$BP$4</c:f>
              <c:strCache>
                <c:ptCount val="1"/>
                <c:pt idx="0">
                  <c:v>HIV prevention and testing removed from 2026**</c:v>
                </c:pt>
              </c:strCache>
            </c:strRef>
          </c:tx>
          <c:spPr>
            <a:ln w="25400" cap="rnd">
              <a:solidFill>
                <a:schemeClr val="tx2"/>
              </a:solidFill>
              <a:prstDash val="sysDash"/>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Kazakhstan!$CC$4:$CK$4</c:f>
              <c:numCache>
                <c:formatCode>0</c:formatCode>
                <c:ptCount val="9"/>
                <c:pt idx="0">
                  <c:v>1911.031303255169</c:v>
                </c:pt>
                <c:pt idx="1">
                  <c:v>1751.9768794296081</c:v>
                </c:pt>
                <c:pt idx="2">
                  <c:v>1527.814934219427</c:v>
                </c:pt>
                <c:pt idx="3">
                  <c:v>1556.209997253349</c:v>
                </c:pt>
                <c:pt idx="4">
                  <c:v>1850.936853905122</c:v>
                </c:pt>
                <c:pt idx="5">
                  <c:v>2218.7823436452059</c:v>
                </c:pt>
                <c:pt idx="6">
                  <c:v>2568.0259998086021</c:v>
                </c:pt>
                <c:pt idx="7">
                  <c:v>2907.101988102952</c:v>
                </c:pt>
                <c:pt idx="8">
                  <c:v>3296.4174979656341</c:v>
                </c:pt>
              </c:numCache>
            </c:numRef>
          </c:val>
          <c:smooth val="1"/>
          <c:extLst>
            <c:ext xmlns:c16="http://schemas.microsoft.com/office/drawing/2014/chart" uri="{C3380CC4-5D6E-409C-BE32-E72D297353CC}">
              <c16:uniqueId val="{00000000-C551-429A-9944-D4C6E7A271AF}"/>
            </c:ext>
          </c:extLst>
        </c:ser>
        <c:ser>
          <c:idx val="6"/>
          <c:order val="2"/>
          <c:tx>
            <c:strRef>
              <c:f>Kazakhstan!$BP$12</c:f>
              <c:strCache>
                <c:ptCount val="1"/>
                <c:pt idx="0">
                  <c:v>Optimized 2025 spending + $6.7M p.a. to meet treatment demand*</c:v>
                </c:pt>
              </c:strCache>
            </c:strRef>
          </c:tx>
          <c:spPr>
            <a:ln w="25400" cap="rnd">
              <a:solidFill>
                <a:schemeClr val="accent4">
                  <a:lumMod val="75000"/>
                </a:schemeClr>
              </a:solidFill>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Kazakhstan!$CC$12:$CK$12</c:f>
              <c:numCache>
                <c:formatCode>0</c:formatCode>
                <c:ptCount val="9"/>
                <c:pt idx="0">
                  <c:v>1911.031303255169</c:v>
                </c:pt>
                <c:pt idx="1">
                  <c:v>1751.9768794296081</c:v>
                </c:pt>
                <c:pt idx="2">
                  <c:v>1527.814934219427</c:v>
                </c:pt>
                <c:pt idx="3">
                  <c:v>1556.209997253349</c:v>
                </c:pt>
                <c:pt idx="4">
                  <c:v>1482.931372063837</c:v>
                </c:pt>
                <c:pt idx="5">
                  <c:v>1431.4703658983919</c:v>
                </c:pt>
                <c:pt idx="6">
                  <c:v>1454.842109131692</c:v>
                </c:pt>
                <c:pt idx="7">
                  <c:v>1489.5607549768411</c:v>
                </c:pt>
                <c:pt idx="8">
                  <c:v>1692.6013343347479</c:v>
                </c:pt>
              </c:numCache>
            </c:numRef>
          </c:val>
          <c:smooth val="1"/>
          <c:extLst>
            <c:ext xmlns:c16="http://schemas.microsoft.com/office/drawing/2014/chart" uri="{C3380CC4-5D6E-409C-BE32-E72D297353CC}">
              <c16:uniqueId val="{00000001-C551-429A-9944-D4C6E7A271AF}"/>
            </c:ext>
          </c:extLst>
        </c:ser>
        <c:ser>
          <c:idx val="2"/>
          <c:order val="3"/>
          <c:tx>
            <c:strRef>
              <c:f>Kazakhstan!$BP$13</c:f>
              <c:strCache>
                <c:ptCount val="1"/>
                <c:pt idx="0">
                  <c:v>Status quo (2025 spending +$6.7M p.a. to meet treatment demand*)</c:v>
                </c:pt>
              </c:strCache>
            </c:strRef>
          </c:tx>
          <c:spPr>
            <a:ln w="25400" cap="rnd">
              <a:solidFill>
                <a:schemeClr val="accent6"/>
              </a:solidFill>
              <a:prstDash val="solid"/>
              <a:round/>
            </a:ln>
            <a:effectLst/>
          </c:spPr>
          <c:marker>
            <c:symbol val="none"/>
          </c:marker>
          <c:cat>
            <c:numRef>
              <c:f>Kazakhstan!$CC$3:$CK$3</c:f>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f>Kazakhstan!$CC$13:$CK$13</c:f>
              <c:numCache>
                <c:formatCode>0</c:formatCode>
                <c:ptCount val="9"/>
                <c:pt idx="0">
                  <c:v>1911.031303255169</c:v>
                </c:pt>
                <c:pt idx="1">
                  <c:v>1751.9768794296081</c:v>
                </c:pt>
                <c:pt idx="2">
                  <c:v>1527.814934219427</c:v>
                </c:pt>
                <c:pt idx="3">
                  <c:v>1574.926064015935</c:v>
                </c:pt>
                <c:pt idx="4">
                  <c:v>1629.855642101345</c:v>
                </c:pt>
                <c:pt idx="5">
                  <c:v>1680.0297509252091</c:v>
                </c:pt>
                <c:pt idx="6">
                  <c:v>1719.794614907102</c:v>
                </c:pt>
                <c:pt idx="7">
                  <c:v>1753.3021134595269</c:v>
                </c:pt>
                <c:pt idx="8">
                  <c:v>1782.7094948778019</c:v>
                </c:pt>
              </c:numCache>
            </c:numRef>
          </c:val>
          <c:smooth val="0"/>
          <c:extLst>
            <c:ext xmlns:c16="http://schemas.microsoft.com/office/drawing/2014/chart" uri="{C3380CC4-5D6E-409C-BE32-E72D297353CC}">
              <c16:uniqueId val="{00000002-C551-429A-9944-D4C6E7A271AF}"/>
            </c:ext>
          </c:extLst>
        </c:ser>
        <c:dLbls>
          <c:showLegendKey val="0"/>
          <c:showVal val="0"/>
          <c:showCatName val="0"/>
          <c:showSerName val="0"/>
          <c:showPercent val="0"/>
          <c:showBubbleSize val="0"/>
        </c:dLbls>
        <c:smooth val="0"/>
        <c:axId val="1995147295"/>
        <c:axId val="1995142303"/>
        <c:extLst>
          <c:ext xmlns:c15="http://schemas.microsoft.com/office/drawing/2012/chart" uri="{02D57815-91ED-43cb-92C2-25804820EDAC}">
            <c15:filteredLineSeries>
              <c15:ser>
                <c:idx val="1"/>
                <c:order val="1"/>
                <c:tx>
                  <c:strRef>
                    <c:extLst>
                      <c:ext uri="{02D57815-91ED-43cb-92C2-25804820EDAC}">
                        <c15:formulaRef>
                          <c15:sqref>Kazakhstan!$BP$7</c15:sqref>
                        </c15:formulaRef>
                      </c:ext>
                    </c:extLst>
                    <c:strCache>
                      <c:ptCount val="1"/>
                      <c:pt idx="0">
                        <c:v>Counterfactual (100% spending)</c:v>
                      </c:pt>
                    </c:strCache>
                  </c:strRef>
                </c:tx>
                <c:spPr>
                  <a:ln w="25400" cap="rnd">
                    <a:solidFill>
                      <a:schemeClr val="accent4">
                        <a:lumMod val="75000"/>
                      </a:schemeClr>
                    </a:solidFill>
                    <a:round/>
                  </a:ln>
                  <a:effectLst/>
                </c:spPr>
                <c:marker>
                  <c:symbol val="none"/>
                </c:marker>
                <c:cat>
                  <c:numRef>
                    <c:extLst>
                      <c:ext uri="{02D57815-91ED-43cb-92C2-25804820EDAC}">
                        <c15:formulaRef>
                          <c15:sqref>Kazakhstan!$CC$3:$CK$3</c15:sqref>
                        </c15:formulaRef>
                      </c:ext>
                    </c:extLst>
                    <c:numCache>
                      <c:formatCode>General</c:formatCode>
                      <c:ptCount val="9"/>
                      <c:pt idx="0">
                        <c:v>2022</c:v>
                      </c:pt>
                      <c:pt idx="1">
                        <c:v>2023</c:v>
                      </c:pt>
                      <c:pt idx="2">
                        <c:v>2024</c:v>
                      </c:pt>
                      <c:pt idx="3">
                        <c:v>2025</c:v>
                      </c:pt>
                      <c:pt idx="4">
                        <c:v>2026</c:v>
                      </c:pt>
                      <c:pt idx="5">
                        <c:v>2027</c:v>
                      </c:pt>
                      <c:pt idx="6">
                        <c:v>2028</c:v>
                      </c:pt>
                      <c:pt idx="7">
                        <c:v>2029</c:v>
                      </c:pt>
                      <c:pt idx="8">
                        <c:v>2030</c:v>
                      </c:pt>
                    </c:numCache>
                  </c:numRef>
                </c:cat>
                <c:val>
                  <c:numRef>
                    <c:extLst>
                      <c:ext uri="{02D57815-91ED-43cb-92C2-25804820EDAC}">
                        <c15:formulaRef>
                          <c15:sqref>Kazakhstan!$CC$7:$CK$7</c15:sqref>
                        </c15:formulaRef>
                      </c:ext>
                    </c:extLst>
                    <c:numCache>
                      <c:formatCode>0</c:formatCode>
                      <c:ptCount val="9"/>
                      <c:pt idx="0">
                        <c:v>1911.031303255169</c:v>
                      </c:pt>
                      <c:pt idx="1">
                        <c:v>1751.9768794296081</c:v>
                      </c:pt>
                      <c:pt idx="2">
                        <c:v>1527.814934219427</c:v>
                      </c:pt>
                      <c:pt idx="3">
                        <c:v>1556.209997253349</c:v>
                      </c:pt>
                      <c:pt idx="4">
                        <c:v>1816.062615268283</c:v>
                      </c:pt>
                      <c:pt idx="5">
                        <c:v>2107.4568801962259</c:v>
                      </c:pt>
                      <c:pt idx="6">
                        <c:v>2413.604817344562</c:v>
                      </c:pt>
                      <c:pt idx="7">
                        <c:v>2732.1823875021428</c:v>
                      </c:pt>
                      <c:pt idx="8">
                        <c:v>3061.6295795395049</c:v>
                      </c:pt>
                    </c:numCache>
                  </c:numRef>
                </c:val>
                <c:smooth val="1"/>
                <c:extLst>
                  <c:ext xmlns:c16="http://schemas.microsoft.com/office/drawing/2014/chart" uri="{C3380CC4-5D6E-409C-BE32-E72D297353CC}">
                    <c16:uniqueId val="{00000003-C551-429A-9944-D4C6E7A271AF}"/>
                  </c:ext>
                </c:extLst>
              </c15:ser>
            </c15:filteredLineSeries>
          </c:ext>
        </c:extLst>
      </c:lineChart>
      <c:catAx>
        <c:axId val="1995147295"/>
        <c:scaling>
          <c:orientation val="minMax"/>
        </c:scaling>
        <c:delete val="0"/>
        <c:axPos val="b"/>
        <c:numFmt formatCode="General" sourceLinked="1"/>
        <c:majorTickMark val="out"/>
        <c:minorTickMark val="none"/>
        <c:tickLblPos val="nextTo"/>
        <c:spPr>
          <a:noFill/>
          <a:ln w="9525" cap="flat" cmpd="sng" algn="ctr">
            <a:solidFill>
              <a:schemeClr val="bg2">
                <a:lumMod val="7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995142303"/>
        <c:crosses val="autoZero"/>
        <c:auto val="1"/>
        <c:lblAlgn val="ctr"/>
        <c:lblOffset val="100"/>
        <c:tickLblSkip val="2"/>
        <c:noMultiLvlLbl val="0"/>
      </c:catAx>
      <c:valAx>
        <c:axId val="1995142303"/>
        <c:scaling>
          <c:orientation val="minMax"/>
        </c:scaling>
        <c:delete val="0"/>
        <c:axPos val="l"/>
        <c:numFmt formatCode="#,##0" sourceLinked="0"/>
        <c:majorTickMark val="none"/>
        <c:minorTickMark val="none"/>
        <c:tickLblPos val="nextTo"/>
        <c:spPr>
          <a:solidFill>
            <a:sysClr val="window" lastClr="FFFFFF"/>
          </a:solid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995147295"/>
        <c:crosses val="autoZero"/>
        <c:crossBetween val="midCat"/>
      </c:valAx>
    </c:plotArea>
    <c:legend>
      <c:legendPos val="l"/>
      <c:layout>
        <c:manualLayout>
          <c:xMode val="edge"/>
          <c:yMode val="edge"/>
          <c:x val="3.5286121475251613E-2"/>
          <c:y val="0.75456880051962394"/>
          <c:w val="0.94512417693211481"/>
          <c:h val="0.24244257247845605"/>
        </c:manualLayout>
      </c:layout>
      <c:overlay val="1"/>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extLst/>
  </c:chart>
  <c:spPr>
    <a:solidFill>
      <a:schemeClr val="bg1"/>
    </a:solidFill>
    <a:ln w="9525" cap="flat" cmpd="sng" algn="ctr">
      <a:noFill/>
      <a:round/>
    </a:ln>
    <a:effectLst/>
  </c:spPr>
  <c:txPr>
    <a:bodyPr/>
    <a:lstStyle/>
    <a:p>
      <a:pPr>
        <a:defRPr/>
      </a:pPr>
      <a:endParaRPr lang="en-US"/>
    </a:p>
  </c:txPr>
  <c:externalData r:id="rId2">
    <c:autoUpdate val="0"/>
  </c:externalData>
  <c:userShapes r:id="rId3"/>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855303614101458"/>
          <c:y val="2.7846575224292607E-2"/>
          <c:w val="0.88116619573593624"/>
          <c:h val="0.63549097848298153"/>
        </c:manualLayout>
      </c:layout>
      <c:barChart>
        <c:barDir val="col"/>
        <c:grouping val="stacked"/>
        <c:varyColors val="0"/>
        <c:ser>
          <c:idx val="0"/>
          <c:order val="0"/>
          <c:tx>
            <c:strRef>
              <c:f>Kazakhstan!$A$9</c:f>
              <c:strCache>
                <c:ptCount val="1"/>
                <c:pt idx="0">
                  <c:v>ART</c:v>
                </c:pt>
              </c:strCache>
            </c:strRef>
          </c:tx>
          <c:spPr>
            <a:solidFill>
              <a:srgbClr val="43955F"/>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(Kazakhstan!$D$9:$F$9,Kazakhstan!$H$9)</c:f>
              <c:numCache>
                <c:formatCode>"$"#,##0_);\("$"#,##0\)</c:formatCode>
                <c:ptCount val="4"/>
                <c:pt idx="0">
                  <c:v>22557092.58722138</c:v>
                </c:pt>
                <c:pt idx="1">
                  <c:v>25229983.719999999</c:v>
                </c:pt>
                <c:pt idx="2">
                  <c:v>28772414.922045249</c:v>
                </c:pt>
                <c:pt idx="3">
                  <c:v>32899756.150049079</c:v>
                </c:pt>
              </c:numCache>
              <c:extLst/>
            </c:numRef>
          </c:val>
          <c:extLst>
            <c:ext xmlns:c16="http://schemas.microsoft.com/office/drawing/2014/chart" uri="{C3380CC4-5D6E-409C-BE32-E72D297353CC}">
              <c16:uniqueId val="{00000000-298A-4A51-9422-1377BBB63F6B}"/>
            </c:ext>
          </c:extLst>
        </c:ser>
        <c:ser>
          <c:idx val="7"/>
          <c:order val="1"/>
          <c:tx>
            <c:strRef>
              <c:f>Kazakhstan!$A$15</c:f>
              <c:strCache>
                <c:ptCount val="1"/>
                <c:pt idx="0">
                  <c:v>PMTCT</c:v>
                </c:pt>
              </c:strCache>
            </c:strRef>
          </c:tx>
          <c:spPr>
            <a:solidFill>
              <a:srgbClr val="ACDEBF"/>
            </a:solidFill>
            <a:ln w="6350">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(Kazakhstan!$D$15:$F$15,Kazakhstan!$H$15)</c:f>
              <c:numCache>
                <c:formatCode>"$"#,##0_);\("$"#,##0\)</c:formatCode>
                <c:ptCount val="4"/>
                <c:pt idx="0">
                  <c:v>340875.17118113051</c:v>
                </c:pt>
                <c:pt idx="1">
                  <c:v>381267</c:v>
                </c:pt>
                <c:pt idx="2">
                  <c:v>461624.69574663951</c:v>
                </c:pt>
                <c:pt idx="3">
                  <c:v>461627.18658960529</c:v>
                </c:pt>
              </c:numCache>
              <c:extLst/>
            </c:numRef>
          </c:val>
          <c:extLst>
            <c:ext xmlns:c16="http://schemas.microsoft.com/office/drawing/2014/chart" uri="{C3380CC4-5D6E-409C-BE32-E72D297353CC}">
              <c16:uniqueId val="{00000001-298A-4A51-9422-1377BBB63F6B}"/>
            </c:ext>
          </c:extLst>
        </c:ser>
        <c:ser>
          <c:idx val="2"/>
          <c:order val="2"/>
          <c:tx>
            <c:strRef>
              <c:f>Kazakhstan!$A$14</c:f>
              <c:strCache>
                <c:ptCount val="1"/>
                <c:pt idx="0">
                  <c:v>OST</c:v>
                </c:pt>
              </c:strCache>
            </c:strRef>
          </c:tx>
          <c:spPr>
            <a:solidFill>
              <a:srgbClr val="002060"/>
            </a:solidFill>
            <a:ln w="6350">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(Kazakhstan!$D$14:$F$14,Kazakhstan!$H$14)</c:f>
              <c:numCache>
                <c:formatCode>"$"#,##0_);\("$"#,##0\)</c:formatCode>
                <c:ptCount val="4"/>
                <c:pt idx="0">
                  <c:v>474199.02894189273</c:v>
                </c:pt>
                <c:pt idx="1">
                  <c:v>530389</c:v>
                </c:pt>
                <c:pt idx="2">
                  <c:v>530389</c:v>
                </c:pt>
                <c:pt idx="3">
                  <c:v>530389</c:v>
                </c:pt>
              </c:numCache>
              <c:extLst/>
            </c:numRef>
          </c:val>
          <c:extLst>
            <c:ext xmlns:c16="http://schemas.microsoft.com/office/drawing/2014/chart" uri="{C3380CC4-5D6E-409C-BE32-E72D297353CC}">
              <c16:uniqueId val="{00000002-298A-4A51-9422-1377BBB63F6B}"/>
            </c:ext>
          </c:extLst>
        </c:ser>
        <c:ser>
          <c:idx val="10"/>
          <c:order val="3"/>
          <c:tx>
            <c:strRef>
              <c:f>Kazakhstan!$A$10</c:f>
              <c:strCache>
                <c:ptCount val="1"/>
                <c:pt idx="0">
                  <c:v>Condoms</c:v>
                </c:pt>
              </c:strCache>
            </c:strRef>
          </c:tx>
          <c:spPr>
            <a:solidFill>
              <a:srgbClr val="EBCA35"/>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(Kazakhstan!$D$10:$F$10,Kazakhstan!$H$10)</c:f>
              <c:numCache>
                <c:formatCode>"$"#,##0_);\("$"#,##0\)</c:formatCode>
                <c:ptCount val="4"/>
                <c:pt idx="0">
                  <c:v>335880.9579231831</c:v>
                </c:pt>
                <c:pt idx="1">
                  <c:v>751362</c:v>
                </c:pt>
                <c:pt idx="2">
                  <c:v>375681</c:v>
                </c:pt>
                <c:pt idx="3">
                  <c:v>375681</c:v>
                </c:pt>
              </c:numCache>
              <c:extLst/>
            </c:numRef>
          </c:val>
          <c:extLst>
            <c:ext xmlns:c16="http://schemas.microsoft.com/office/drawing/2014/chart" uri="{C3380CC4-5D6E-409C-BE32-E72D297353CC}">
              <c16:uniqueId val="{00000003-298A-4A51-9422-1377BBB63F6B}"/>
            </c:ext>
          </c:extLst>
        </c:ser>
        <c:ser>
          <c:idx val="3"/>
          <c:order val="4"/>
          <c:tx>
            <c:strRef>
              <c:f>Kazakhstan!$A$12</c:f>
              <c:strCache>
                <c:ptCount val="1"/>
                <c:pt idx="0">
                  <c:v>HTS</c:v>
                </c:pt>
              </c:strCache>
            </c:strRef>
          </c:tx>
          <c:spPr>
            <a:solidFill>
              <a:srgbClr val="BD8EBC"/>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(Kazakhstan!$D$12:$F$12,Kazakhstan!$H$12)</c:f>
              <c:numCache>
                <c:formatCode>"$"#,##0_);\("$"#,##0\)</c:formatCode>
                <c:ptCount val="4"/>
                <c:pt idx="0">
                  <c:v>3521101.8408183628</c:v>
                </c:pt>
                <c:pt idx="1">
                  <c:v>7876666</c:v>
                </c:pt>
                <c:pt idx="2">
                  <c:v>3938333</c:v>
                </c:pt>
                <c:pt idx="3">
                  <c:v>15834655.57191468</c:v>
                </c:pt>
              </c:numCache>
              <c:extLst/>
            </c:numRef>
          </c:val>
          <c:extLst>
            <c:ext xmlns:c16="http://schemas.microsoft.com/office/drawing/2014/chart" uri="{C3380CC4-5D6E-409C-BE32-E72D297353CC}">
              <c16:uniqueId val="{00000004-298A-4A51-9422-1377BBB63F6B}"/>
            </c:ext>
          </c:extLst>
        </c:ser>
        <c:ser>
          <c:idx val="4"/>
          <c:order val="5"/>
          <c:tx>
            <c:strRef>
              <c:f>Kazakhstan!$A$11</c:f>
              <c:strCache>
                <c:ptCount val="1"/>
                <c:pt idx="0">
                  <c:v>FSW programs</c:v>
                </c:pt>
              </c:strCache>
            </c:strRef>
          </c:tx>
          <c:spPr>
            <a:solidFill>
              <a:srgbClr val="85CBFC"/>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(Kazakhstan!$D$11:$F$11,Kazakhstan!$H$11)</c:f>
              <c:numCache>
                <c:formatCode>"$"#,##0_);\("$"#,##0\)</c:formatCode>
                <c:ptCount val="4"/>
                <c:pt idx="0">
                  <c:v>217795.44079408111</c:v>
                </c:pt>
                <c:pt idx="1">
                  <c:v>487206</c:v>
                </c:pt>
                <c:pt idx="2">
                  <c:v>243603</c:v>
                </c:pt>
                <c:pt idx="3">
                  <c:v>785318.53363489476</c:v>
                </c:pt>
              </c:numCache>
              <c:extLst/>
            </c:numRef>
          </c:val>
          <c:extLst>
            <c:ext xmlns:c16="http://schemas.microsoft.com/office/drawing/2014/chart" uri="{C3380CC4-5D6E-409C-BE32-E72D297353CC}">
              <c16:uniqueId val="{00000005-298A-4A51-9422-1377BBB63F6B}"/>
            </c:ext>
          </c:extLst>
        </c:ser>
        <c:ser>
          <c:idx val="1"/>
          <c:order val="6"/>
          <c:tx>
            <c:strRef>
              <c:f>Kazakhstan!$A$13</c:f>
              <c:strCache>
                <c:ptCount val="1"/>
                <c:pt idx="0">
                  <c:v>MSM programs</c:v>
                </c:pt>
              </c:strCache>
            </c:strRef>
          </c:tx>
          <c:spPr>
            <a:solidFill>
              <a:schemeClr val="accent4">
                <a:lumMod val="50000"/>
              </a:schemeClr>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(Kazakhstan!$D$13:$F$13,Kazakhstan!$H$13)</c:f>
              <c:numCache>
                <c:formatCode>"$"#,##0_);\("$"#,##0\)</c:formatCode>
                <c:ptCount val="4"/>
                <c:pt idx="0">
                  <c:v>602864.39257796202</c:v>
                </c:pt>
                <c:pt idx="1">
                  <c:v>1348601</c:v>
                </c:pt>
                <c:pt idx="2">
                  <c:v>1908199.8814372839</c:v>
                </c:pt>
                <c:pt idx="3">
                  <c:v>3614834.387872518</c:v>
                </c:pt>
              </c:numCache>
              <c:extLst/>
            </c:numRef>
          </c:val>
          <c:extLst>
            <c:ext xmlns:c16="http://schemas.microsoft.com/office/drawing/2014/chart" uri="{C3380CC4-5D6E-409C-BE32-E72D297353CC}">
              <c16:uniqueId val="{00000006-298A-4A51-9422-1377BBB63F6B}"/>
            </c:ext>
          </c:extLst>
        </c:ser>
        <c:ser>
          <c:idx val="11"/>
          <c:order val="7"/>
          <c:tx>
            <c:strRef>
              <c:f>Kazakhstan!$A$16</c:f>
              <c:strCache>
                <c:ptCount val="1"/>
                <c:pt idx="0">
                  <c:v>PWID programs</c:v>
                </c:pt>
              </c:strCache>
            </c:strRef>
          </c:tx>
          <c:spPr>
            <a:solidFill>
              <a:schemeClr val="accent2"/>
            </a:solidFill>
            <a:ln w="3175">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(Kazakhstan!$D$16:$F$16,Kazakhstan!$H$16)</c:f>
              <c:numCache>
                <c:formatCode>"$"#,##0_);\("$"#,##0\)</c:formatCode>
                <c:ptCount val="4"/>
                <c:pt idx="0">
                  <c:v>655706.85236989136</c:v>
                </c:pt>
                <c:pt idx="1">
                  <c:v>1466809</c:v>
                </c:pt>
                <c:pt idx="2">
                  <c:v>1652105.885776883</c:v>
                </c:pt>
                <c:pt idx="3">
                  <c:v>2231495.7517729308</c:v>
                </c:pt>
              </c:numCache>
              <c:extLst/>
            </c:numRef>
          </c:val>
          <c:extLst>
            <c:ext xmlns:c16="http://schemas.microsoft.com/office/drawing/2014/chart" uri="{C3380CC4-5D6E-409C-BE32-E72D297353CC}">
              <c16:uniqueId val="{00000007-298A-4A51-9422-1377BBB63F6B}"/>
            </c:ext>
          </c:extLst>
        </c:ser>
        <c:ser>
          <c:idx val="12"/>
          <c:order val="8"/>
          <c:tx>
            <c:strRef>
              <c:f>Kazakhstan!$A$17</c:f>
              <c:strCache>
                <c:ptCount val="1"/>
                <c:pt idx="0">
                  <c:v>PrEP FSW</c:v>
                </c:pt>
              </c:strCache>
            </c:strRef>
          </c:tx>
          <c:spPr>
            <a:pattFill prst="pct60">
              <a:fgClr>
                <a:srgbClr val="E3F1A5"/>
              </a:fgClr>
              <a:bgClr>
                <a:schemeClr val="bg1"/>
              </a:bgClr>
            </a:patt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(Kazakhstan!$D$17:$F$17,Kazakhstan!$H$17)</c:f>
              <c:numCache>
                <c:formatCode>"$"#,##0_);\("$"#,##0\)</c:formatCode>
                <c:ptCount val="4"/>
                <c:pt idx="0">
                  <c:v>56760.673111470009</c:v>
                </c:pt>
                <c:pt idx="1">
                  <c:v>126973</c:v>
                </c:pt>
                <c:pt idx="2">
                  <c:v>63486.5</c:v>
                </c:pt>
                <c:pt idx="3">
                  <c:v>63486.5</c:v>
                </c:pt>
              </c:numCache>
              <c:extLst/>
            </c:numRef>
          </c:val>
          <c:extLst>
            <c:ext xmlns:c16="http://schemas.microsoft.com/office/drawing/2014/chart" uri="{C3380CC4-5D6E-409C-BE32-E72D297353CC}">
              <c16:uniqueId val="{00000008-298A-4A51-9422-1377BBB63F6B}"/>
            </c:ext>
          </c:extLst>
        </c:ser>
        <c:ser>
          <c:idx val="8"/>
          <c:order val="9"/>
          <c:tx>
            <c:strRef>
              <c:f>Kazakhstan!$A$18</c:f>
              <c:strCache>
                <c:ptCount val="1"/>
                <c:pt idx="0">
                  <c:v>PrEP MSM</c:v>
                </c:pt>
              </c:strCache>
            </c:strRef>
          </c:tx>
          <c:spPr>
            <a:solidFill>
              <a:srgbClr val="E3F1A5"/>
            </a:solid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(Kazakhstan!$D$18:$F$18,Kazakhstan!$H$18)</c:f>
              <c:numCache>
                <c:formatCode>"$"#,##0_);\("$"#,##0\)</c:formatCode>
                <c:ptCount val="4"/>
                <c:pt idx="0">
                  <c:v>65538.990847444875</c:v>
                </c:pt>
                <c:pt idx="1">
                  <c:v>146610</c:v>
                </c:pt>
                <c:pt idx="2">
                  <c:v>512937.3363587776</c:v>
                </c:pt>
                <c:pt idx="3">
                  <c:v>520430.66392693412</c:v>
                </c:pt>
              </c:numCache>
              <c:extLst/>
            </c:numRef>
          </c:val>
          <c:extLst>
            <c:ext xmlns:c16="http://schemas.microsoft.com/office/drawing/2014/chart" uri="{C3380CC4-5D6E-409C-BE32-E72D297353CC}">
              <c16:uniqueId val="{00000009-298A-4A51-9422-1377BBB63F6B}"/>
            </c:ext>
          </c:extLst>
        </c:ser>
        <c:ser>
          <c:idx val="5"/>
          <c:order val="10"/>
          <c:tx>
            <c:strRef>
              <c:f>Kazakhstan!$A$19</c:f>
              <c:strCache>
                <c:ptCount val="1"/>
                <c:pt idx="0">
                  <c:v>PrEP PWID</c:v>
                </c:pt>
              </c:strCache>
            </c:strRef>
          </c:tx>
          <c:spPr>
            <a:pattFill prst="dkUpDiag">
              <a:fgClr>
                <a:srgbClr val="E3F1A5"/>
              </a:fgClr>
              <a:bgClr>
                <a:schemeClr val="bg1"/>
              </a:bgClr>
            </a:pattFill>
            <a:ln>
              <a:noFill/>
            </a:ln>
            <a:effectLst/>
          </c:spPr>
          <c:invertIfNegative val="0"/>
          <c:cat>
            <c:strRef>
              <c:f>(Kazakhstan!$D$8:$F$8,Kazakhstan!$H$8)</c:f>
              <c:strCache>
                <c:ptCount val="4"/>
                <c:pt idx="0">
                  <c:v>75% spending optimized</c:v>
                </c:pt>
                <c:pt idx="1">
                  <c:v>Counterfactual (100% spending)</c:v>
                </c:pt>
                <c:pt idx="2">
                  <c:v>100% spending optimized</c:v>
                </c:pt>
                <c:pt idx="3">
                  <c:v>150% spending optimized</c:v>
                </c:pt>
              </c:strCache>
              <c:extLst/>
            </c:strRef>
          </c:cat>
          <c:val>
            <c:numRef>
              <c:f>(Kazakhstan!$D$19:$F$19,Kazakhstan!$H$19)</c:f>
              <c:numCache>
                <c:formatCode>"$"#,##0_);\("$"#,##0\)</c:formatCode>
                <c:ptCount val="4"/>
                <c:pt idx="0">
                  <c:v>100946.8542132014</c:v>
                </c:pt>
                <c:pt idx="1">
                  <c:v>225817</c:v>
                </c:pt>
                <c:pt idx="2">
                  <c:v>112908.5</c:v>
                </c:pt>
                <c:pt idx="3">
                  <c:v>539850.83440693258</c:v>
                </c:pt>
              </c:numCache>
              <c:extLst/>
            </c:numRef>
          </c:val>
          <c:extLst>
            <c:ext xmlns:c16="http://schemas.microsoft.com/office/drawing/2014/chart" uri="{C3380CC4-5D6E-409C-BE32-E72D297353CC}">
              <c16:uniqueId val="{0000000A-298A-4A51-9422-1377BBB63F6B}"/>
            </c:ext>
          </c:extLst>
        </c:ser>
        <c:dLbls>
          <c:showLegendKey val="0"/>
          <c:showVal val="0"/>
          <c:showCatName val="0"/>
          <c:showSerName val="0"/>
          <c:showPercent val="0"/>
          <c:showBubbleSize val="0"/>
        </c:dLbls>
        <c:gapWidth val="50"/>
        <c:overlap val="100"/>
        <c:axId val="2025708767"/>
        <c:axId val="2025701279"/>
        <c:extLst/>
      </c:barChart>
      <c:catAx>
        <c:axId val="20257087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2025701279"/>
        <c:crosses val="autoZero"/>
        <c:auto val="1"/>
        <c:lblAlgn val="ctr"/>
        <c:lblOffset val="100"/>
        <c:noMultiLvlLbl val="0"/>
      </c:catAx>
      <c:valAx>
        <c:axId val="2025701279"/>
        <c:scaling>
          <c:orientation val="minMax"/>
          <c:max val="60000000"/>
          <c:min val="0"/>
        </c:scaling>
        <c:delete val="0"/>
        <c:axPos val="l"/>
        <c:title>
          <c:tx>
            <c:rich>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r>
                  <a:rPr lang="ru-RU" dirty="0"/>
                  <a:t>Расходы в год (миллионы долларов США)</a:t>
                </a:r>
                <a:endParaRPr lang="en-US" dirty="0"/>
              </a:p>
            </c:rich>
          </c:tx>
          <c:layout>
            <c:manualLayout>
              <c:xMode val="edge"/>
              <c:yMode val="edge"/>
              <c:x val="6.7870069822291773E-3"/>
              <c:y val="0.13734526695905672"/>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title>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2025708767"/>
        <c:crosses val="autoZero"/>
        <c:crossBetween val="between"/>
        <c:dispUnits>
          <c:builtInUnit val="millions"/>
        </c:dispUnits>
      </c:valAx>
      <c:spPr>
        <a:noFill/>
        <a:ln>
          <a:noFill/>
        </a:ln>
        <a:effectLst/>
      </c:spPr>
    </c:plotArea>
    <c:legend>
      <c:legendPos val="b"/>
      <c:layout>
        <c:manualLayout>
          <c:xMode val="edge"/>
          <c:yMode val="edge"/>
          <c:x val="2.5821310349134964E-2"/>
          <c:y val="0.81920095755693578"/>
          <c:w val="0.94042533258384875"/>
          <c:h val="0.1643652950310559"/>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200">
          <a:solidFill>
            <a:sysClr val="windowText" lastClr="000000"/>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0.8558</cdr:x>
      <cdr:y>0.07115</cdr:y>
    </cdr:from>
    <cdr:to>
      <cdr:x>0.85752</cdr:x>
      <cdr:y>0.31873</cdr:y>
    </cdr:to>
    <cdr:cxnSp macro="">
      <cdr:nvCxnSpPr>
        <cdr:cNvPr id="2" name="Straight Arrow Connector 1">
          <a:extLst xmlns:a="http://schemas.openxmlformats.org/drawingml/2006/main">
            <a:ext uri="{FF2B5EF4-FFF2-40B4-BE49-F238E27FC236}">
              <a16:creationId xmlns:a16="http://schemas.microsoft.com/office/drawing/2014/main" id="{8EEC4BBE-19B1-5DC4-C5F0-2E14248DB7C3}"/>
            </a:ext>
          </a:extLst>
        </cdr:cNvPr>
        <cdr:cNvCxnSpPr/>
      </cdr:nvCxnSpPr>
      <cdr:spPr>
        <a:xfrm xmlns:a="http://schemas.openxmlformats.org/drawingml/2006/main" flipV="1">
          <a:off x="5002300" y="248298"/>
          <a:ext cx="10054" cy="864000"/>
        </a:xfrm>
        <a:prstGeom xmlns:a="http://schemas.openxmlformats.org/drawingml/2006/main" prst="straightConnector1">
          <a:avLst/>
        </a:prstGeom>
        <a:ln xmlns:a="http://schemas.openxmlformats.org/drawingml/2006/main" w="38100">
          <a:solidFill>
            <a:srgbClr val="ED6E3B">
              <a:alpha val="60000"/>
            </a:srgb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0.85636</cdr:x>
      <cdr:y>0.32881</cdr:y>
    </cdr:from>
    <cdr:to>
      <cdr:x>0.85697</cdr:x>
      <cdr:y>0.3907</cdr:y>
    </cdr:to>
    <cdr:cxnSp macro="">
      <cdr:nvCxnSpPr>
        <cdr:cNvPr id="3" name="Straight Arrow Connector 2">
          <a:extLst xmlns:a="http://schemas.openxmlformats.org/drawingml/2006/main">
            <a:ext uri="{FF2B5EF4-FFF2-40B4-BE49-F238E27FC236}">
              <a16:creationId xmlns:a16="http://schemas.microsoft.com/office/drawing/2014/main" id="{8EEC4BBE-19B1-5DC4-C5F0-2E14248DB7C3}"/>
            </a:ext>
          </a:extLst>
        </cdr:cNvPr>
        <cdr:cNvCxnSpPr/>
      </cdr:nvCxnSpPr>
      <cdr:spPr>
        <a:xfrm xmlns:a="http://schemas.openxmlformats.org/drawingml/2006/main">
          <a:off x="5005573" y="1147470"/>
          <a:ext cx="3566" cy="216000"/>
        </a:xfrm>
        <a:prstGeom xmlns:a="http://schemas.openxmlformats.org/drawingml/2006/main" prst="straightConnector1">
          <a:avLst/>
        </a:prstGeom>
        <a:ln xmlns:a="http://schemas.openxmlformats.org/drawingml/2006/main" w="38100">
          <a:solidFill>
            <a:srgbClr val="4F85D1">
              <a:alpha val="60000"/>
            </a:srgb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0.86872</cdr:x>
      <cdr:y>0.16875</cdr:y>
    </cdr:from>
    <cdr:to>
      <cdr:x>0.97193</cdr:x>
      <cdr:y>0.27759</cdr:y>
    </cdr:to>
    <cdr:sp macro="" textlink="">
      <cdr:nvSpPr>
        <cdr:cNvPr id="4" name="TextBox 3">
          <a:extLst xmlns:a="http://schemas.openxmlformats.org/drawingml/2006/main">
            <a:ext uri="{FF2B5EF4-FFF2-40B4-BE49-F238E27FC236}">
              <a16:creationId xmlns:a16="http://schemas.microsoft.com/office/drawing/2014/main" id="{71F1F2CA-31F4-00C1-58CA-B9EAD6B63F90}"/>
            </a:ext>
          </a:extLst>
        </cdr:cNvPr>
        <cdr:cNvSpPr txBox="1"/>
      </cdr:nvSpPr>
      <cdr:spPr>
        <a:xfrm xmlns:a="http://schemas.openxmlformats.org/drawingml/2006/main">
          <a:off x="5077042" y="576667"/>
          <a:ext cx="603187" cy="3719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fld id="{C35C53D1-9744-4175-9367-4FF35881CDB2}" type="TxLink">
            <a:rPr lang="en-US" sz="1400" b="1" i="0" u="none" strike="noStrike" kern="1200">
              <a:solidFill>
                <a:schemeClr val="tx2"/>
              </a:solidFill>
              <a:latin typeface="Aptos Narrow"/>
            </a:rPr>
            <a:pPr/>
            <a:t>50%</a:t>
          </a:fld>
          <a:endParaRPr lang="en-AU" sz="1400" b="1" kern="1200" dirty="0">
            <a:solidFill>
              <a:schemeClr val="tx2"/>
            </a:solidFill>
          </a:endParaRPr>
        </a:p>
      </cdr:txBody>
    </cdr:sp>
  </cdr:relSizeAnchor>
  <cdr:relSizeAnchor xmlns:cdr="http://schemas.openxmlformats.org/drawingml/2006/chartDrawing">
    <cdr:from>
      <cdr:x>0.86562</cdr:x>
      <cdr:y>0.31377</cdr:y>
    </cdr:from>
    <cdr:to>
      <cdr:x>0.96883</cdr:x>
      <cdr:y>0.42262</cdr:y>
    </cdr:to>
    <cdr:sp macro="" textlink="">
      <cdr:nvSpPr>
        <cdr:cNvPr id="5" name="TextBox 1">
          <a:extLst xmlns:a="http://schemas.openxmlformats.org/drawingml/2006/main">
            <a:ext uri="{FF2B5EF4-FFF2-40B4-BE49-F238E27FC236}">
              <a16:creationId xmlns:a16="http://schemas.microsoft.com/office/drawing/2014/main" id="{EE07AA45-9CC0-AB98-03D7-9B112DB0096F}"/>
            </a:ext>
          </a:extLst>
        </cdr:cNvPr>
        <cdr:cNvSpPr txBox="1"/>
      </cdr:nvSpPr>
      <cdr:spPr>
        <a:xfrm xmlns:a="http://schemas.openxmlformats.org/drawingml/2006/main">
          <a:off x="5059676" y="1094981"/>
          <a:ext cx="603280" cy="37986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13CCF72E-BCDD-454D-A6B7-680133127AD2}" type="TxLink">
            <a:rPr lang="en-US" sz="1400" b="1" i="0" u="none" strike="noStrike" kern="1200">
              <a:solidFill>
                <a:schemeClr val="accent4">
                  <a:lumMod val="75000"/>
                </a:schemeClr>
              </a:solidFill>
              <a:latin typeface="Aptos Narrow"/>
            </a:rPr>
            <a:pPr/>
            <a:t>-12%</a:t>
          </a:fld>
          <a:endParaRPr lang="en-AU" sz="1400" b="1" kern="1200" dirty="0">
            <a:solidFill>
              <a:schemeClr val="accent4">
                <a:lumMod val="75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0.93316</cdr:x>
      <cdr:y>0.15192</cdr:y>
    </cdr:from>
    <cdr:to>
      <cdr:x>0.95773</cdr:x>
      <cdr:y>0.33876</cdr:y>
    </cdr:to>
    <cdr:sp macro="" textlink="">
      <cdr:nvSpPr>
        <cdr:cNvPr id="3" name="Up Arrow 2">
          <a:extLst xmlns:a="http://schemas.openxmlformats.org/drawingml/2006/main">
            <a:ext uri="{FF2B5EF4-FFF2-40B4-BE49-F238E27FC236}">
              <a16:creationId xmlns:a16="http://schemas.microsoft.com/office/drawing/2014/main" id="{90B7355E-C0CA-A9E4-5899-AFF33F11CD7F}"/>
            </a:ext>
          </a:extLst>
        </cdr:cNvPr>
        <cdr:cNvSpPr/>
      </cdr:nvSpPr>
      <cdr:spPr>
        <a:xfrm xmlns:a="http://schemas.openxmlformats.org/drawingml/2006/main" flipH="1">
          <a:off x="5451512" y="504043"/>
          <a:ext cx="143538" cy="619912"/>
        </a:xfrm>
        <a:prstGeom xmlns:a="http://schemas.openxmlformats.org/drawingml/2006/main" prst="upArrow">
          <a:avLst/>
        </a:prstGeom>
        <a:solidFill xmlns:a="http://schemas.openxmlformats.org/drawingml/2006/main">
          <a:srgbClr val="CC9EDE"/>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GB" kern="1200" dirty="0"/>
        </a:p>
      </cdr:txBody>
    </cdr:sp>
  </cdr:relSizeAnchor>
  <cdr:relSizeAnchor xmlns:cdr="http://schemas.openxmlformats.org/drawingml/2006/chartDrawing">
    <cdr:from>
      <cdr:x>0.88488</cdr:x>
      <cdr:y>0.36238</cdr:y>
    </cdr:from>
    <cdr:to>
      <cdr:x>0.90945</cdr:x>
      <cdr:y>0.58463</cdr:y>
    </cdr:to>
    <cdr:sp macro="" textlink="">
      <cdr:nvSpPr>
        <cdr:cNvPr id="4" name="Down Arrow 3">
          <a:extLst xmlns:a="http://schemas.openxmlformats.org/drawingml/2006/main">
            <a:ext uri="{FF2B5EF4-FFF2-40B4-BE49-F238E27FC236}">
              <a16:creationId xmlns:a16="http://schemas.microsoft.com/office/drawing/2014/main" id="{F51B3C40-5ABD-246F-6308-3F69F03B13A2}"/>
            </a:ext>
          </a:extLst>
        </cdr:cNvPr>
        <cdr:cNvSpPr/>
      </cdr:nvSpPr>
      <cdr:spPr>
        <a:xfrm xmlns:a="http://schemas.openxmlformats.org/drawingml/2006/main" flipH="1">
          <a:off x="5169496" y="1202341"/>
          <a:ext cx="143538" cy="737398"/>
        </a:xfrm>
        <a:prstGeom xmlns:a="http://schemas.openxmlformats.org/drawingml/2006/main" prst="downArrow">
          <a:avLst/>
        </a:prstGeom>
        <a:solidFill xmlns:a="http://schemas.openxmlformats.org/drawingml/2006/main">
          <a:schemeClr val="accent4"/>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GB" kern="1200" dirty="0"/>
        </a:p>
      </cdr:txBody>
    </cdr:sp>
  </cdr:relSizeAnchor>
  <cdr:relSizeAnchor xmlns:cdr="http://schemas.openxmlformats.org/drawingml/2006/chartDrawing">
    <cdr:from>
      <cdr:x>0.93421</cdr:x>
      <cdr:y>0.36238</cdr:y>
    </cdr:from>
    <cdr:to>
      <cdr:x>0.95878</cdr:x>
      <cdr:y>0.6845</cdr:y>
    </cdr:to>
    <cdr:sp macro="" textlink="">
      <cdr:nvSpPr>
        <cdr:cNvPr id="6" name="Down Arrow 5">
          <a:extLst xmlns:a="http://schemas.openxmlformats.org/drawingml/2006/main">
            <a:ext uri="{FF2B5EF4-FFF2-40B4-BE49-F238E27FC236}">
              <a16:creationId xmlns:a16="http://schemas.microsoft.com/office/drawing/2014/main" id="{21A32D3D-67FC-394C-E2D0-249D758B91A9}"/>
            </a:ext>
          </a:extLst>
        </cdr:cNvPr>
        <cdr:cNvSpPr/>
      </cdr:nvSpPr>
      <cdr:spPr>
        <a:xfrm xmlns:a="http://schemas.openxmlformats.org/drawingml/2006/main" flipH="1">
          <a:off x="5457682" y="1202341"/>
          <a:ext cx="143538" cy="1068754"/>
        </a:xfrm>
        <a:prstGeom xmlns:a="http://schemas.openxmlformats.org/drawingml/2006/main" prst="downArrow">
          <a:avLst/>
        </a:prstGeom>
        <a:solidFill xmlns:a="http://schemas.openxmlformats.org/drawingml/2006/main">
          <a:schemeClr val="accent5"/>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GB" kern="1200" dirty="0"/>
        </a:p>
      </cdr:txBody>
    </cdr:sp>
  </cdr:relSizeAnchor>
  <cdr:relSizeAnchor xmlns:cdr="http://schemas.openxmlformats.org/drawingml/2006/chartDrawing">
    <cdr:from>
      <cdr:x>0.77493</cdr:x>
      <cdr:y>0.45128</cdr:y>
    </cdr:from>
    <cdr:to>
      <cdr:x>0.88128</cdr:x>
      <cdr:y>0.54381</cdr:y>
    </cdr:to>
    <cdr:sp macro="" textlink="">
      <cdr:nvSpPr>
        <cdr:cNvPr id="12" name="TextBox 1">
          <a:extLst xmlns:a="http://schemas.openxmlformats.org/drawingml/2006/main">
            <a:ext uri="{FF2B5EF4-FFF2-40B4-BE49-F238E27FC236}">
              <a16:creationId xmlns:a16="http://schemas.microsoft.com/office/drawing/2014/main" id="{C8CAAEF5-2AFA-6786-6191-EECDA1A8B22E}"/>
            </a:ext>
          </a:extLst>
        </cdr:cNvPr>
        <cdr:cNvSpPr txBox="1"/>
      </cdr:nvSpPr>
      <cdr:spPr>
        <a:xfrm xmlns:a="http://schemas.openxmlformats.org/drawingml/2006/main">
          <a:off x="4541907" y="1513042"/>
          <a:ext cx="623322" cy="31023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fld id="{73F86F69-6C7D-41AD-B7B4-A1757951ED98}" type="TxLink">
            <a:rPr lang="en-US" sz="1400" b="0" i="0" u="none" strike="noStrike" kern="1200">
              <a:solidFill>
                <a:schemeClr val="accent4"/>
              </a:solidFill>
              <a:latin typeface="Aptos Narrow"/>
            </a:rPr>
            <a:pPr algn="r"/>
            <a:t>-30%</a:t>
          </a:fld>
          <a:endParaRPr lang="en-AU" sz="1400" b="1" kern="1200" dirty="0">
            <a:solidFill>
              <a:schemeClr val="accent4"/>
            </a:solidFill>
          </a:endParaRPr>
        </a:p>
      </cdr:txBody>
    </cdr:sp>
  </cdr:relSizeAnchor>
  <cdr:relSizeAnchor xmlns:cdr="http://schemas.openxmlformats.org/drawingml/2006/chartDrawing">
    <cdr:from>
      <cdr:x>0.83029</cdr:x>
      <cdr:y>0.60195</cdr:y>
    </cdr:from>
    <cdr:to>
      <cdr:x>0.93664</cdr:x>
      <cdr:y>0.69448</cdr:y>
    </cdr:to>
    <cdr:sp macro="" textlink="">
      <cdr:nvSpPr>
        <cdr:cNvPr id="13" name="TextBox 1">
          <a:extLst xmlns:a="http://schemas.openxmlformats.org/drawingml/2006/main">
            <a:ext uri="{FF2B5EF4-FFF2-40B4-BE49-F238E27FC236}">
              <a16:creationId xmlns:a16="http://schemas.microsoft.com/office/drawing/2014/main" id="{B3EFEAA5-D6C3-6855-7E36-57CD71D01AE0}"/>
            </a:ext>
          </a:extLst>
        </cdr:cNvPr>
        <cdr:cNvSpPr txBox="1"/>
      </cdr:nvSpPr>
      <cdr:spPr>
        <a:xfrm xmlns:a="http://schemas.openxmlformats.org/drawingml/2006/main">
          <a:off x="4866363" y="2018203"/>
          <a:ext cx="623323" cy="31023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fld id="{9DAD567B-4351-43DA-9121-EDB3172F3217}" type="TxLink">
            <a:rPr lang="en-US" sz="1400" b="0" i="0" u="none" strike="noStrike" kern="1200">
              <a:solidFill>
                <a:schemeClr val="accent5"/>
              </a:solidFill>
              <a:latin typeface="Aptos Narrow"/>
            </a:rPr>
            <a:pPr algn="r"/>
            <a:t>-44%</a:t>
          </a:fld>
          <a:endParaRPr lang="en-AU" sz="1400" b="1" kern="1200" dirty="0">
            <a:solidFill>
              <a:schemeClr val="accent5"/>
            </a:solidFill>
          </a:endParaRPr>
        </a:p>
      </cdr:txBody>
    </cdr:sp>
  </cdr:relSizeAnchor>
  <cdr:relSizeAnchor xmlns:cdr="http://schemas.openxmlformats.org/drawingml/2006/chartDrawing">
    <cdr:from>
      <cdr:x>0.83046</cdr:x>
      <cdr:y>0.21491</cdr:y>
    </cdr:from>
    <cdr:to>
      <cdr:x>0.93681</cdr:x>
      <cdr:y>0.30744</cdr:y>
    </cdr:to>
    <cdr:sp macro="" textlink="">
      <cdr:nvSpPr>
        <cdr:cNvPr id="14" name="TextBox 1">
          <a:extLst xmlns:a="http://schemas.openxmlformats.org/drawingml/2006/main">
            <a:ext uri="{FF2B5EF4-FFF2-40B4-BE49-F238E27FC236}">
              <a16:creationId xmlns:a16="http://schemas.microsoft.com/office/drawing/2014/main" id="{86856ECE-CCD8-6898-6C75-D0A2E49B5DE6}"/>
            </a:ext>
          </a:extLst>
        </cdr:cNvPr>
        <cdr:cNvSpPr txBox="1"/>
      </cdr:nvSpPr>
      <cdr:spPr>
        <a:xfrm xmlns:a="http://schemas.openxmlformats.org/drawingml/2006/main">
          <a:off x="4851531" y="713044"/>
          <a:ext cx="621297" cy="30700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fld id="{668A615A-89BA-40CB-93B0-F764EA9EA2CC}" type="TxLink">
            <a:rPr lang="en-US" sz="1400" b="0" i="0" u="none" strike="noStrike" kern="1200">
              <a:solidFill>
                <a:schemeClr val="accent3"/>
              </a:solidFill>
              <a:latin typeface="Aptos Narrow"/>
            </a:rPr>
            <a:pPr algn="r"/>
            <a:t>36%</a:t>
          </a:fld>
          <a:endParaRPr lang="en-AU" sz="1400" b="1" kern="1200" dirty="0">
            <a:solidFill>
              <a:schemeClr val="accent3"/>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B46BE4-5DEE-402B-B8C1-88726D500C2E}" type="datetimeFigureOut">
              <a:rPr lang="en-AU" smtClean="0"/>
              <a:t>25/7/2026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9BDF6E-02EE-475F-A7D5-7E32377A0C2C}" type="slidenum">
              <a:rPr lang="en-AU" smtClean="0"/>
              <a:t>‹#›</a:t>
            </a:fld>
            <a:endParaRPr lang="en-AU" dirty="0"/>
          </a:p>
        </p:txBody>
      </p:sp>
    </p:spTree>
    <p:extLst>
      <p:ext uri="{BB962C8B-B14F-4D97-AF65-F5344CB8AC3E}">
        <p14:creationId xmlns:p14="http://schemas.microsoft.com/office/powerpoint/2010/main" val="1568419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286F761-3BC5-4D48-B012-DE6E764C0387}" type="slidenum">
              <a:rPr lang="en-US" smtClean="0"/>
              <a:t>4</a:t>
            </a:fld>
            <a:endParaRPr lang="en-US" dirty="0"/>
          </a:p>
        </p:txBody>
      </p:sp>
    </p:spTree>
    <p:extLst>
      <p:ext uri="{BB962C8B-B14F-4D97-AF65-F5344CB8AC3E}">
        <p14:creationId xmlns:p14="http://schemas.microsoft.com/office/powerpoint/2010/main" val="3622865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8</a:t>
            </a:fld>
            <a:endParaRPr lang="en-AU" dirty="0"/>
          </a:p>
        </p:txBody>
      </p:sp>
    </p:spTree>
    <p:extLst>
      <p:ext uri="{BB962C8B-B14F-4D97-AF65-F5344CB8AC3E}">
        <p14:creationId xmlns:p14="http://schemas.microsoft.com/office/powerpoint/2010/main" val="710332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9</a:t>
            </a:fld>
            <a:endParaRPr lang="en-AU" dirty="0"/>
          </a:p>
        </p:txBody>
      </p:sp>
    </p:spTree>
    <p:extLst>
      <p:ext uri="{BB962C8B-B14F-4D97-AF65-F5344CB8AC3E}">
        <p14:creationId xmlns:p14="http://schemas.microsoft.com/office/powerpoint/2010/main" val="3003092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11</a:t>
            </a:fld>
            <a:endParaRPr lang="en-AU" dirty="0"/>
          </a:p>
        </p:txBody>
      </p:sp>
    </p:spTree>
    <p:extLst>
      <p:ext uri="{BB962C8B-B14F-4D97-AF65-F5344CB8AC3E}">
        <p14:creationId xmlns:p14="http://schemas.microsoft.com/office/powerpoint/2010/main" val="3807380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13</a:t>
            </a:fld>
            <a:endParaRPr lang="en-AU" dirty="0"/>
          </a:p>
        </p:txBody>
      </p:sp>
    </p:spTree>
    <p:extLst>
      <p:ext uri="{BB962C8B-B14F-4D97-AF65-F5344CB8AC3E}">
        <p14:creationId xmlns:p14="http://schemas.microsoft.com/office/powerpoint/2010/main" val="918171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14</a:t>
            </a:fld>
            <a:endParaRPr lang="en-AU" dirty="0"/>
          </a:p>
        </p:txBody>
      </p:sp>
    </p:spTree>
    <p:extLst>
      <p:ext uri="{BB962C8B-B14F-4D97-AF65-F5344CB8AC3E}">
        <p14:creationId xmlns:p14="http://schemas.microsoft.com/office/powerpoint/2010/main" val="2407068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15</a:t>
            </a:fld>
            <a:endParaRPr lang="en-AU" dirty="0"/>
          </a:p>
        </p:txBody>
      </p:sp>
    </p:spTree>
    <p:extLst>
      <p:ext uri="{BB962C8B-B14F-4D97-AF65-F5344CB8AC3E}">
        <p14:creationId xmlns:p14="http://schemas.microsoft.com/office/powerpoint/2010/main" val="1687875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16</a:t>
            </a:fld>
            <a:endParaRPr lang="en-AU" dirty="0"/>
          </a:p>
        </p:txBody>
      </p:sp>
    </p:spTree>
    <p:extLst>
      <p:ext uri="{BB962C8B-B14F-4D97-AF65-F5344CB8AC3E}">
        <p14:creationId xmlns:p14="http://schemas.microsoft.com/office/powerpoint/2010/main" val="3256965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B9BDF6E-02EE-475F-A7D5-7E32377A0C2C}" type="slidenum">
              <a:rPr lang="en-AU" smtClean="0"/>
              <a:t>18</a:t>
            </a:fld>
            <a:endParaRPr lang="en-AU" dirty="0"/>
          </a:p>
        </p:txBody>
      </p:sp>
    </p:spTree>
    <p:extLst>
      <p:ext uri="{BB962C8B-B14F-4D97-AF65-F5344CB8AC3E}">
        <p14:creationId xmlns:p14="http://schemas.microsoft.com/office/powerpoint/2010/main" val="26480587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chart" Target="../charts/chart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hyperlink" Target="https://www.burnet.edu.au/" TargetMode="External"/><Relationship Id="rId1" Type="http://schemas.openxmlformats.org/officeDocument/2006/relationships/slideMaster" Target="../slideMasters/slideMaster1.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hyperlink" Target="https://www.burnet.edu.au/" TargetMode="External"/><Relationship Id="rId1" Type="http://schemas.openxmlformats.org/officeDocument/2006/relationships/slideMaster" Target="../slideMasters/slideMaster1.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hyperlink" Target="https://www.burnet.edu.au/" TargetMode="External"/><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3.png"/><Relationship Id="rId9" Type="http://schemas.openxmlformats.org/officeDocument/2006/relationships/image" Target="../media/image27.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Master" Target="../slideMasters/slideMaster1.xml"/><Relationship Id="rId4" Type="http://schemas.openxmlformats.org/officeDocument/2006/relationships/image" Target="../media/image33.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chart" Target="../charts/chart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hyperlink" Target="https://www.burnet.edu.au/" TargetMode="External"/><Relationship Id="rId1" Type="http://schemas.openxmlformats.org/officeDocument/2006/relationships/slideMaster" Target="../slideMasters/slideMaster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hyperlink" Target="https://www.burnet.edu.au/" TargetMode="External"/><Relationship Id="rId1" Type="http://schemas.openxmlformats.org/officeDocument/2006/relationships/slideMaster" Target="../slideMasters/slideMaster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hyperlink" Target="https://www.burnet.edu.au/" TargetMode="External"/><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3.png"/><Relationship Id="rId9" Type="http://schemas.openxmlformats.org/officeDocument/2006/relationships/image" Target="../media/image27.png"/></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Holding Slide Option 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AD175D-EB5A-06D8-8A7A-52D457AEB678}"/>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Icon&#10;&#10;Description automatically generated">
            <a:extLst>
              <a:ext uri="{FF2B5EF4-FFF2-40B4-BE49-F238E27FC236}">
                <a16:creationId xmlns:a16="http://schemas.microsoft.com/office/drawing/2014/main" id="{42FC297E-4B3A-DD35-3B77-AC3DFE0B37D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91212" y="1404941"/>
            <a:ext cx="3409576" cy="4048118"/>
          </a:xfrm>
          <a:prstGeom prst="rect">
            <a:avLst/>
          </a:prstGeom>
        </p:spPr>
      </p:pic>
    </p:spTree>
    <p:extLst>
      <p:ext uri="{BB962C8B-B14F-4D97-AF65-F5344CB8AC3E}">
        <p14:creationId xmlns:p14="http://schemas.microsoft.com/office/powerpoint/2010/main" val="194720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Option C">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0"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
        <p:nvSpPr>
          <p:cNvPr id="18" name="Text Placeholder 17">
            <a:extLst>
              <a:ext uri="{FF2B5EF4-FFF2-40B4-BE49-F238E27FC236}">
                <a16:creationId xmlns:a16="http://schemas.microsoft.com/office/drawing/2014/main" id="{F0F51EDA-A0F8-01A5-87ED-B8D24B415624}"/>
              </a:ext>
            </a:extLst>
          </p:cNvPr>
          <p:cNvSpPr>
            <a:spLocks noGrp="1"/>
          </p:cNvSpPr>
          <p:nvPr>
            <p:ph type="body" sz="quarter" idx="10" hasCustomPrompt="1"/>
          </p:nvPr>
        </p:nvSpPr>
        <p:spPr>
          <a:xfrm>
            <a:off x="1233992"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pic>
        <p:nvPicPr>
          <p:cNvPr id="2" name="Picture 1" descr="Shape&#10;&#10;Description automatically generated">
            <a:extLst>
              <a:ext uri="{FF2B5EF4-FFF2-40B4-BE49-F238E27FC236}">
                <a16:creationId xmlns:a16="http://schemas.microsoft.com/office/drawing/2014/main" id="{2B0E2288-ABCA-B8EC-C165-42A87AD8AAF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flipH="1">
            <a:off x="9215847" y="3881847"/>
            <a:ext cx="2644218" cy="3308088"/>
          </a:xfrm>
          <a:prstGeom prst="rect">
            <a:avLst/>
          </a:prstGeom>
        </p:spPr>
      </p:pic>
    </p:spTree>
    <p:extLst>
      <p:ext uri="{BB962C8B-B14F-4D97-AF65-F5344CB8AC3E}">
        <p14:creationId xmlns:p14="http://schemas.microsoft.com/office/powerpoint/2010/main" val="914989743"/>
      </p:ext>
    </p:extLst>
  </p:cSld>
  <p:clrMapOvr>
    <a:masterClrMapping/>
  </p:clrMapOvr>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sp>
        <p:nvSpPr>
          <p:cNvPr id="5" name="Text Placeholder 4">
            <a:extLst>
              <a:ext uri="{FF2B5EF4-FFF2-40B4-BE49-F238E27FC236}">
                <a16:creationId xmlns:a16="http://schemas.microsoft.com/office/drawing/2014/main" id="{F9098BCD-5478-D97D-C908-B808F94B029A}"/>
              </a:ext>
            </a:extLst>
          </p:cNvPr>
          <p:cNvSpPr>
            <a:spLocks noGrp="1"/>
          </p:cNvSpPr>
          <p:nvPr>
            <p:ph type="body" sz="quarter" idx="19" hasCustomPrompt="1"/>
          </p:nvPr>
        </p:nvSpPr>
        <p:spPr>
          <a:xfrm>
            <a:off x="1246915" y="1569002"/>
            <a:ext cx="3408218"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4" name="Text Placeholder 4">
            <a:extLst>
              <a:ext uri="{FF2B5EF4-FFF2-40B4-BE49-F238E27FC236}">
                <a16:creationId xmlns:a16="http://schemas.microsoft.com/office/drawing/2014/main" id="{26CFCEC5-A5B4-3F99-8D8F-55E884815F25}"/>
              </a:ext>
            </a:extLst>
          </p:cNvPr>
          <p:cNvSpPr>
            <a:spLocks noGrp="1"/>
          </p:cNvSpPr>
          <p:nvPr>
            <p:ph type="body" sz="quarter" idx="20" hasCustomPrompt="1"/>
          </p:nvPr>
        </p:nvSpPr>
        <p:spPr>
          <a:xfrm>
            <a:off x="5033469" y="1569002"/>
            <a:ext cx="3408218"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8" name="Content Placeholder 4">
            <a:extLst>
              <a:ext uri="{FF2B5EF4-FFF2-40B4-BE49-F238E27FC236}">
                <a16:creationId xmlns:a16="http://schemas.microsoft.com/office/drawing/2014/main" id="{DB05EBE9-FCAE-6D8F-406E-5574BBFD9330}"/>
              </a:ext>
            </a:extLst>
          </p:cNvPr>
          <p:cNvSpPr>
            <a:spLocks noGrp="1"/>
          </p:cNvSpPr>
          <p:nvPr>
            <p:ph sz="quarter" idx="26"/>
          </p:nvPr>
        </p:nvSpPr>
        <p:spPr>
          <a:xfrm>
            <a:off x="1237672" y="2120348"/>
            <a:ext cx="3408217" cy="415171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Content Placeholder 4">
            <a:extLst>
              <a:ext uri="{FF2B5EF4-FFF2-40B4-BE49-F238E27FC236}">
                <a16:creationId xmlns:a16="http://schemas.microsoft.com/office/drawing/2014/main" id="{FEA457E3-53A1-5B08-3793-F4AFDD26B37F}"/>
              </a:ext>
            </a:extLst>
          </p:cNvPr>
          <p:cNvSpPr>
            <a:spLocks noGrp="1"/>
          </p:cNvSpPr>
          <p:nvPr>
            <p:ph sz="quarter" idx="27"/>
          </p:nvPr>
        </p:nvSpPr>
        <p:spPr>
          <a:xfrm>
            <a:off x="5033470" y="2116621"/>
            <a:ext cx="3408217" cy="415171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33479675"/>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2"/>
            <a:ext cx="7204014"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a:t>
            </a:r>
            <a:br>
              <a:rPr lang="en-GB"/>
            </a:br>
            <a:r>
              <a:rPr lang="en-GB"/>
              <a:t>two lines to fit the text </a:t>
            </a:r>
            <a:endParaRPr lang="en-US"/>
          </a:p>
        </p:txBody>
      </p:sp>
      <p:sp>
        <p:nvSpPr>
          <p:cNvPr id="12" name="Text Placeholder 4">
            <a:extLst>
              <a:ext uri="{FF2B5EF4-FFF2-40B4-BE49-F238E27FC236}">
                <a16:creationId xmlns:a16="http://schemas.microsoft.com/office/drawing/2014/main" id="{DF8E36EB-31DF-B496-BAC4-517E5436C79E}"/>
              </a:ext>
            </a:extLst>
          </p:cNvPr>
          <p:cNvSpPr>
            <a:spLocks noGrp="1"/>
          </p:cNvSpPr>
          <p:nvPr>
            <p:ph type="body" sz="quarter" idx="22" hasCustomPrompt="1"/>
          </p:nvPr>
        </p:nvSpPr>
        <p:spPr>
          <a:xfrm>
            <a:off x="1246915" y="1927590"/>
            <a:ext cx="3408218"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13" name="Text Placeholder 4">
            <a:extLst>
              <a:ext uri="{FF2B5EF4-FFF2-40B4-BE49-F238E27FC236}">
                <a16:creationId xmlns:a16="http://schemas.microsoft.com/office/drawing/2014/main" id="{AF6C556A-CD47-BE02-2074-B7362BF49D42}"/>
              </a:ext>
            </a:extLst>
          </p:cNvPr>
          <p:cNvSpPr>
            <a:spLocks noGrp="1"/>
          </p:cNvSpPr>
          <p:nvPr>
            <p:ph type="body" sz="quarter" idx="23" hasCustomPrompt="1"/>
          </p:nvPr>
        </p:nvSpPr>
        <p:spPr>
          <a:xfrm>
            <a:off x="5033469" y="1927590"/>
            <a:ext cx="3408218"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4" name="Content Placeholder 4">
            <a:extLst>
              <a:ext uri="{FF2B5EF4-FFF2-40B4-BE49-F238E27FC236}">
                <a16:creationId xmlns:a16="http://schemas.microsoft.com/office/drawing/2014/main" id="{03BFFC5E-3677-B034-A27D-F84888B78452}"/>
              </a:ext>
            </a:extLst>
          </p:cNvPr>
          <p:cNvSpPr>
            <a:spLocks noGrp="1"/>
          </p:cNvSpPr>
          <p:nvPr>
            <p:ph sz="quarter" idx="26"/>
          </p:nvPr>
        </p:nvSpPr>
        <p:spPr>
          <a:xfrm>
            <a:off x="1235062" y="2478936"/>
            <a:ext cx="3408217" cy="415171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a:extLst>
              <a:ext uri="{FF2B5EF4-FFF2-40B4-BE49-F238E27FC236}">
                <a16:creationId xmlns:a16="http://schemas.microsoft.com/office/drawing/2014/main" id="{15926749-2EBC-B7BD-42A0-BCF679682FC3}"/>
              </a:ext>
            </a:extLst>
          </p:cNvPr>
          <p:cNvSpPr>
            <a:spLocks noGrp="1"/>
          </p:cNvSpPr>
          <p:nvPr>
            <p:ph sz="quarter" idx="27"/>
          </p:nvPr>
        </p:nvSpPr>
        <p:spPr>
          <a:xfrm>
            <a:off x="5033470" y="2478936"/>
            <a:ext cx="3408217" cy="4151715"/>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18855980"/>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lineHeadline_1colText_1">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2" y="1628775"/>
            <a:ext cx="7194550" cy="460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16008499"/>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ullWidthHeadline_1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2"/>
            <a:ext cx="8742669"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Full width headline and multi-content box</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1" y="1628775"/>
            <a:ext cx="8742669" cy="460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943253452"/>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lineHeadline_2colText_1">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2"/>
            <a:ext cx="7195123"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one line, with columns</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7" name="Content Placeholder 4">
            <a:extLst>
              <a:ext uri="{FF2B5EF4-FFF2-40B4-BE49-F238E27FC236}">
                <a16:creationId xmlns:a16="http://schemas.microsoft.com/office/drawing/2014/main" id="{ED4FF6B6-0F27-6F62-58E9-FEF47BE5C774}"/>
              </a:ext>
            </a:extLst>
          </p:cNvPr>
          <p:cNvSpPr>
            <a:spLocks noGrp="1"/>
          </p:cNvSpPr>
          <p:nvPr>
            <p:ph sz="quarter" idx="23"/>
          </p:nvPr>
        </p:nvSpPr>
        <p:spPr>
          <a:xfrm>
            <a:off x="1237672" y="1628775"/>
            <a:ext cx="7194550" cy="4600800"/>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901886457"/>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2lineHeadline_1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2"/>
            <a:ext cx="5401666"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two lines to fit the text </a:t>
            </a:r>
            <a:endParaRPr lang="en-US"/>
          </a:p>
        </p:txBody>
      </p:sp>
      <p:pic>
        <p:nvPicPr>
          <p:cNvPr id="8" name="Picture 7" descr="A picture containing shape&#10;&#10;Description automatically generated">
            <a:extLst>
              <a:ext uri="{FF2B5EF4-FFF2-40B4-BE49-F238E27FC236}">
                <a16:creationId xmlns:a16="http://schemas.microsoft.com/office/drawing/2014/main" id="{D878AACE-57B4-A497-8563-273F8C058ED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4" name="Content Placeholder 4">
            <a:extLst>
              <a:ext uri="{FF2B5EF4-FFF2-40B4-BE49-F238E27FC236}">
                <a16:creationId xmlns:a16="http://schemas.microsoft.com/office/drawing/2014/main" id="{316D346D-B098-7865-F736-5D5E197B89FE}"/>
              </a:ext>
            </a:extLst>
          </p:cNvPr>
          <p:cNvSpPr>
            <a:spLocks noGrp="1"/>
          </p:cNvSpPr>
          <p:nvPr>
            <p:ph sz="quarter" idx="23"/>
          </p:nvPr>
        </p:nvSpPr>
        <p:spPr>
          <a:xfrm>
            <a:off x="1237673" y="1989138"/>
            <a:ext cx="7194550" cy="4279140"/>
          </a:xfrm>
        </p:spPr>
        <p:txBody>
          <a:bodyPr/>
          <a:lstStyle>
            <a:lvl1pPr>
              <a:defRPr sz="1800"/>
            </a:lvl1pPr>
            <a:lvl2pPr>
              <a:buClr>
                <a:schemeClr val="accent1"/>
              </a:buClr>
              <a:defRPr sz="1800"/>
            </a:lvl2pPr>
            <a:lvl3pPr>
              <a:buClr>
                <a:schemeClr val="accent1"/>
              </a:buClr>
              <a:buFont typeface="Calibri Light" panose="020F0302020204030204" pitchFamily="34" charset="0"/>
              <a:buChar char="‐"/>
              <a:defRPr sz="1800"/>
            </a:lvl3pPr>
            <a:lvl4pPr>
              <a:buClr>
                <a:schemeClr val="accent1"/>
              </a:buClr>
              <a:defRPr sz="1600"/>
            </a:lvl4pPr>
            <a:lvl5pPr>
              <a:buClr>
                <a:schemeClr val="accent1"/>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606209220"/>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3418466"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One line headline</a:t>
            </a:r>
            <a:endParaRPr lang="en-US"/>
          </a:p>
        </p:txBody>
      </p:sp>
      <p:sp>
        <p:nvSpPr>
          <p:cNvPr id="4" name="Content Placeholder 4">
            <a:extLst>
              <a:ext uri="{FF2B5EF4-FFF2-40B4-BE49-F238E27FC236}">
                <a16:creationId xmlns:a16="http://schemas.microsoft.com/office/drawing/2014/main" id="{0083583A-8A58-9306-DBB3-B114EECA08F9}"/>
              </a:ext>
            </a:extLst>
          </p:cNvPr>
          <p:cNvSpPr>
            <a:spLocks noGrp="1"/>
          </p:cNvSpPr>
          <p:nvPr>
            <p:ph sz="quarter" idx="23"/>
          </p:nvPr>
        </p:nvSpPr>
        <p:spPr>
          <a:xfrm>
            <a:off x="1250925" y="1628775"/>
            <a:ext cx="3405256" cy="4679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10301723"/>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3405257" cy="1191673"/>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three lines to fit the text </a:t>
            </a:r>
            <a:endParaRPr lang="en-US"/>
          </a:p>
        </p:txBody>
      </p:sp>
      <p:sp>
        <p:nvSpPr>
          <p:cNvPr id="5" name="Content Placeholder 4">
            <a:extLst>
              <a:ext uri="{FF2B5EF4-FFF2-40B4-BE49-F238E27FC236}">
                <a16:creationId xmlns:a16="http://schemas.microsoft.com/office/drawing/2014/main" id="{BF8B978B-A28C-2538-D869-43F44449F20E}"/>
              </a:ext>
            </a:extLst>
          </p:cNvPr>
          <p:cNvSpPr>
            <a:spLocks noGrp="1"/>
          </p:cNvSpPr>
          <p:nvPr>
            <p:ph sz="quarter" idx="23"/>
          </p:nvPr>
        </p:nvSpPr>
        <p:spPr>
          <a:xfrm>
            <a:off x="1250925" y="2385390"/>
            <a:ext cx="3405256" cy="4029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52419644"/>
      </p:ext>
    </p:extLst>
  </p:cSld>
  <p:clrMapOvr>
    <a:masterClrMapping/>
  </p:clrMapOvr>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6073886" y="868542"/>
            <a:ext cx="3418466"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One line headline</a:t>
            </a:r>
            <a:endParaRPr lang="en-US"/>
          </a:p>
        </p:txBody>
      </p:sp>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3116" b="5594"/>
          <a:stretch/>
        </p:blipFill>
        <p:spPr>
          <a:xfrm flipH="1">
            <a:off x="0" y="3429000"/>
            <a:ext cx="3056492" cy="3429000"/>
          </a:xfrm>
          <a:prstGeom prst="rect">
            <a:avLst/>
          </a:prstGeom>
        </p:spPr>
      </p:pic>
      <p:sp>
        <p:nvSpPr>
          <p:cNvPr id="4" name="Content Placeholder 4">
            <a:extLst>
              <a:ext uri="{FF2B5EF4-FFF2-40B4-BE49-F238E27FC236}">
                <a16:creationId xmlns:a16="http://schemas.microsoft.com/office/drawing/2014/main" id="{A39FE7B1-746A-9A15-F0DE-11DBA1AF2DBE}"/>
              </a:ext>
            </a:extLst>
          </p:cNvPr>
          <p:cNvSpPr>
            <a:spLocks noGrp="1"/>
          </p:cNvSpPr>
          <p:nvPr>
            <p:ph sz="quarter" idx="23"/>
          </p:nvPr>
        </p:nvSpPr>
        <p:spPr>
          <a:xfrm>
            <a:off x="6073886" y="1628774"/>
            <a:ext cx="3405258" cy="4666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41167094"/>
      </p:ext>
    </p:extLst>
  </p:cSld>
  <p:clrMapOvr>
    <a:masterClrMapping/>
  </p:clrMapOvr>
  <p:extLst>
    <p:ext uri="{DCECCB84-F9BA-43D5-87BE-67443E8EF086}">
      <p15:sldGuideLst xmlns:p15="http://schemas.microsoft.com/office/powerpoint/2012/main">
        <p15:guide id="1" orient="horz" pos="3974">
          <p15:clr>
            <a:srgbClr val="FBAE40"/>
          </p15:clr>
        </p15:guide>
        <p15:guide id="2" pos="5995">
          <p15:clr>
            <a:srgbClr val="FBAE40"/>
          </p15:clr>
        </p15:guide>
        <p15:guide id="3" pos="3817">
          <p15:clr>
            <a:srgbClr val="FBAE40"/>
          </p15:clr>
        </p15:guide>
        <p15:guide id="5" pos="6244">
          <p15:clr>
            <a:srgbClr val="FBAE40"/>
          </p15:clr>
        </p15:guide>
        <p15:guide id="6" orient="horz" pos="1026">
          <p15:clr>
            <a:srgbClr val="FBAE40"/>
          </p15:clr>
        </p15:guide>
        <p15:guide id="7" orient="horz" pos="57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olding Slide Option B">
    <p:spTree>
      <p:nvGrpSpPr>
        <p:cNvPr id="1" name=""/>
        <p:cNvGrpSpPr/>
        <p:nvPr/>
      </p:nvGrpSpPr>
      <p:grpSpPr>
        <a:xfrm>
          <a:off x="0" y="0"/>
          <a:ext cx="0" cy="0"/>
          <a:chOff x="0" y="0"/>
          <a:chExt cx="0" cy="0"/>
        </a:xfrm>
      </p:grpSpPr>
      <p:pic>
        <p:nvPicPr>
          <p:cNvPr id="5" name="Picture 4" descr="Logo&#10;&#10;Description automatically generated with medium confidence">
            <a:extLst>
              <a:ext uri="{FF2B5EF4-FFF2-40B4-BE49-F238E27FC236}">
                <a16:creationId xmlns:a16="http://schemas.microsoft.com/office/drawing/2014/main" id="{1F0740EA-4A0A-6B71-6466-154B52C374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91212" y="1404940"/>
            <a:ext cx="3409576" cy="4048119"/>
          </a:xfrm>
          <a:prstGeom prst="rect">
            <a:avLst/>
          </a:prstGeom>
        </p:spPr>
      </p:pic>
    </p:spTree>
    <p:extLst>
      <p:ext uri="{BB962C8B-B14F-4D97-AF65-F5344CB8AC3E}">
        <p14:creationId xmlns:p14="http://schemas.microsoft.com/office/powerpoint/2010/main" val="331249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3116" b="5594"/>
          <a:stretch/>
        </p:blipFill>
        <p:spPr>
          <a:xfrm flipH="1">
            <a:off x="0" y="3429000"/>
            <a:ext cx="3056492" cy="3429000"/>
          </a:xfrm>
          <a:prstGeom prst="rect">
            <a:avLst/>
          </a:prstGeom>
        </p:spPr>
      </p:pic>
      <p:sp>
        <p:nvSpPr>
          <p:cNvPr id="2" name="Text Placeholder 16">
            <a:extLst>
              <a:ext uri="{FF2B5EF4-FFF2-40B4-BE49-F238E27FC236}">
                <a16:creationId xmlns:a16="http://schemas.microsoft.com/office/drawing/2014/main" id="{F744C5BE-6CBC-C63F-7611-86011E0773B5}"/>
              </a:ext>
            </a:extLst>
          </p:cNvPr>
          <p:cNvSpPr>
            <a:spLocks noGrp="1"/>
          </p:cNvSpPr>
          <p:nvPr>
            <p:ph type="body" sz="quarter" idx="10" hasCustomPrompt="1"/>
          </p:nvPr>
        </p:nvSpPr>
        <p:spPr>
          <a:xfrm>
            <a:off x="6069496" y="868542"/>
            <a:ext cx="3419061" cy="1191673"/>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three lines to fit the text </a:t>
            </a:r>
            <a:endParaRPr lang="en-US"/>
          </a:p>
        </p:txBody>
      </p:sp>
      <p:sp>
        <p:nvSpPr>
          <p:cNvPr id="4" name="Content Placeholder 4">
            <a:extLst>
              <a:ext uri="{FF2B5EF4-FFF2-40B4-BE49-F238E27FC236}">
                <a16:creationId xmlns:a16="http://schemas.microsoft.com/office/drawing/2014/main" id="{D40EB2BF-1264-0210-4706-05C95BF4C68E}"/>
              </a:ext>
            </a:extLst>
          </p:cNvPr>
          <p:cNvSpPr>
            <a:spLocks noGrp="1"/>
          </p:cNvSpPr>
          <p:nvPr>
            <p:ph sz="quarter" idx="23"/>
          </p:nvPr>
        </p:nvSpPr>
        <p:spPr>
          <a:xfrm>
            <a:off x="6069495" y="2385391"/>
            <a:ext cx="3419061" cy="4029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503032602"/>
      </p:ext>
    </p:extLst>
  </p:cSld>
  <p:clrMapOvr>
    <a:masterClrMapping/>
  </p:clrMapOvr>
  <p:extLst>
    <p:ext uri="{DCECCB84-F9BA-43D5-87BE-67443E8EF086}">
      <p15:sldGuideLst xmlns:p15="http://schemas.microsoft.com/office/powerpoint/2012/main">
        <p15:guide id="1" orient="horz" pos="3974">
          <p15:clr>
            <a:srgbClr val="FBAE40"/>
          </p15:clr>
        </p15:guide>
        <p15:guide id="2" pos="5995">
          <p15:clr>
            <a:srgbClr val="FBAE40"/>
          </p15:clr>
        </p15:guide>
        <p15:guide id="3" pos="3817">
          <p15:clr>
            <a:srgbClr val="FBAE40"/>
          </p15:clr>
        </p15:guide>
        <p15:guide id="5" pos="6244">
          <p15:clr>
            <a:srgbClr val="FBAE40"/>
          </p15:clr>
        </p15:guide>
        <p15:guide id="6" orient="horz" pos="1253">
          <p15:clr>
            <a:srgbClr val="FBAE40"/>
          </p15:clr>
        </p15:guide>
        <p15:guide id="7" orient="horz" pos="57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lineHeadline_2conten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328240"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4" name="Text Placeholder 4">
            <a:extLst>
              <a:ext uri="{FF2B5EF4-FFF2-40B4-BE49-F238E27FC236}">
                <a16:creationId xmlns:a16="http://schemas.microsoft.com/office/drawing/2014/main" id="{308B72AE-0A4F-AD59-C038-3202FD97F6DF}"/>
              </a:ext>
            </a:extLst>
          </p:cNvPr>
          <p:cNvSpPr>
            <a:spLocks noGrp="1"/>
          </p:cNvSpPr>
          <p:nvPr>
            <p:ph type="body" sz="quarter" idx="19" hasCustomPrompt="1"/>
          </p:nvPr>
        </p:nvSpPr>
        <p:spPr>
          <a:xfrm>
            <a:off x="1246914" y="1926186"/>
            <a:ext cx="4665687" cy="222946"/>
          </a:xfrm>
          <a:prstGeom prst="rect">
            <a:avLst/>
          </a:prstGeom>
        </p:spPr>
        <p:txBody>
          <a:bodyPr wrap="square" lIns="0" tIns="0" rIns="0" bIns="0">
            <a:spAutoFit/>
          </a:bodyPr>
          <a:lstStyle>
            <a:lvl1pPr>
              <a:lnSpc>
                <a:spcPct val="12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TEXT STYLES</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5" name="Content Placeholder 4">
            <a:extLst>
              <a:ext uri="{FF2B5EF4-FFF2-40B4-BE49-F238E27FC236}">
                <a16:creationId xmlns:a16="http://schemas.microsoft.com/office/drawing/2014/main" id="{5530B484-086D-B35E-BC7C-D1F2BADFCD8B}"/>
              </a:ext>
            </a:extLst>
          </p:cNvPr>
          <p:cNvSpPr>
            <a:spLocks noGrp="1"/>
          </p:cNvSpPr>
          <p:nvPr>
            <p:ph sz="quarter" idx="23" hasCustomPrompt="1"/>
          </p:nvPr>
        </p:nvSpPr>
        <p:spPr>
          <a:xfrm>
            <a:off x="6275387" y="908049"/>
            <a:ext cx="5114271" cy="5400675"/>
          </a:xfrm>
        </p:spPr>
        <p:txBody>
          <a:bodyPr/>
          <a:lstStyle>
            <a:lvl1pPr>
              <a:defRPr/>
            </a:lvl1pPr>
          </a:lstStyle>
          <a:p>
            <a:pPr lvl="0"/>
            <a:r>
              <a:rPr lang="en-US"/>
              <a:t>For image/graph</a:t>
            </a:r>
          </a:p>
        </p:txBody>
      </p:sp>
      <p:sp>
        <p:nvSpPr>
          <p:cNvPr id="6" name="Content Placeholder 4">
            <a:extLst>
              <a:ext uri="{FF2B5EF4-FFF2-40B4-BE49-F238E27FC236}">
                <a16:creationId xmlns:a16="http://schemas.microsoft.com/office/drawing/2014/main" id="{F1531016-1BCF-C069-6030-DAC2247A354B}"/>
              </a:ext>
            </a:extLst>
          </p:cNvPr>
          <p:cNvSpPr>
            <a:spLocks noGrp="1"/>
          </p:cNvSpPr>
          <p:nvPr>
            <p:ph sz="quarter" idx="24"/>
          </p:nvPr>
        </p:nvSpPr>
        <p:spPr>
          <a:xfrm>
            <a:off x="1246914" y="2293939"/>
            <a:ext cx="4665687" cy="4014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8255676"/>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lineHeadline+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137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2" name="Content Placeholder 4">
            <a:extLst>
              <a:ext uri="{FF2B5EF4-FFF2-40B4-BE49-F238E27FC236}">
                <a16:creationId xmlns:a16="http://schemas.microsoft.com/office/drawing/2014/main" id="{CF5250C4-D736-625F-439F-12F0053F23FC}"/>
              </a:ext>
            </a:extLst>
          </p:cNvPr>
          <p:cNvSpPr>
            <a:spLocks noGrp="1"/>
          </p:cNvSpPr>
          <p:nvPr>
            <p:ph sz="quarter" idx="23" hasCustomPrompt="1"/>
          </p:nvPr>
        </p:nvSpPr>
        <p:spPr>
          <a:xfrm>
            <a:off x="1250925" y="2024063"/>
            <a:ext cx="10138734" cy="4281952"/>
          </a:xfrm>
        </p:spPr>
        <p:txBody>
          <a:bodyPr/>
          <a:lstStyle>
            <a:lvl1pPr>
              <a:defRPr/>
            </a:lvl1pPr>
          </a:lstStyle>
          <a:p>
            <a:pPr lvl="0"/>
            <a:r>
              <a:rPr lang="en-US"/>
              <a:t>For image/graph</a:t>
            </a:r>
          </a:p>
        </p:txBody>
      </p:sp>
    </p:spTree>
    <p:extLst>
      <p:ext uri="{BB962C8B-B14F-4D97-AF65-F5344CB8AC3E}">
        <p14:creationId xmlns:p14="http://schemas.microsoft.com/office/powerpoint/2010/main" val="4244188861"/>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colText+2Pict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5352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4" name="Content Placeholder 4">
            <a:extLst>
              <a:ext uri="{FF2B5EF4-FFF2-40B4-BE49-F238E27FC236}">
                <a16:creationId xmlns:a16="http://schemas.microsoft.com/office/drawing/2014/main" id="{EE03F38E-7678-ACF3-E2C3-FF347D375DDB}"/>
              </a:ext>
            </a:extLst>
          </p:cNvPr>
          <p:cNvSpPr>
            <a:spLocks noGrp="1"/>
          </p:cNvSpPr>
          <p:nvPr>
            <p:ph sz="quarter" idx="23" hasCustomPrompt="1"/>
          </p:nvPr>
        </p:nvSpPr>
        <p:spPr>
          <a:xfrm>
            <a:off x="7680324" y="2017024"/>
            <a:ext cx="3095626" cy="2076451"/>
          </a:xfrm>
        </p:spPr>
        <p:txBody>
          <a:bodyPr/>
          <a:lstStyle>
            <a:lvl1pPr>
              <a:defRPr/>
            </a:lvl1pPr>
          </a:lstStyle>
          <a:p>
            <a:pPr lvl="0"/>
            <a:r>
              <a:rPr lang="en-US"/>
              <a:t>For image/graph</a:t>
            </a:r>
          </a:p>
        </p:txBody>
      </p:sp>
      <p:sp>
        <p:nvSpPr>
          <p:cNvPr id="7" name="Content Placeholder 4">
            <a:extLst>
              <a:ext uri="{FF2B5EF4-FFF2-40B4-BE49-F238E27FC236}">
                <a16:creationId xmlns:a16="http://schemas.microsoft.com/office/drawing/2014/main" id="{2B672C88-850E-D7D9-F80A-ED67FE04B106}"/>
              </a:ext>
            </a:extLst>
          </p:cNvPr>
          <p:cNvSpPr>
            <a:spLocks noGrp="1"/>
          </p:cNvSpPr>
          <p:nvPr>
            <p:ph sz="quarter" idx="24"/>
          </p:nvPr>
        </p:nvSpPr>
        <p:spPr>
          <a:xfrm>
            <a:off x="1250927" y="2017024"/>
            <a:ext cx="5961086"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4">
            <a:extLst>
              <a:ext uri="{FF2B5EF4-FFF2-40B4-BE49-F238E27FC236}">
                <a16:creationId xmlns:a16="http://schemas.microsoft.com/office/drawing/2014/main" id="{8CFCCEFD-1A06-C13D-DEAF-C7C7CFDCE7DF}"/>
              </a:ext>
            </a:extLst>
          </p:cNvPr>
          <p:cNvSpPr>
            <a:spLocks noGrp="1"/>
          </p:cNvSpPr>
          <p:nvPr>
            <p:ph sz="quarter" idx="25" hasCustomPrompt="1"/>
          </p:nvPr>
        </p:nvSpPr>
        <p:spPr>
          <a:xfrm>
            <a:off x="7680324" y="4232273"/>
            <a:ext cx="3095626" cy="2076451"/>
          </a:xfrm>
        </p:spPr>
        <p:txBody>
          <a:bodyPr/>
          <a:lstStyle>
            <a:lvl1pPr>
              <a:defRPr/>
            </a:lvl1pPr>
          </a:lstStyle>
          <a:p>
            <a:pPr lvl="0"/>
            <a:r>
              <a:rPr lang="en-US"/>
              <a:t>For image/graph</a:t>
            </a:r>
          </a:p>
        </p:txBody>
      </p:sp>
    </p:spTree>
    <p:extLst>
      <p:ext uri="{BB962C8B-B14F-4D97-AF65-F5344CB8AC3E}">
        <p14:creationId xmlns:p14="http://schemas.microsoft.com/office/powerpoint/2010/main" val="1182727348"/>
      </p:ext>
    </p:extLst>
  </p:cSld>
  <p:clrMapOvr>
    <a:masterClrMapping/>
  </p:clrMapOvr>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colText+breakout box with 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182466"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Round Single Corner of Rectangle 8">
            <a:extLst>
              <a:ext uri="{FF2B5EF4-FFF2-40B4-BE49-F238E27FC236}">
                <a16:creationId xmlns:a16="http://schemas.microsoft.com/office/drawing/2014/main" id="{93F1B725-F16F-E667-FAE1-47375E848FAA}"/>
              </a:ext>
            </a:extLst>
          </p:cNvPr>
          <p:cNvSpPr/>
          <p:nvPr/>
        </p:nvSpPr>
        <p:spPr>
          <a:xfrm>
            <a:off x="7680325" y="958572"/>
            <a:ext cx="3095625" cy="5913437"/>
          </a:xfrm>
          <a:prstGeom prst="round1Rect">
            <a:avLst>
              <a:gd name="adj" fmla="val 9349"/>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lumMod val="40000"/>
                  <a:lumOff val="60000"/>
                </a:schemeClr>
              </a:solidFill>
            </a:endParaRPr>
          </a:p>
        </p:txBody>
      </p:sp>
      <p:sp>
        <p:nvSpPr>
          <p:cNvPr id="10" name="Picture Placeholder 18">
            <a:extLst>
              <a:ext uri="{FF2B5EF4-FFF2-40B4-BE49-F238E27FC236}">
                <a16:creationId xmlns:a16="http://schemas.microsoft.com/office/drawing/2014/main" id="{6F72EE20-E1D0-B3F5-8AC3-AEBCB89F10A6}"/>
              </a:ext>
            </a:extLst>
          </p:cNvPr>
          <p:cNvSpPr>
            <a:spLocks noGrp="1"/>
          </p:cNvSpPr>
          <p:nvPr>
            <p:ph type="pic" sz="quarter" idx="19"/>
          </p:nvPr>
        </p:nvSpPr>
        <p:spPr>
          <a:xfrm>
            <a:off x="7680325" y="950913"/>
            <a:ext cx="3095625" cy="2076450"/>
          </a:xfrm>
          <a:prstGeom prst="rect">
            <a:avLst/>
          </a:prstGeom>
        </p:spPr>
        <p:txBody>
          <a:bodyPr/>
          <a:lstStyle/>
          <a:p>
            <a:r>
              <a:rPr lang="en-US" dirty="0"/>
              <a:t>Click icon to add picture</a:t>
            </a:r>
          </a:p>
        </p:txBody>
      </p:sp>
      <p:sp>
        <p:nvSpPr>
          <p:cNvPr id="12" name="Text Placeholder 16">
            <a:extLst>
              <a:ext uri="{FF2B5EF4-FFF2-40B4-BE49-F238E27FC236}">
                <a16:creationId xmlns:a16="http://schemas.microsoft.com/office/drawing/2014/main" id="{D5E08DB9-A69E-A12D-D4D7-A8288E807464}"/>
              </a:ext>
            </a:extLst>
          </p:cNvPr>
          <p:cNvSpPr>
            <a:spLocks noGrp="1"/>
          </p:cNvSpPr>
          <p:nvPr>
            <p:ph type="body" sz="quarter" idx="21" hasCustomPrompt="1"/>
          </p:nvPr>
        </p:nvSpPr>
        <p:spPr>
          <a:xfrm>
            <a:off x="7900678" y="3269398"/>
            <a:ext cx="2654918" cy="265414"/>
          </a:xfrm>
          <a:prstGeom prst="rect">
            <a:avLst/>
          </a:prstGeom>
        </p:spPr>
        <p:txBody>
          <a:bodyPr lIns="0" tIns="0" rIns="0" bIns="0"/>
          <a:lstStyle>
            <a:lvl1pPr>
              <a:lnSpc>
                <a:spcPct val="120000"/>
              </a:lnSpc>
              <a:defRPr sz="1300" b="1" i="0" cap="all" spc="100" baseline="0">
                <a:solidFill>
                  <a:schemeClr val="tx1"/>
                </a:solidFill>
                <a:latin typeface="Consolas" panose="020B0609020204030204" pitchFamily="49" charset="0"/>
                <a:cs typeface="Consolas" panose="020B0609020204030204" pitchFamily="49" charset="0"/>
              </a:defRPr>
            </a:lvl1pPr>
          </a:lstStyle>
          <a:p>
            <a:pPr lvl="0"/>
            <a:r>
              <a:rPr lang="en-GB"/>
              <a:t>CLICK TO EDIT</a:t>
            </a:r>
            <a:endParaRPr lang="en-US"/>
          </a:p>
        </p:txBody>
      </p:sp>
      <p:sp>
        <p:nvSpPr>
          <p:cNvPr id="15" name="Text Placeholder 14">
            <a:extLst>
              <a:ext uri="{FF2B5EF4-FFF2-40B4-BE49-F238E27FC236}">
                <a16:creationId xmlns:a16="http://schemas.microsoft.com/office/drawing/2014/main" id="{0AE8224C-C241-CC9B-98E8-05BC24919BCD}"/>
              </a:ext>
            </a:extLst>
          </p:cNvPr>
          <p:cNvSpPr>
            <a:spLocks noGrp="1"/>
          </p:cNvSpPr>
          <p:nvPr>
            <p:ph type="body" sz="quarter" idx="22"/>
          </p:nvPr>
        </p:nvSpPr>
        <p:spPr>
          <a:xfrm>
            <a:off x="7900988" y="3684588"/>
            <a:ext cx="2654608" cy="2624137"/>
          </a:xfrm>
        </p:spPr>
        <p:txBody>
          <a:bodyPr lIns="0" tIns="0" rIns="0" bIns="0"/>
          <a:lstStyle>
            <a:lvl1pPr marL="180000" indent="-180000">
              <a:spcBef>
                <a:spcPts val="300"/>
              </a:spcBef>
              <a:buFont typeface="Arial" panose="020B0604020202020204" pitchFamily="34" charset="0"/>
              <a:buChar char="•"/>
              <a:defRPr sz="1400"/>
            </a:lvl1pPr>
            <a:lvl2pPr marL="180000" indent="-180000">
              <a:spcBef>
                <a:spcPts val="300"/>
              </a:spcBef>
              <a:defRPr sz="1400"/>
            </a:lvl2pPr>
            <a:lvl3pPr marL="180000" indent="-180000">
              <a:spcBef>
                <a:spcPts val="300"/>
              </a:spcBef>
              <a:defRPr sz="1400"/>
            </a:lvl3pPr>
            <a:lvl4pPr marL="180000" indent="-180000">
              <a:spcBef>
                <a:spcPts val="300"/>
              </a:spcBef>
              <a:defRPr sz="1400"/>
            </a:lvl4pPr>
            <a:lvl5pPr marL="180000" indent="-180000">
              <a:spcBef>
                <a:spcPts val="300"/>
              </a:spcBef>
              <a:defRPr sz="1400"/>
            </a:lvl5pPr>
          </a:lstStyle>
          <a:p>
            <a:pPr lvl="0"/>
            <a:r>
              <a:rPr lang="en-US"/>
              <a:t>Click to edit Master text styles</a:t>
            </a:r>
          </a:p>
        </p:txBody>
      </p:sp>
      <p:sp>
        <p:nvSpPr>
          <p:cNvPr id="5" name="Content Placeholder 4">
            <a:extLst>
              <a:ext uri="{FF2B5EF4-FFF2-40B4-BE49-F238E27FC236}">
                <a16:creationId xmlns:a16="http://schemas.microsoft.com/office/drawing/2014/main" id="{69A44B2F-E171-781B-5F8C-086808FC5E72}"/>
              </a:ext>
            </a:extLst>
          </p:cNvPr>
          <p:cNvSpPr>
            <a:spLocks noGrp="1"/>
          </p:cNvSpPr>
          <p:nvPr>
            <p:ph sz="quarter" idx="24"/>
          </p:nvPr>
        </p:nvSpPr>
        <p:spPr>
          <a:xfrm>
            <a:off x="1250927" y="2017024"/>
            <a:ext cx="5961086"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964099989"/>
      </p:ext>
    </p:extLst>
  </p:cSld>
  <p:clrMapOvr>
    <a:masterClrMapping/>
  </p:clrMapOvr>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1colText+breakout box with 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5121300"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Round Single Corner of Rectangle 8">
            <a:extLst>
              <a:ext uri="{FF2B5EF4-FFF2-40B4-BE49-F238E27FC236}">
                <a16:creationId xmlns:a16="http://schemas.microsoft.com/office/drawing/2014/main" id="{93F1B725-F16F-E667-FAE1-47375E848FAA}"/>
              </a:ext>
            </a:extLst>
          </p:cNvPr>
          <p:cNvSpPr/>
          <p:nvPr/>
        </p:nvSpPr>
        <p:spPr>
          <a:xfrm>
            <a:off x="8766175" y="958572"/>
            <a:ext cx="3095625" cy="5913437"/>
          </a:xfrm>
          <a:prstGeom prst="round1Rect">
            <a:avLst>
              <a:gd name="adj" fmla="val 9349"/>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lumMod val="40000"/>
                  <a:lumOff val="60000"/>
                </a:schemeClr>
              </a:solidFill>
            </a:endParaRPr>
          </a:p>
        </p:txBody>
      </p:sp>
      <p:sp>
        <p:nvSpPr>
          <p:cNvPr id="12" name="Text Placeholder 16">
            <a:extLst>
              <a:ext uri="{FF2B5EF4-FFF2-40B4-BE49-F238E27FC236}">
                <a16:creationId xmlns:a16="http://schemas.microsoft.com/office/drawing/2014/main" id="{D5E08DB9-A69E-A12D-D4D7-A8288E807464}"/>
              </a:ext>
            </a:extLst>
          </p:cNvPr>
          <p:cNvSpPr>
            <a:spLocks noGrp="1"/>
          </p:cNvSpPr>
          <p:nvPr>
            <p:ph type="body" sz="quarter" idx="21" hasCustomPrompt="1"/>
          </p:nvPr>
        </p:nvSpPr>
        <p:spPr>
          <a:xfrm>
            <a:off x="8970235" y="1400847"/>
            <a:ext cx="2654918" cy="265414"/>
          </a:xfrm>
          <a:prstGeom prst="rect">
            <a:avLst/>
          </a:prstGeom>
        </p:spPr>
        <p:txBody>
          <a:bodyPr lIns="0" tIns="0" rIns="0" bIns="0"/>
          <a:lstStyle>
            <a:lvl1pPr>
              <a:lnSpc>
                <a:spcPct val="120000"/>
              </a:lnSpc>
              <a:defRPr sz="1300" b="1" i="0" cap="all" spc="100" baseline="0">
                <a:solidFill>
                  <a:schemeClr val="tx1"/>
                </a:solidFill>
                <a:latin typeface="Consolas" panose="020B0609020204030204" pitchFamily="49" charset="0"/>
                <a:cs typeface="Consolas" panose="020B0609020204030204" pitchFamily="49" charset="0"/>
              </a:defRPr>
            </a:lvl1pPr>
          </a:lstStyle>
          <a:p>
            <a:pPr lvl="0"/>
            <a:r>
              <a:rPr lang="en-GB"/>
              <a:t>CLICK TO EDIT</a:t>
            </a:r>
            <a:endParaRPr lang="en-US"/>
          </a:p>
        </p:txBody>
      </p:sp>
      <p:sp>
        <p:nvSpPr>
          <p:cNvPr id="15" name="Text Placeholder 14">
            <a:extLst>
              <a:ext uri="{FF2B5EF4-FFF2-40B4-BE49-F238E27FC236}">
                <a16:creationId xmlns:a16="http://schemas.microsoft.com/office/drawing/2014/main" id="{0AE8224C-C241-CC9B-98E8-05BC24919BCD}"/>
              </a:ext>
            </a:extLst>
          </p:cNvPr>
          <p:cNvSpPr>
            <a:spLocks noGrp="1"/>
          </p:cNvSpPr>
          <p:nvPr>
            <p:ph type="body" sz="quarter" idx="22"/>
          </p:nvPr>
        </p:nvSpPr>
        <p:spPr>
          <a:xfrm>
            <a:off x="8996363" y="1828800"/>
            <a:ext cx="2654608" cy="4479925"/>
          </a:xfrm>
        </p:spPr>
        <p:txBody>
          <a:bodyPr lIns="0" tIns="0" rIns="0" bIns="0"/>
          <a:lstStyle>
            <a:lvl1pPr marL="180000" indent="-180000">
              <a:spcBef>
                <a:spcPts val="300"/>
              </a:spcBef>
              <a:buFont typeface="Arial" panose="020B0604020202020204" pitchFamily="34" charset="0"/>
              <a:buChar char="•"/>
              <a:defRPr sz="1400"/>
            </a:lvl1pPr>
            <a:lvl2pPr marL="180000" indent="-180000">
              <a:spcBef>
                <a:spcPts val="300"/>
              </a:spcBef>
              <a:defRPr sz="1400"/>
            </a:lvl2pPr>
            <a:lvl3pPr marL="180000" indent="-180000">
              <a:spcBef>
                <a:spcPts val="300"/>
              </a:spcBef>
              <a:defRPr sz="1400"/>
            </a:lvl3pPr>
            <a:lvl4pPr marL="180000" indent="-180000">
              <a:spcBef>
                <a:spcPts val="300"/>
              </a:spcBef>
              <a:defRPr sz="1400"/>
            </a:lvl4pPr>
            <a:lvl5pPr marL="180000" indent="-180000">
              <a:spcBef>
                <a:spcPts val="300"/>
              </a:spcBef>
              <a:defRPr sz="1400"/>
            </a:lvl5pPr>
          </a:lstStyle>
          <a:p>
            <a:pPr lvl="0"/>
            <a:r>
              <a:rPr lang="en-US"/>
              <a:t>Click to edit Master text styles</a:t>
            </a:r>
          </a:p>
        </p:txBody>
      </p:sp>
      <p:sp>
        <p:nvSpPr>
          <p:cNvPr id="5" name="Content Placeholder 4">
            <a:extLst>
              <a:ext uri="{FF2B5EF4-FFF2-40B4-BE49-F238E27FC236}">
                <a16:creationId xmlns:a16="http://schemas.microsoft.com/office/drawing/2014/main" id="{69A44B2F-E171-781B-5F8C-086808FC5E72}"/>
              </a:ext>
            </a:extLst>
          </p:cNvPr>
          <p:cNvSpPr>
            <a:spLocks noGrp="1"/>
          </p:cNvSpPr>
          <p:nvPr>
            <p:ph sz="quarter" idx="24"/>
          </p:nvPr>
        </p:nvSpPr>
        <p:spPr>
          <a:xfrm>
            <a:off x="1250926" y="2017024"/>
            <a:ext cx="7226323"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73772162"/>
      </p:ext>
    </p:extLst>
  </p:cSld>
  <p:clrMapOvr>
    <a:masterClrMapping/>
  </p:clrMapOvr>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colText+pic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667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10" name="Picture Placeholder 18">
            <a:extLst>
              <a:ext uri="{FF2B5EF4-FFF2-40B4-BE49-F238E27FC236}">
                <a16:creationId xmlns:a16="http://schemas.microsoft.com/office/drawing/2014/main" id="{869FAB3D-FD9B-6390-C8AB-5616BBD9AF69}"/>
              </a:ext>
            </a:extLst>
          </p:cNvPr>
          <p:cNvSpPr>
            <a:spLocks noGrp="1"/>
          </p:cNvSpPr>
          <p:nvPr>
            <p:ph type="pic" sz="quarter" idx="21"/>
          </p:nvPr>
        </p:nvSpPr>
        <p:spPr>
          <a:xfrm>
            <a:off x="4620560" y="2024048"/>
            <a:ext cx="2951815" cy="1501561"/>
          </a:xfrm>
          <a:prstGeom prst="rect">
            <a:avLst/>
          </a:prstGeom>
        </p:spPr>
        <p:txBody>
          <a:bodyPr/>
          <a:lstStyle/>
          <a:p>
            <a:r>
              <a:rPr lang="en-US" dirty="0"/>
              <a:t>Click icon to add picture</a:t>
            </a:r>
          </a:p>
        </p:txBody>
      </p:sp>
      <p:sp>
        <p:nvSpPr>
          <p:cNvPr id="16" name="Text Placeholder 16">
            <a:extLst>
              <a:ext uri="{FF2B5EF4-FFF2-40B4-BE49-F238E27FC236}">
                <a16:creationId xmlns:a16="http://schemas.microsoft.com/office/drawing/2014/main" id="{299F3911-76EE-A991-7EC9-DC8AE207AA29}"/>
              </a:ext>
            </a:extLst>
          </p:cNvPr>
          <p:cNvSpPr>
            <a:spLocks noGrp="1"/>
          </p:cNvSpPr>
          <p:nvPr>
            <p:ph type="body" sz="quarter" idx="26" hasCustomPrompt="1"/>
          </p:nvPr>
        </p:nvSpPr>
        <p:spPr>
          <a:xfrm>
            <a:off x="4620560" y="3713859"/>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0" name="Straight Connector 19">
            <a:extLst>
              <a:ext uri="{FF2B5EF4-FFF2-40B4-BE49-F238E27FC236}">
                <a16:creationId xmlns:a16="http://schemas.microsoft.com/office/drawing/2014/main" id="{BF7E1E32-C2C6-46DB-3AA0-97831A0B10DF}"/>
              </a:ext>
            </a:extLst>
          </p:cNvPr>
          <p:cNvCxnSpPr/>
          <p:nvPr/>
        </p:nvCxnSpPr>
        <p:spPr>
          <a:xfrm>
            <a:off x="4620560" y="4234670"/>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241255" y="2024048"/>
            <a:ext cx="2951815" cy="1501561"/>
          </a:xfrm>
          <a:prstGeom prst="rect">
            <a:avLst/>
          </a:prstGeom>
        </p:spPr>
        <p:txBody>
          <a:bodyPr/>
          <a:lstStyle/>
          <a:p>
            <a:r>
              <a:rPr lang="en-US" dirty="0"/>
              <a:t>Click icon to add picture</a:t>
            </a:r>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241255" y="3713859"/>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4" name="Straight Connector 23">
            <a:extLst>
              <a:ext uri="{FF2B5EF4-FFF2-40B4-BE49-F238E27FC236}">
                <a16:creationId xmlns:a16="http://schemas.microsoft.com/office/drawing/2014/main" id="{6E4613DE-0CAE-3D58-65BE-AF32189197D7}"/>
              </a:ext>
            </a:extLst>
          </p:cNvPr>
          <p:cNvCxnSpPr/>
          <p:nvPr/>
        </p:nvCxnSpPr>
        <p:spPr>
          <a:xfrm>
            <a:off x="1241255" y="4234670"/>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Picture Placeholder 18">
            <a:extLst>
              <a:ext uri="{FF2B5EF4-FFF2-40B4-BE49-F238E27FC236}">
                <a16:creationId xmlns:a16="http://schemas.microsoft.com/office/drawing/2014/main" id="{BAA7A340-B2ED-76E9-4EEC-405211B8E423}"/>
              </a:ext>
            </a:extLst>
          </p:cNvPr>
          <p:cNvSpPr>
            <a:spLocks noGrp="1"/>
          </p:cNvSpPr>
          <p:nvPr>
            <p:ph type="pic" sz="quarter" idx="31"/>
          </p:nvPr>
        </p:nvSpPr>
        <p:spPr>
          <a:xfrm>
            <a:off x="7933603" y="2024048"/>
            <a:ext cx="2951815" cy="1501561"/>
          </a:xfrm>
          <a:prstGeom prst="rect">
            <a:avLst/>
          </a:prstGeom>
        </p:spPr>
        <p:txBody>
          <a:bodyPr/>
          <a:lstStyle/>
          <a:p>
            <a:r>
              <a:rPr lang="en-US" dirty="0"/>
              <a:t>Click icon to add picture</a:t>
            </a:r>
          </a:p>
        </p:txBody>
      </p:sp>
      <p:sp>
        <p:nvSpPr>
          <p:cNvPr id="26" name="Text Placeholder 16">
            <a:extLst>
              <a:ext uri="{FF2B5EF4-FFF2-40B4-BE49-F238E27FC236}">
                <a16:creationId xmlns:a16="http://schemas.microsoft.com/office/drawing/2014/main" id="{2FB25AC8-0A44-B569-4C29-101E584D19F1}"/>
              </a:ext>
            </a:extLst>
          </p:cNvPr>
          <p:cNvSpPr>
            <a:spLocks noGrp="1"/>
          </p:cNvSpPr>
          <p:nvPr>
            <p:ph type="body" sz="quarter" idx="32" hasCustomPrompt="1"/>
          </p:nvPr>
        </p:nvSpPr>
        <p:spPr>
          <a:xfrm>
            <a:off x="7933603" y="3713859"/>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8" name="Straight Connector 27">
            <a:extLst>
              <a:ext uri="{FF2B5EF4-FFF2-40B4-BE49-F238E27FC236}">
                <a16:creationId xmlns:a16="http://schemas.microsoft.com/office/drawing/2014/main" id="{322A7A5C-113F-E257-38AE-09BD723E8F81}"/>
              </a:ext>
            </a:extLst>
          </p:cNvPr>
          <p:cNvCxnSpPr/>
          <p:nvPr/>
        </p:nvCxnSpPr>
        <p:spPr>
          <a:xfrm>
            <a:off x="7933603" y="4234670"/>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D8EA521A-417B-20C2-B0F8-B6647B55D831}"/>
              </a:ext>
            </a:extLst>
          </p:cNvPr>
          <p:cNvSpPr>
            <a:spLocks noGrp="1"/>
          </p:cNvSpPr>
          <p:nvPr>
            <p:ph type="body" sz="quarter" idx="19" hasCustomPrompt="1"/>
          </p:nvPr>
        </p:nvSpPr>
        <p:spPr>
          <a:xfrm>
            <a:off x="1250925" y="4392883"/>
            <a:ext cx="2951505" cy="2153243"/>
          </a:xfrm>
        </p:spPr>
        <p:txBody>
          <a:bodyPr lIns="0" tIns="0" rIns="0" bIns="0"/>
          <a:lstStyle>
            <a:lvl2pPr>
              <a:defRPr sz="1400" baseline="0"/>
            </a:lvl2pPr>
          </a:lstStyle>
          <a:p>
            <a:pPr lvl="1"/>
            <a:r>
              <a:rPr lang="en-GB"/>
              <a:t>Second level</a:t>
            </a:r>
          </a:p>
        </p:txBody>
      </p:sp>
      <p:sp>
        <p:nvSpPr>
          <p:cNvPr id="4" name="Text Placeholder 4">
            <a:extLst>
              <a:ext uri="{FF2B5EF4-FFF2-40B4-BE49-F238E27FC236}">
                <a16:creationId xmlns:a16="http://schemas.microsoft.com/office/drawing/2014/main" id="{C5F76DD1-2B45-9326-8639-3AA190283955}"/>
              </a:ext>
            </a:extLst>
          </p:cNvPr>
          <p:cNvSpPr>
            <a:spLocks noGrp="1"/>
          </p:cNvSpPr>
          <p:nvPr>
            <p:ph type="body" sz="quarter" idx="33" hasCustomPrompt="1"/>
          </p:nvPr>
        </p:nvSpPr>
        <p:spPr>
          <a:xfrm>
            <a:off x="4630230" y="4392883"/>
            <a:ext cx="2951505" cy="2153243"/>
          </a:xfrm>
        </p:spPr>
        <p:txBody>
          <a:bodyPr lIns="0" tIns="0" rIns="0" bIns="0"/>
          <a:lstStyle>
            <a:lvl2pPr>
              <a:defRPr sz="1400" baseline="0"/>
            </a:lvl2pPr>
          </a:lstStyle>
          <a:p>
            <a:pPr lvl="1"/>
            <a:r>
              <a:rPr lang="en-GB"/>
              <a:t>Second level</a:t>
            </a:r>
          </a:p>
        </p:txBody>
      </p:sp>
      <p:sp>
        <p:nvSpPr>
          <p:cNvPr id="5" name="Text Placeholder 4">
            <a:extLst>
              <a:ext uri="{FF2B5EF4-FFF2-40B4-BE49-F238E27FC236}">
                <a16:creationId xmlns:a16="http://schemas.microsoft.com/office/drawing/2014/main" id="{83316F68-9897-A7A9-32F6-0F75C9B70065}"/>
              </a:ext>
            </a:extLst>
          </p:cNvPr>
          <p:cNvSpPr>
            <a:spLocks noGrp="1"/>
          </p:cNvSpPr>
          <p:nvPr>
            <p:ph type="body" sz="quarter" idx="34" hasCustomPrompt="1"/>
          </p:nvPr>
        </p:nvSpPr>
        <p:spPr>
          <a:xfrm>
            <a:off x="7956526" y="4392883"/>
            <a:ext cx="2951505" cy="2153243"/>
          </a:xfrm>
        </p:spPr>
        <p:txBody>
          <a:bodyPr lIns="0" tIns="0" rIns="0" bIns="0"/>
          <a:lstStyle>
            <a:lvl2pPr>
              <a:defRPr sz="1400" baseline="0"/>
            </a:lvl2pPr>
          </a:lstStyle>
          <a:p>
            <a:pPr lvl="1"/>
            <a:r>
              <a:rPr lang="en-GB"/>
              <a:t>Second level</a:t>
            </a:r>
          </a:p>
        </p:txBody>
      </p:sp>
    </p:spTree>
    <p:extLst>
      <p:ext uri="{BB962C8B-B14F-4D97-AF65-F5344CB8AC3E}">
        <p14:creationId xmlns:p14="http://schemas.microsoft.com/office/powerpoint/2010/main" val="213683820"/>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253">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487266"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6" name="Table Placeholder 5">
            <a:extLst>
              <a:ext uri="{FF2B5EF4-FFF2-40B4-BE49-F238E27FC236}">
                <a16:creationId xmlns:a16="http://schemas.microsoft.com/office/drawing/2014/main" id="{543A5F79-7A33-802F-02A9-4AA373CDD8D2}"/>
              </a:ext>
            </a:extLst>
          </p:cNvPr>
          <p:cNvSpPr>
            <a:spLocks noGrp="1"/>
          </p:cNvSpPr>
          <p:nvPr>
            <p:ph type="tbl" sz="quarter" idx="11" hasCustomPrompt="1"/>
          </p:nvPr>
        </p:nvSpPr>
        <p:spPr>
          <a:xfrm>
            <a:off x="1250925" y="2024325"/>
            <a:ext cx="9699625" cy="3625850"/>
          </a:xfrm>
        </p:spPr>
        <p:txBody>
          <a:bodyPr/>
          <a:lstStyle>
            <a:lvl1pPr>
              <a:defRPr/>
            </a:lvl1pPr>
          </a:lstStyle>
          <a:p>
            <a:r>
              <a:rPr lang="en-AU" dirty="0"/>
              <a:t>Table – see example template for formatting</a:t>
            </a:r>
          </a:p>
        </p:txBody>
      </p:sp>
    </p:spTree>
    <p:extLst>
      <p:ext uri="{BB962C8B-B14F-4D97-AF65-F5344CB8AC3E}">
        <p14:creationId xmlns:p14="http://schemas.microsoft.com/office/powerpoint/2010/main" val="377619331"/>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Example_Tabl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487266"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Example table</a:t>
            </a:r>
            <a:endParaRPr lang="en-US"/>
          </a:p>
        </p:txBody>
      </p:sp>
      <p:graphicFrame>
        <p:nvGraphicFramePr>
          <p:cNvPr id="4" name="Table 3">
            <a:extLst>
              <a:ext uri="{FF2B5EF4-FFF2-40B4-BE49-F238E27FC236}">
                <a16:creationId xmlns:a16="http://schemas.microsoft.com/office/drawing/2014/main" id="{C83C5780-683D-0C29-07BC-008490604B4A}"/>
              </a:ext>
            </a:extLst>
          </p:cNvPr>
          <p:cNvGraphicFramePr>
            <a:graphicFrameLocks noGrp="1"/>
          </p:cNvGraphicFramePr>
          <p:nvPr>
            <p:extLst>
              <p:ext uri="{D42A27DB-BD31-4B8C-83A1-F6EECF244321}">
                <p14:modId xmlns:p14="http://schemas.microsoft.com/office/powerpoint/2010/main" val="3872100488"/>
              </p:ext>
            </p:extLst>
          </p:nvPr>
        </p:nvGraphicFramePr>
        <p:xfrm>
          <a:off x="1246207" y="2024063"/>
          <a:ext cx="9699586" cy="3626112"/>
        </p:xfrm>
        <a:graphic>
          <a:graphicData uri="http://schemas.openxmlformats.org/drawingml/2006/table">
            <a:tbl>
              <a:tblPr firstRow="1" firstCol="1" bandRow="1">
                <a:tableStyleId>{93296810-A885-4BE3-A3E7-6D5BEEA58F35}</a:tableStyleId>
              </a:tblPr>
              <a:tblGrid>
                <a:gridCol w="1927446">
                  <a:extLst>
                    <a:ext uri="{9D8B030D-6E8A-4147-A177-3AD203B41FA5}">
                      <a16:colId xmlns:a16="http://schemas.microsoft.com/office/drawing/2014/main" val="2605613351"/>
                    </a:ext>
                  </a:extLst>
                </a:gridCol>
                <a:gridCol w="1893724">
                  <a:extLst>
                    <a:ext uri="{9D8B030D-6E8A-4147-A177-3AD203B41FA5}">
                      <a16:colId xmlns:a16="http://schemas.microsoft.com/office/drawing/2014/main" val="2139118845"/>
                    </a:ext>
                  </a:extLst>
                </a:gridCol>
                <a:gridCol w="1893724">
                  <a:extLst>
                    <a:ext uri="{9D8B030D-6E8A-4147-A177-3AD203B41FA5}">
                      <a16:colId xmlns:a16="http://schemas.microsoft.com/office/drawing/2014/main" val="500174408"/>
                    </a:ext>
                  </a:extLst>
                </a:gridCol>
                <a:gridCol w="1893724">
                  <a:extLst>
                    <a:ext uri="{9D8B030D-6E8A-4147-A177-3AD203B41FA5}">
                      <a16:colId xmlns:a16="http://schemas.microsoft.com/office/drawing/2014/main" val="724538531"/>
                    </a:ext>
                  </a:extLst>
                </a:gridCol>
                <a:gridCol w="2090968">
                  <a:extLst>
                    <a:ext uri="{9D8B030D-6E8A-4147-A177-3AD203B41FA5}">
                      <a16:colId xmlns:a16="http://schemas.microsoft.com/office/drawing/2014/main" val="1423167988"/>
                    </a:ext>
                  </a:extLst>
                </a:gridCol>
              </a:tblGrid>
              <a:tr h="566112">
                <a:tc>
                  <a:txBody>
                    <a:bodyPr/>
                    <a:lstStyle/>
                    <a:p>
                      <a:pPr>
                        <a:lnSpc>
                          <a:spcPct val="115000"/>
                        </a:lnSpc>
                        <a:spcAft>
                          <a:spcPts val="0"/>
                        </a:spcAft>
                      </a:pPr>
                      <a:r>
                        <a:rPr lang="en-AU" sz="1200" b="1" spc="150" baseline="0" dirty="0">
                          <a:effectLst/>
                          <a:latin typeface="Consolas" panose="020B0609020204030204" pitchFamily="49" charset="0"/>
                          <a:cs typeface="Consolas" panose="020B0609020204030204" pitchFamily="49" charset="0"/>
                        </a:rPr>
                        <a:t> </a:t>
                      </a:r>
                      <a:endParaRPr lang="en-AU" sz="1200" b="1"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dirty="0">
                          <a:effectLst/>
                          <a:latin typeface="Consolas" panose="020B0609020204030204" pitchFamily="49" charset="0"/>
                          <a:cs typeface="Consolas" panose="020B0609020204030204" pitchFamily="49" charset="0"/>
                        </a:rPr>
                        <a:t>COLUMN HEAD</a:t>
                      </a:r>
                      <a:endParaRPr lang="en-AU" sz="1200" b="1" i="0" cap="all"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dirty="0">
                          <a:effectLst/>
                          <a:latin typeface="Consolas" panose="020B0609020204030204" pitchFamily="49" charset="0"/>
                          <a:cs typeface="Consolas" panose="020B0609020204030204" pitchFamily="49" charset="0"/>
                        </a:rPr>
                        <a:t>COLUMN HEAD</a:t>
                      </a:r>
                      <a:endParaRPr lang="en-AU" sz="1200" b="1" i="0" cap="all"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dirty="0">
                          <a:effectLst/>
                          <a:latin typeface="Consolas" panose="020B0609020204030204" pitchFamily="49" charset="0"/>
                          <a:cs typeface="Consolas" panose="020B0609020204030204" pitchFamily="49" charset="0"/>
                        </a:rPr>
                        <a:t>COLUMN HEAD</a:t>
                      </a:r>
                      <a:endParaRPr lang="en-AU" sz="1200" b="1" i="0" cap="all"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dirty="0">
                          <a:effectLst/>
                          <a:latin typeface="Consolas" panose="020B0609020204030204" pitchFamily="49" charset="0"/>
                          <a:cs typeface="Consolas" panose="020B0609020204030204" pitchFamily="49" charset="0"/>
                        </a:rPr>
                        <a:t>COLUMN HEAD</a:t>
                      </a:r>
                      <a:endParaRPr lang="en-AU" sz="1200" b="1" i="0" cap="all"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extLst>
                  <a:ext uri="{0D108BD9-81ED-4DB2-BD59-A6C34878D82A}">
                    <a16:rowId xmlns:a16="http://schemas.microsoft.com/office/drawing/2014/main" val="2665489300"/>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A</a:t>
                      </a:r>
                      <a:endParaRPr lang="en-AU" sz="1200" b="1" i="0" cap="all" spc="150" baseline="0" dirty="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1551640268"/>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B</a:t>
                      </a:r>
                      <a:endParaRPr lang="en-AU" sz="1200" b="1" i="0" cap="all" spc="150" baseline="0" dirty="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2267482371"/>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C</a:t>
                      </a:r>
                      <a:endParaRPr lang="en-AU" sz="1200" b="1" i="0" cap="all" spc="150" baseline="0" dirty="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1009103554"/>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D</a:t>
                      </a: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1797998066"/>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E</a:t>
                      </a:r>
                      <a:endParaRPr lang="en-AU" sz="1200" b="1" i="0" cap="all" spc="150" baseline="0" dirty="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3330631883"/>
                  </a:ext>
                </a:extLst>
              </a:tr>
            </a:tbl>
          </a:graphicData>
        </a:graphic>
      </p:graphicFrame>
      <p:sp>
        <p:nvSpPr>
          <p:cNvPr id="5" name="TextBox 4">
            <a:extLst>
              <a:ext uri="{FF2B5EF4-FFF2-40B4-BE49-F238E27FC236}">
                <a16:creationId xmlns:a16="http://schemas.microsoft.com/office/drawing/2014/main" id="{98BDF7F7-9C4D-DB09-842F-AF93BC2428A9}"/>
              </a:ext>
            </a:extLst>
          </p:cNvPr>
          <p:cNvSpPr txBox="1"/>
          <p:nvPr/>
        </p:nvSpPr>
        <p:spPr>
          <a:xfrm>
            <a:off x="6096000" y="1243266"/>
            <a:ext cx="4271682" cy="553998"/>
          </a:xfrm>
          <a:prstGeom prst="rect">
            <a:avLst/>
          </a:prstGeom>
          <a:noFill/>
        </p:spPr>
        <p:txBody>
          <a:bodyPr wrap="square" rtlCol="0">
            <a:spAutoFit/>
          </a:bodyPr>
          <a:lstStyle/>
          <a:p>
            <a:r>
              <a:rPr lang="en-US" sz="1000" dirty="0">
                <a:highlight>
                  <a:srgbClr val="FFFF00"/>
                </a:highlight>
              </a:rPr>
              <a:t>To edit this table, please go to the master slide and cut/paste the table into your slide layout and use it as a base design for your table.</a:t>
            </a:r>
          </a:p>
          <a:p>
            <a:r>
              <a:rPr lang="en-US" sz="1000" dirty="0">
                <a:highlight>
                  <a:srgbClr val="FFFF00"/>
                </a:highlight>
              </a:rPr>
              <a:t>Don’t forget to delete this text box from the master slide.</a:t>
            </a:r>
          </a:p>
        </p:txBody>
      </p:sp>
    </p:spTree>
    <p:extLst>
      <p:ext uri="{BB962C8B-B14F-4D97-AF65-F5344CB8AC3E}">
        <p14:creationId xmlns:p14="http://schemas.microsoft.com/office/powerpoint/2010/main" val="1485771484"/>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Headline_1colText+graph(imag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619788"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69"/>
            <a:ext cx="5449864" cy="549631"/>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D4C31F92-7E5D-6B2D-7D34-48E3E8DB2DD4}"/>
              </a:ext>
            </a:extLst>
          </p:cNvPr>
          <p:cNvSpPr>
            <a:spLocks noGrp="1"/>
          </p:cNvSpPr>
          <p:nvPr>
            <p:ph type="body" sz="quarter" idx="23"/>
          </p:nvPr>
        </p:nvSpPr>
        <p:spPr>
          <a:xfrm>
            <a:off x="1250925" y="2017025"/>
            <a:ext cx="3765570" cy="401071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4">
            <a:extLst>
              <a:ext uri="{FF2B5EF4-FFF2-40B4-BE49-F238E27FC236}">
                <a16:creationId xmlns:a16="http://schemas.microsoft.com/office/drawing/2014/main" id="{C569541C-D562-2B2D-C47C-CDB972A7E5EF}"/>
              </a:ext>
            </a:extLst>
          </p:cNvPr>
          <p:cNvSpPr>
            <a:spLocks noGrp="1"/>
          </p:cNvSpPr>
          <p:nvPr>
            <p:ph sz="quarter" idx="32" hasCustomPrompt="1"/>
          </p:nvPr>
        </p:nvSpPr>
        <p:spPr>
          <a:xfrm>
            <a:off x="5772156" y="2862253"/>
            <a:ext cx="5449861" cy="3165481"/>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2740214270"/>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D7399D-5462-3D05-C60F-743B9742EBC4}"/>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242675" y="1764934"/>
            <a:ext cx="6414266" cy="1745029"/>
          </a:xfrm>
          <a:prstGeom prst="rect">
            <a:avLst/>
          </a:prstGeom>
        </p:spPr>
        <p:txBody>
          <a:bodyPr wrap="square" lIns="0" tIns="0" rIns="0" bIns="0" anchor="b">
            <a:spAutoFit/>
          </a:bodyPr>
          <a:lstStyle>
            <a:lvl1pPr algn="l">
              <a:lnSpc>
                <a:spcPct val="80000"/>
              </a:lnSpc>
              <a:defRPr sz="7000" spc="100" baseline="0">
                <a:solidFill>
                  <a:schemeClr val="bg1"/>
                </a:solidFill>
                <a:latin typeface="Calibri Light" panose="020F0302020204030204" pitchFamily="34" charset="0"/>
              </a:defRPr>
            </a:lvl1pPr>
          </a:lstStyle>
          <a:p>
            <a:r>
              <a:rPr lang="en-GB"/>
              <a:t>Click to edit </a:t>
            </a:r>
            <a:br>
              <a:rPr lang="en-GB"/>
            </a:br>
            <a:r>
              <a:rPr lang="en-GB"/>
              <a:t>Master title style</a:t>
            </a:r>
            <a:endParaRPr lang="en-US"/>
          </a:p>
        </p:txBody>
      </p:sp>
      <p:sp>
        <p:nvSpPr>
          <p:cNvPr id="3" name="Subtitle 2"/>
          <p:cNvSpPr>
            <a:spLocks noGrp="1"/>
          </p:cNvSpPr>
          <p:nvPr>
            <p:ph type="subTitle" idx="1" hasCustomPrompt="1"/>
          </p:nvPr>
        </p:nvSpPr>
        <p:spPr>
          <a:xfrm>
            <a:off x="1242675" y="3844366"/>
            <a:ext cx="6400818" cy="257250"/>
          </a:xfrm>
          <a:prstGeom prst="rect">
            <a:avLst/>
          </a:prstGeom>
        </p:spPr>
        <p:txBody>
          <a:bodyPr wrap="square" lIns="0" tIns="0" rIns="0" bIns="0">
            <a:spAutoFit/>
          </a:bodyPr>
          <a:lstStyle>
            <a:lvl1pPr marL="0" indent="0" algn="l">
              <a:lnSpc>
                <a:spcPct val="120000"/>
              </a:lnSpc>
              <a:buNone/>
              <a:defRPr sz="1500" b="0" i="0" cap="all" spc="150" baseline="0">
                <a:solidFill>
                  <a:schemeClr val="bg1"/>
                </a:solidFill>
                <a:latin typeface="Consolas" panose="020B0609020204030204" pitchFamily="49"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Picture 8" descr="Icon&#10;&#10;Description automatically generated">
            <a:extLst>
              <a:ext uri="{FF2B5EF4-FFF2-40B4-BE49-F238E27FC236}">
                <a16:creationId xmlns:a16="http://schemas.microsoft.com/office/drawing/2014/main" id="{37263556-8756-2781-874F-90055E8CFD4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79424" y="4578668"/>
            <a:ext cx="1401144" cy="1663549"/>
          </a:xfrm>
          <a:prstGeom prst="rect">
            <a:avLst/>
          </a:prstGeom>
        </p:spPr>
      </p:pic>
      <p:pic>
        <p:nvPicPr>
          <p:cNvPr id="11" name="Picture 10" descr="Icon&#10;&#10;Description automatically generated">
            <a:extLst>
              <a:ext uri="{FF2B5EF4-FFF2-40B4-BE49-F238E27FC236}">
                <a16:creationId xmlns:a16="http://schemas.microsoft.com/office/drawing/2014/main" id="{CA8B0AEC-BC73-C6D1-E9FB-0F07030FE4B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388600" y="0"/>
            <a:ext cx="1803400" cy="1717628"/>
          </a:xfrm>
          <a:prstGeom prst="rect">
            <a:avLst/>
          </a:prstGeom>
        </p:spPr>
      </p:pic>
      <p:cxnSp>
        <p:nvCxnSpPr>
          <p:cNvPr id="19" name="Straight Connector 18">
            <a:extLst>
              <a:ext uri="{FF2B5EF4-FFF2-40B4-BE49-F238E27FC236}">
                <a16:creationId xmlns:a16="http://schemas.microsoft.com/office/drawing/2014/main" id="{24DD7F56-6665-F298-DC0B-40CBA65DD61E}"/>
              </a:ext>
            </a:extLst>
          </p:cNvPr>
          <p:cNvCxnSpPr>
            <a:cxnSpLocks/>
          </p:cNvCxnSpPr>
          <p:nvPr/>
        </p:nvCxnSpPr>
        <p:spPr>
          <a:xfrm>
            <a:off x="1256122"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088730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Headline+2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4814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610910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215269" y="6549649"/>
            <a:ext cx="5744991"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cxnSp>
        <p:nvCxnSpPr>
          <p:cNvPr id="9" name="Straight Connector 8">
            <a:extLst>
              <a:ext uri="{FF2B5EF4-FFF2-40B4-BE49-F238E27FC236}">
                <a16:creationId xmlns:a16="http://schemas.microsoft.com/office/drawing/2014/main" id="{C6EAE797-6477-7820-F81A-29C1520CC13A}"/>
              </a:ext>
            </a:extLst>
          </p:cNvPr>
          <p:cNvCxnSpPr>
            <a:cxnSpLocks/>
          </p:cNvCxnSpPr>
          <p:nvPr/>
        </p:nvCxnSpPr>
        <p:spPr>
          <a:xfrm>
            <a:off x="1224998" y="251001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hasCustomPrompt="1"/>
          </p:nvPr>
        </p:nvSpPr>
        <p:spPr>
          <a:xfrm>
            <a:off x="1224997" y="1934169"/>
            <a:ext cx="4510633"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p:nvCxnSpPr>
        <p:spPr>
          <a:xfrm>
            <a:off x="6459606" y="251001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hasCustomPrompt="1"/>
          </p:nvPr>
        </p:nvSpPr>
        <p:spPr>
          <a:xfrm>
            <a:off x="6459605" y="1934169"/>
            <a:ext cx="4510633"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Content Placeholder 4">
            <a:extLst>
              <a:ext uri="{FF2B5EF4-FFF2-40B4-BE49-F238E27FC236}">
                <a16:creationId xmlns:a16="http://schemas.microsoft.com/office/drawing/2014/main" id="{41B3D011-75A4-A8FC-F4B2-48D471CD91CA}"/>
              </a:ext>
            </a:extLst>
          </p:cNvPr>
          <p:cNvSpPr>
            <a:spLocks noGrp="1"/>
          </p:cNvSpPr>
          <p:nvPr>
            <p:ph sz="quarter" idx="31" hasCustomPrompt="1"/>
          </p:nvPr>
        </p:nvSpPr>
        <p:spPr>
          <a:xfrm>
            <a:off x="1211887" y="2862252"/>
            <a:ext cx="4536851" cy="3165481"/>
          </a:xfrm>
        </p:spPr>
        <p:txBody>
          <a:bodyPr/>
          <a:lstStyle>
            <a:lvl1pPr>
              <a:defRPr/>
            </a:lvl1pPr>
          </a:lstStyle>
          <a:p>
            <a:pPr lvl="0"/>
            <a:r>
              <a:rPr lang="en-US"/>
              <a:t>Use for image or graphs</a:t>
            </a:r>
            <a:endParaRPr lang="en-AU"/>
          </a:p>
        </p:txBody>
      </p:sp>
      <p:sp>
        <p:nvSpPr>
          <p:cNvPr id="5" name="Content Placeholder 4">
            <a:extLst>
              <a:ext uri="{FF2B5EF4-FFF2-40B4-BE49-F238E27FC236}">
                <a16:creationId xmlns:a16="http://schemas.microsoft.com/office/drawing/2014/main" id="{5BA92898-04EE-E14B-883F-DE7A86BB2D61}"/>
              </a:ext>
            </a:extLst>
          </p:cNvPr>
          <p:cNvSpPr>
            <a:spLocks noGrp="1"/>
          </p:cNvSpPr>
          <p:nvPr>
            <p:ph sz="quarter" idx="32" hasCustomPrompt="1"/>
          </p:nvPr>
        </p:nvSpPr>
        <p:spPr>
          <a:xfrm>
            <a:off x="6459605" y="2862251"/>
            <a:ext cx="4536851" cy="3165481"/>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1844223907"/>
      </p:ext>
    </p:extLst>
  </p:cSld>
  <p:clrMapOvr>
    <a:masterClrMapping/>
  </p:clrMapOvr>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Headline+4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076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610910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459605" y="6549649"/>
            <a:ext cx="5500656"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cxnSp>
        <p:nvCxnSpPr>
          <p:cNvPr id="9" name="Straight Connector 8">
            <a:extLst>
              <a:ext uri="{FF2B5EF4-FFF2-40B4-BE49-F238E27FC236}">
                <a16:creationId xmlns:a16="http://schemas.microsoft.com/office/drawing/2014/main" id="{C6EAE797-6477-7820-F81A-29C1520CC13A}"/>
              </a:ext>
            </a:extLst>
          </p:cNvPr>
          <p:cNvCxnSpPr>
            <a:cxnSpLocks/>
          </p:cNvCxnSpPr>
          <p:nvPr/>
        </p:nvCxnSpPr>
        <p:spPr>
          <a:xfrm>
            <a:off x="1224998" y="2254678"/>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hasCustomPrompt="1"/>
          </p:nvPr>
        </p:nvSpPr>
        <p:spPr>
          <a:xfrm>
            <a:off x="1224997" y="1934170"/>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endParaRPr lang="en-US"/>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p:nvCxnSpPr>
        <p:spPr>
          <a:xfrm>
            <a:off x="6459606" y="2254678"/>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hasCustomPrompt="1"/>
          </p:nvPr>
        </p:nvSpPr>
        <p:spPr>
          <a:xfrm>
            <a:off x="6459605" y="1934170"/>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endParaRPr lang="en-US"/>
          </a:p>
        </p:txBody>
      </p:sp>
      <p:cxnSp>
        <p:nvCxnSpPr>
          <p:cNvPr id="18" name="Straight Connector 17">
            <a:extLst>
              <a:ext uri="{FF2B5EF4-FFF2-40B4-BE49-F238E27FC236}">
                <a16:creationId xmlns:a16="http://schemas.microsoft.com/office/drawing/2014/main" id="{3AA73186-65C7-F363-17BB-0C0928039CE7}"/>
              </a:ext>
            </a:extLst>
          </p:cNvPr>
          <p:cNvCxnSpPr>
            <a:cxnSpLocks/>
          </p:cNvCxnSpPr>
          <p:nvPr/>
        </p:nvCxnSpPr>
        <p:spPr>
          <a:xfrm>
            <a:off x="1224998"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F3F00CE7-45CA-EA9F-9E50-ED3B749B7683}"/>
              </a:ext>
            </a:extLst>
          </p:cNvPr>
          <p:cNvSpPr>
            <a:spLocks noGrp="1"/>
          </p:cNvSpPr>
          <p:nvPr>
            <p:ph type="body" sz="quarter" idx="28" hasCustomPrompt="1"/>
          </p:nvPr>
        </p:nvSpPr>
        <p:spPr>
          <a:xfrm>
            <a:off x="1224997" y="4226796"/>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endParaRPr lang="en-US"/>
          </a:p>
        </p:txBody>
      </p:sp>
      <p:cxnSp>
        <p:nvCxnSpPr>
          <p:cNvPr id="21" name="Straight Connector 20">
            <a:extLst>
              <a:ext uri="{FF2B5EF4-FFF2-40B4-BE49-F238E27FC236}">
                <a16:creationId xmlns:a16="http://schemas.microsoft.com/office/drawing/2014/main" id="{8ED7FDB5-C204-E538-FFF9-18C43A8E1AF7}"/>
              </a:ext>
            </a:extLst>
          </p:cNvPr>
          <p:cNvCxnSpPr>
            <a:cxnSpLocks/>
          </p:cNvCxnSpPr>
          <p:nvPr/>
        </p:nvCxnSpPr>
        <p:spPr>
          <a:xfrm>
            <a:off x="6459606"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3" name="Text Placeholder 19">
            <a:extLst>
              <a:ext uri="{FF2B5EF4-FFF2-40B4-BE49-F238E27FC236}">
                <a16:creationId xmlns:a16="http://schemas.microsoft.com/office/drawing/2014/main" id="{8D3238CF-A120-5C46-9C73-CE593DB13442}"/>
              </a:ext>
            </a:extLst>
          </p:cNvPr>
          <p:cNvSpPr>
            <a:spLocks noGrp="1"/>
          </p:cNvSpPr>
          <p:nvPr>
            <p:ph type="body" sz="quarter" idx="30" hasCustomPrompt="1"/>
          </p:nvPr>
        </p:nvSpPr>
        <p:spPr>
          <a:xfrm>
            <a:off x="6459605" y="4226796"/>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endParaRPr lang="en-US"/>
          </a:p>
        </p:txBody>
      </p:sp>
      <p:sp>
        <p:nvSpPr>
          <p:cNvPr id="2" name="Content Placeholder 4">
            <a:extLst>
              <a:ext uri="{FF2B5EF4-FFF2-40B4-BE49-F238E27FC236}">
                <a16:creationId xmlns:a16="http://schemas.microsoft.com/office/drawing/2014/main" id="{63232C34-9339-43FF-17E7-96B60D398B2E}"/>
              </a:ext>
            </a:extLst>
          </p:cNvPr>
          <p:cNvSpPr>
            <a:spLocks noGrp="1"/>
          </p:cNvSpPr>
          <p:nvPr>
            <p:ph sz="quarter" idx="31" hasCustomPrompt="1"/>
          </p:nvPr>
        </p:nvSpPr>
        <p:spPr>
          <a:xfrm>
            <a:off x="1221753" y="2424035"/>
            <a:ext cx="4536851" cy="1604618"/>
          </a:xfrm>
        </p:spPr>
        <p:txBody>
          <a:bodyPr/>
          <a:lstStyle>
            <a:lvl1pPr>
              <a:defRPr/>
            </a:lvl1pPr>
          </a:lstStyle>
          <a:p>
            <a:pPr lvl="0"/>
            <a:r>
              <a:rPr lang="en-US"/>
              <a:t>Use for image or graphs</a:t>
            </a:r>
            <a:endParaRPr lang="en-AU"/>
          </a:p>
        </p:txBody>
      </p:sp>
      <p:sp>
        <p:nvSpPr>
          <p:cNvPr id="6" name="Content Placeholder 4">
            <a:extLst>
              <a:ext uri="{FF2B5EF4-FFF2-40B4-BE49-F238E27FC236}">
                <a16:creationId xmlns:a16="http://schemas.microsoft.com/office/drawing/2014/main" id="{96F7C8CF-3BBF-5593-AA26-2437311D479E}"/>
              </a:ext>
            </a:extLst>
          </p:cNvPr>
          <p:cNvSpPr>
            <a:spLocks noGrp="1"/>
          </p:cNvSpPr>
          <p:nvPr>
            <p:ph sz="quarter" idx="32" hasCustomPrompt="1"/>
          </p:nvPr>
        </p:nvSpPr>
        <p:spPr>
          <a:xfrm>
            <a:off x="1236338" y="4666573"/>
            <a:ext cx="4536851" cy="1604618"/>
          </a:xfrm>
        </p:spPr>
        <p:txBody>
          <a:bodyPr/>
          <a:lstStyle>
            <a:lvl1pPr>
              <a:defRPr/>
            </a:lvl1pPr>
          </a:lstStyle>
          <a:p>
            <a:pPr lvl="0"/>
            <a:r>
              <a:rPr lang="en-US"/>
              <a:t>Use for image or graphs</a:t>
            </a:r>
            <a:endParaRPr lang="en-AU"/>
          </a:p>
        </p:txBody>
      </p:sp>
      <p:sp>
        <p:nvSpPr>
          <p:cNvPr id="8" name="Content Placeholder 4">
            <a:extLst>
              <a:ext uri="{FF2B5EF4-FFF2-40B4-BE49-F238E27FC236}">
                <a16:creationId xmlns:a16="http://schemas.microsoft.com/office/drawing/2014/main" id="{5B31658C-C984-8DB9-320A-9F9179E97325}"/>
              </a:ext>
            </a:extLst>
          </p:cNvPr>
          <p:cNvSpPr>
            <a:spLocks noGrp="1"/>
          </p:cNvSpPr>
          <p:nvPr>
            <p:ph sz="quarter" idx="33" hasCustomPrompt="1"/>
          </p:nvPr>
        </p:nvSpPr>
        <p:spPr>
          <a:xfrm>
            <a:off x="6459605" y="2424035"/>
            <a:ext cx="4536851" cy="1604618"/>
          </a:xfrm>
        </p:spPr>
        <p:txBody>
          <a:bodyPr/>
          <a:lstStyle>
            <a:lvl1pPr>
              <a:defRPr/>
            </a:lvl1pPr>
          </a:lstStyle>
          <a:p>
            <a:pPr lvl="0"/>
            <a:r>
              <a:rPr lang="en-US"/>
              <a:t>Use for image or graphs</a:t>
            </a:r>
            <a:endParaRPr lang="en-AU"/>
          </a:p>
        </p:txBody>
      </p:sp>
      <p:sp>
        <p:nvSpPr>
          <p:cNvPr id="13" name="Content Placeholder 4">
            <a:extLst>
              <a:ext uri="{FF2B5EF4-FFF2-40B4-BE49-F238E27FC236}">
                <a16:creationId xmlns:a16="http://schemas.microsoft.com/office/drawing/2014/main" id="{45544B61-93DA-7A36-935C-864AF6CC37CE}"/>
              </a:ext>
            </a:extLst>
          </p:cNvPr>
          <p:cNvSpPr>
            <a:spLocks noGrp="1"/>
          </p:cNvSpPr>
          <p:nvPr>
            <p:ph sz="quarter" idx="34" hasCustomPrompt="1"/>
          </p:nvPr>
        </p:nvSpPr>
        <p:spPr>
          <a:xfrm>
            <a:off x="6474190" y="4666573"/>
            <a:ext cx="4536851" cy="1604618"/>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2255228400"/>
      </p:ext>
    </p:extLst>
  </p:cSld>
  <p:clrMapOvr>
    <a:masterClrMapping/>
  </p:clrMapOvr>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Headline+1colText+graph(excel)">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27167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53998"/>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6" name="Text Placeholder 4">
            <a:extLst>
              <a:ext uri="{FF2B5EF4-FFF2-40B4-BE49-F238E27FC236}">
                <a16:creationId xmlns:a16="http://schemas.microsoft.com/office/drawing/2014/main" id="{3D060AFE-783E-405E-3747-5E3470CE7A9D}"/>
              </a:ext>
            </a:extLst>
          </p:cNvPr>
          <p:cNvSpPr>
            <a:spLocks noGrp="1"/>
          </p:cNvSpPr>
          <p:nvPr>
            <p:ph type="body" sz="quarter" idx="23"/>
          </p:nvPr>
        </p:nvSpPr>
        <p:spPr>
          <a:xfrm>
            <a:off x="1250925" y="2017025"/>
            <a:ext cx="3758397" cy="430426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A3EEDDC4-9637-CB45-FB90-5221A45765C4}"/>
              </a:ext>
            </a:extLst>
          </p:cNvPr>
          <p:cNvSpPr>
            <a:spLocks noGrp="1"/>
          </p:cNvSpPr>
          <p:nvPr>
            <p:ph sz="quarter" idx="24" hasCustomPrompt="1"/>
          </p:nvPr>
        </p:nvSpPr>
        <p:spPr>
          <a:xfrm>
            <a:off x="5776702" y="2661316"/>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3779393451"/>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Headline+1colText+graph(excel)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27168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69"/>
            <a:ext cx="5449864"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E85ECED1-8970-3CE1-F486-3047A244972F}"/>
              </a:ext>
            </a:extLst>
          </p:cNvPr>
          <p:cNvSpPr>
            <a:spLocks noGrp="1"/>
          </p:cNvSpPr>
          <p:nvPr>
            <p:ph type="body" sz="quarter" idx="23"/>
          </p:nvPr>
        </p:nvSpPr>
        <p:spPr>
          <a:xfrm>
            <a:off x="1250925" y="2017025"/>
            <a:ext cx="3758397" cy="430426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F259F202-9028-D0A9-6752-A66C7BE128D7}"/>
              </a:ext>
            </a:extLst>
          </p:cNvPr>
          <p:cNvSpPr>
            <a:spLocks noGrp="1"/>
          </p:cNvSpPr>
          <p:nvPr>
            <p:ph sz="quarter" idx="24" hasCustomPrompt="1"/>
          </p:nvPr>
        </p:nvSpPr>
        <p:spPr>
          <a:xfrm>
            <a:off x="5776702" y="2661316"/>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807608694"/>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Headline+1colText+graph(excel) pi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12930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69"/>
            <a:ext cx="5449864"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CCF8B33A-A895-39C6-9102-0A0C2D3FDB5B}"/>
              </a:ext>
            </a:extLst>
          </p:cNvPr>
          <p:cNvSpPr>
            <a:spLocks noGrp="1"/>
          </p:cNvSpPr>
          <p:nvPr>
            <p:ph type="body" sz="quarter" idx="23"/>
          </p:nvPr>
        </p:nvSpPr>
        <p:spPr>
          <a:xfrm>
            <a:off x="1250925" y="2017025"/>
            <a:ext cx="3758397" cy="430426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a:extLst>
              <a:ext uri="{FF2B5EF4-FFF2-40B4-BE49-F238E27FC236}">
                <a16:creationId xmlns:a16="http://schemas.microsoft.com/office/drawing/2014/main" id="{B135B7DF-67E3-3FCA-3D4E-FA2DAA68DA2A}"/>
              </a:ext>
            </a:extLst>
          </p:cNvPr>
          <p:cNvSpPr>
            <a:spLocks noGrp="1"/>
          </p:cNvSpPr>
          <p:nvPr>
            <p:ph sz="quarter" idx="24" hasCustomPrompt="1"/>
          </p:nvPr>
        </p:nvSpPr>
        <p:spPr>
          <a:xfrm>
            <a:off x="5776702" y="2661316"/>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1259797661"/>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Example_graph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481471"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Graph examples</a:t>
            </a:r>
            <a:endParaRPr lang="en-US"/>
          </a:p>
        </p:txBody>
      </p: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215269" y="6549649"/>
            <a:ext cx="5744991"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graphicFrame>
        <p:nvGraphicFramePr>
          <p:cNvPr id="2" name="Chart 1">
            <a:extLst>
              <a:ext uri="{FF2B5EF4-FFF2-40B4-BE49-F238E27FC236}">
                <a16:creationId xmlns:a16="http://schemas.microsoft.com/office/drawing/2014/main" id="{4A3E9FFB-E54A-47D2-73F0-7165F94A7A37}"/>
              </a:ext>
            </a:extLst>
          </p:cNvPr>
          <p:cNvGraphicFramePr/>
          <p:nvPr>
            <p:extLst>
              <p:ext uri="{D42A27DB-BD31-4B8C-83A1-F6EECF244321}">
                <p14:modId xmlns:p14="http://schemas.microsoft.com/office/powerpoint/2010/main" val="1996703997"/>
              </p:ext>
            </p:extLst>
          </p:nvPr>
        </p:nvGraphicFramePr>
        <p:xfrm>
          <a:off x="148567" y="2609625"/>
          <a:ext cx="5583829" cy="43191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1048">
            <a:extLst>
              <a:ext uri="{FF2B5EF4-FFF2-40B4-BE49-F238E27FC236}">
                <a16:creationId xmlns:a16="http://schemas.microsoft.com/office/drawing/2014/main" id="{E6AFED92-CCC3-1C15-CAB6-44EDC8B5B724}"/>
              </a:ext>
            </a:extLst>
          </p:cNvPr>
          <p:cNvGraphicFramePr/>
          <p:nvPr>
            <p:extLst>
              <p:ext uri="{D42A27DB-BD31-4B8C-83A1-F6EECF244321}">
                <p14:modId xmlns:p14="http://schemas.microsoft.com/office/powerpoint/2010/main" val="2567694291"/>
              </p:ext>
            </p:extLst>
          </p:nvPr>
        </p:nvGraphicFramePr>
        <p:xfrm>
          <a:off x="6333062" y="2649276"/>
          <a:ext cx="5627198" cy="3761117"/>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D16B42DA-14F7-21D7-93EE-2707B9EA1C54}"/>
              </a:ext>
            </a:extLst>
          </p:cNvPr>
          <p:cNvSpPr txBox="1"/>
          <p:nvPr/>
        </p:nvSpPr>
        <p:spPr>
          <a:xfrm>
            <a:off x="6530150" y="1166297"/>
            <a:ext cx="4271682" cy="861774"/>
          </a:xfrm>
          <a:prstGeom prst="rect">
            <a:avLst/>
          </a:prstGeom>
          <a:noFill/>
        </p:spPr>
        <p:txBody>
          <a:bodyPr wrap="square" rtlCol="0">
            <a:spAutoFit/>
          </a:bodyPr>
          <a:lstStyle/>
          <a:p>
            <a:r>
              <a:rPr lang="en-US" sz="1000" dirty="0">
                <a:highlight>
                  <a:srgbClr val="FFFF00"/>
                </a:highlight>
              </a:rPr>
              <a:t>To edit these graphs, please go to the master slide and cut/paste the graph into your slide layout. You will be able to edit the data in Excel. Don’t forget to delete this text box from the master slide.</a:t>
            </a:r>
          </a:p>
          <a:p>
            <a:endParaRPr lang="en-US" sz="1000" dirty="0">
              <a:highlight>
                <a:srgbClr val="FFFF00"/>
              </a:highlight>
            </a:endParaRPr>
          </a:p>
          <a:p>
            <a:endParaRPr lang="en-US" sz="1000" dirty="0">
              <a:highlight>
                <a:srgbClr val="FFFF00"/>
              </a:highlight>
            </a:endParaRPr>
          </a:p>
        </p:txBody>
      </p:sp>
    </p:spTree>
    <p:extLst>
      <p:ext uri="{BB962C8B-B14F-4D97-AF65-F5344CB8AC3E}">
        <p14:creationId xmlns:p14="http://schemas.microsoft.com/office/powerpoint/2010/main" val="3711576979"/>
      </p:ext>
    </p:extLst>
  </p:cSld>
  <p:clrMapOvr>
    <a:masterClrMapping/>
  </p:clrMapOvr>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con slid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618748"/>
            <a:ext cx="1845277" cy="1536471"/>
          </a:xfrm>
          <a:prstGeom prst="rect">
            <a:avLst/>
          </a:prstGeom>
        </p:spPr>
        <p:txBody>
          <a:bodyPr/>
          <a:lstStyle/>
          <a:p>
            <a:r>
              <a:rPr lang="en-US" dirty="0"/>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2716561" y="3658271"/>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1676866" y="3343469"/>
            <a:ext cx="2080592" cy="31480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79452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618748"/>
            <a:ext cx="1845277" cy="1536471"/>
          </a:xfrm>
          <a:prstGeom prst="rect">
            <a:avLst/>
          </a:prstGeom>
        </p:spPr>
        <p:txBody>
          <a:bodyPr/>
          <a:lstStyle/>
          <a:p>
            <a:r>
              <a:rPr lang="en-US" dirty="0"/>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6038881" y="3658271"/>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4999186" y="3343469"/>
            <a:ext cx="2080592" cy="31480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16">
            <a:extLst>
              <a:ext uri="{FF2B5EF4-FFF2-40B4-BE49-F238E27FC236}">
                <a16:creationId xmlns:a16="http://schemas.microsoft.com/office/drawing/2014/main" id="{BB02950C-B3E6-174B-3073-34DEBC4E536F}"/>
              </a:ext>
            </a:extLst>
          </p:cNvPr>
          <p:cNvSpPr>
            <a:spLocks noGrp="1"/>
          </p:cNvSpPr>
          <p:nvPr>
            <p:ph type="body" sz="quarter" idx="33" hasCustomPrompt="1"/>
          </p:nvPr>
        </p:nvSpPr>
        <p:spPr>
          <a:xfrm>
            <a:off x="511684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618748"/>
            <a:ext cx="1845277" cy="1536471"/>
          </a:xfrm>
          <a:prstGeom prst="rect">
            <a:avLst/>
          </a:prstGeom>
        </p:spPr>
        <p:txBody>
          <a:bodyPr/>
          <a:lstStyle/>
          <a:p>
            <a:r>
              <a:rPr lang="en-US" dirty="0"/>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9401841" y="3658271"/>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8362146" y="3343469"/>
            <a:ext cx="2080592" cy="31480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 Placeholder 16">
            <a:extLst>
              <a:ext uri="{FF2B5EF4-FFF2-40B4-BE49-F238E27FC236}">
                <a16:creationId xmlns:a16="http://schemas.microsoft.com/office/drawing/2014/main" id="{CFD02A4A-EEC9-F7C4-258C-9EE468F83723}"/>
              </a:ext>
            </a:extLst>
          </p:cNvPr>
          <p:cNvSpPr>
            <a:spLocks noGrp="1"/>
          </p:cNvSpPr>
          <p:nvPr>
            <p:ph type="body" sz="quarter" idx="36" hasCustomPrompt="1"/>
          </p:nvPr>
        </p:nvSpPr>
        <p:spPr>
          <a:xfrm>
            <a:off x="847980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4" name="Text Placeholder 4">
            <a:extLst>
              <a:ext uri="{FF2B5EF4-FFF2-40B4-BE49-F238E27FC236}">
                <a16:creationId xmlns:a16="http://schemas.microsoft.com/office/drawing/2014/main" id="{389123AF-313E-4972-D396-94B6164B7FDC}"/>
              </a:ext>
            </a:extLst>
          </p:cNvPr>
          <p:cNvSpPr>
            <a:spLocks noGrp="1"/>
          </p:cNvSpPr>
          <p:nvPr>
            <p:ph type="body" sz="quarter" idx="23"/>
          </p:nvPr>
        </p:nvSpPr>
        <p:spPr>
          <a:xfrm>
            <a:off x="1352168" y="4374604"/>
            <a:ext cx="2722874"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5" name="Text Placeholder 4">
            <a:extLst>
              <a:ext uri="{FF2B5EF4-FFF2-40B4-BE49-F238E27FC236}">
                <a16:creationId xmlns:a16="http://schemas.microsoft.com/office/drawing/2014/main" id="{0DCBDD5E-86C8-0A54-995D-AFDD4867DAE9}"/>
              </a:ext>
            </a:extLst>
          </p:cNvPr>
          <p:cNvSpPr>
            <a:spLocks noGrp="1"/>
          </p:cNvSpPr>
          <p:nvPr>
            <p:ph type="body" sz="quarter" idx="37"/>
          </p:nvPr>
        </p:nvSpPr>
        <p:spPr>
          <a:xfrm>
            <a:off x="4691716" y="4374604"/>
            <a:ext cx="2722874"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6" name="Text Placeholder 4">
            <a:extLst>
              <a:ext uri="{FF2B5EF4-FFF2-40B4-BE49-F238E27FC236}">
                <a16:creationId xmlns:a16="http://schemas.microsoft.com/office/drawing/2014/main" id="{E202C318-A752-D154-D077-124275F55BE5}"/>
              </a:ext>
            </a:extLst>
          </p:cNvPr>
          <p:cNvSpPr>
            <a:spLocks noGrp="1"/>
          </p:cNvSpPr>
          <p:nvPr>
            <p:ph type="body" sz="quarter" idx="38"/>
          </p:nvPr>
        </p:nvSpPr>
        <p:spPr>
          <a:xfrm>
            <a:off x="8044516" y="4374604"/>
            <a:ext cx="2722874"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738268796"/>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71" name="Text Placeholder 16">
            <a:extLst>
              <a:ext uri="{FF2B5EF4-FFF2-40B4-BE49-F238E27FC236}">
                <a16:creationId xmlns:a16="http://schemas.microsoft.com/office/drawing/2014/main" id="{F7F27537-FDE2-1391-95AE-85A79AA241C7}"/>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sp>
        <p:nvSpPr>
          <p:cNvPr id="83" name="Text Placeholder 19">
            <a:extLst>
              <a:ext uri="{FF2B5EF4-FFF2-40B4-BE49-F238E27FC236}">
                <a16:creationId xmlns:a16="http://schemas.microsoft.com/office/drawing/2014/main" id="{0536DD0A-CC7E-4248-2CD1-5ADF18687199}"/>
              </a:ext>
            </a:extLst>
          </p:cNvPr>
          <p:cNvSpPr>
            <a:spLocks noGrp="1"/>
          </p:cNvSpPr>
          <p:nvPr>
            <p:ph type="body" sz="quarter" idx="23" hasCustomPrompt="1"/>
          </p:nvPr>
        </p:nvSpPr>
        <p:spPr>
          <a:xfrm>
            <a:off x="1507205"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tx2"/>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pic>
        <p:nvPicPr>
          <p:cNvPr id="112" name="Picture 111" descr="Logo, icon&#10;&#10;Description automatically generated">
            <a:extLst>
              <a:ext uri="{FF2B5EF4-FFF2-40B4-BE49-F238E27FC236}">
                <a16:creationId xmlns:a16="http://schemas.microsoft.com/office/drawing/2014/main" id="{AE5E0E60-22CA-AB76-12B7-134BF1EA9B3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36" name="Rounded Rectangle 35">
            <a:extLst>
              <a:ext uri="{FF2B5EF4-FFF2-40B4-BE49-F238E27FC236}">
                <a16:creationId xmlns:a16="http://schemas.microsoft.com/office/drawing/2014/main" id="{850950FB-A369-B6D5-6E3A-25298595FAC8}"/>
              </a:ext>
            </a:extLst>
          </p:cNvPr>
          <p:cNvSpPr/>
          <p:nvPr/>
        </p:nvSpPr>
        <p:spPr>
          <a:xfrm>
            <a:off x="287500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ounded Rectangle 40">
            <a:extLst>
              <a:ext uri="{FF2B5EF4-FFF2-40B4-BE49-F238E27FC236}">
                <a16:creationId xmlns:a16="http://schemas.microsoft.com/office/drawing/2014/main" id="{D4B6219F-B5DB-19C9-3EE0-80BFF984197E}"/>
              </a:ext>
            </a:extLst>
          </p:cNvPr>
          <p:cNvSpPr/>
          <p:nvPr/>
        </p:nvSpPr>
        <p:spPr>
          <a:xfrm>
            <a:off x="1235075" y="2908205"/>
            <a:ext cx="1458698"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ounded Rectangle 41">
            <a:extLst>
              <a:ext uri="{FF2B5EF4-FFF2-40B4-BE49-F238E27FC236}">
                <a16:creationId xmlns:a16="http://schemas.microsoft.com/office/drawing/2014/main" id="{FDC9109B-3C82-FEF0-1024-DE9069E1B5DD}"/>
              </a:ext>
            </a:extLst>
          </p:cNvPr>
          <p:cNvSpPr/>
          <p:nvPr/>
        </p:nvSpPr>
        <p:spPr>
          <a:xfrm>
            <a:off x="4519663"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ounded Rectangle 42">
            <a:extLst>
              <a:ext uri="{FF2B5EF4-FFF2-40B4-BE49-F238E27FC236}">
                <a16:creationId xmlns:a16="http://schemas.microsoft.com/office/drawing/2014/main" id="{672B8872-51A3-DF2E-6F62-224C86115529}"/>
              </a:ext>
            </a:extLst>
          </p:cNvPr>
          <p:cNvSpPr/>
          <p:nvPr/>
        </p:nvSpPr>
        <p:spPr>
          <a:xfrm>
            <a:off x="617110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ounded Rectangle 43">
            <a:extLst>
              <a:ext uri="{FF2B5EF4-FFF2-40B4-BE49-F238E27FC236}">
                <a16:creationId xmlns:a16="http://schemas.microsoft.com/office/drawing/2014/main" id="{BD941D56-DB30-EAFB-1E04-9155461DDBFF}"/>
              </a:ext>
            </a:extLst>
          </p:cNvPr>
          <p:cNvSpPr/>
          <p:nvPr/>
        </p:nvSpPr>
        <p:spPr>
          <a:xfrm>
            <a:off x="781458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ounded Rectangle 44">
            <a:extLst>
              <a:ext uri="{FF2B5EF4-FFF2-40B4-BE49-F238E27FC236}">
                <a16:creationId xmlns:a16="http://schemas.microsoft.com/office/drawing/2014/main" id="{BB6E83E9-1FF7-D97D-4F88-3462F2C45B63}"/>
              </a:ext>
            </a:extLst>
          </p:cNvPr>
          <p:cNvSpPr/>
          <p:nvPr/>
        </p:nvSpPr>
        <p:spPr>
          <a:xfrm>
            <a:off x="9458699"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6" name="Straight Connector 45">
            <a:extLst>
              <a:ext uri="{FF2B5EF4-FFF2-40B4-BE49-F238E27FC236}">
                <a16:creationId xmlns:a16="http://schemas.microsoft.com/office/drawing/2014/main" id="{3822B1F6-929F-1183-5277-3B3CA941EE88}"/>
              </a:ext>
            </a:extLst>
          </p:cNvPr>
          <p:cNvCxnSpPr>
            <a:cxnSpLocks/>
          </p:cNvCxnSpPr>
          <p:nvPr/>
        </p:nvCxnSpPr>
        <p:spPr>
          <a:xfrm>
            <a:off x="1968843" y="2443642"/>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B754713-66EB-8C0C-A121-6ABE97A05382}"/>
              </a:ext>
            </a:extLst>
          </p:cNvPr>
          <p:cNvCxnSpPr>
            <a:cxnSpLocks/>
          </p:cNvCxnSpPr>
          <p:nvPr/>
        </p:nvCxnSpPr>
        <p:spPr>
          <a:xfrm>
            <a:off x="3592440" y="2443642"/>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B8A2141-BF4E-BCC4-2FDA-5CEABE1B726C}"/>
              </a:ext>
            </a:extLst>
          </p:cNvPr>
          <p:cNvCxnSpPr>
            <a:cxnSpLocks/>
          </p:cNvCxnSpPr>
          <p:nvPr/>
        </p:nvCxnSpPr>
        <p:spPr>
          <a:xfrm>
            <a:off x="5227745"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AA9DE61-3AED-B71C-AD3B-7A62F10D20C5}"/>
              </a:ext>
            </a:extLst>
          </p:cNvPr>
          <p:cNvCxnSpPr>
            <a:cxnSpLocks/>
          </p:cNvCxnSpPr>
          <p:nvPr/>
        </p:nvCxnSpPr>
        <p:spPr>
          <a:xfrm>
            <a:off x="6910777"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E6B740A-C5D7-C449-CD86-35FF0E9E47C3}"/>
              </a:ext>
            </a:extLst>
          </p:cNvPr>
          <p:cNvCxnSpPr>
            <a:cxnSpLocks/>
          </p:cNvCxnSpPr>
          <p:nvPr/>
        </p:nvCxnSpPr>
        <p:spPr>
          <a:xfrm>
            <a:off x="8546019"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E2D16D-AA85-0501-A8F9-1232B9324A53}"/>
              </a:ext>
            </a:extLst>
          </p:cNvPr>
          <p:cNvCxnSpPr>
            <a:cxnSpLocks/>
          </p:cNvCxnSpPr>
          <p:nvPr/>
        </p:nvCxnSpPr>
        <p:spPr>
          <a:xfrm>
            <a:off x="10190133"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EF6094D-C81F-750C-887B-0A58E5AE2801}"/>
              </a:ext>
            </a:extLst>
          </p:cNvPr>
          <p:cNvCxnSpPr>
            <a:cxnSpLocks/>
          </p:cNvCxnSpPr>
          <p:nvPr/>
        </p:nvCxnSpPr>
        <p:spPr>
          <a:xfrm>
            <a:off x="1298018" y="2362251"/>
            <a:ext cx="9551214" cy="0"/>
          </a:xfrm>
          <a:prstGeom prst="line">
            <a:avLst/>
          </a:prstGeom>
          <a:ln w="111125" cap="rnd">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C88D10D4-893E-D9F0-73F5-D3D515B97165}"/>
              </a:ext>
            </a:extLst>
          </p:cNvPr>
          <p:cNvSpPr/>
          <p:nvPr/>
        </p:nvSpPr>
        <p:spPr>
          <a:xfrm>
            <a:off x="1879976" y="2268187"/>
            <a:ext cx="177734" cy="17773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9285E6E5-034A-B486-58E3-03660BB841E7}"/>
              </a:ext>
            </a:extLst>
          </p:cNvPr>
          <p:cNvSpPr/>
          <p:nvPr/>
        </p:nvSpPr>
        <p:spPr>
          <a:xfrm>
            <a:off x="3503573" y="2268187"/>
            <a:ext cx="177734" cy="177734"/>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EEFAF6A0-AF29-E4CD-5FAB-1A27DA844400}"/>
              </a:ext>
            </a:extLst>
          </p:cNvPr>
          <p:cNvSpPr/>
          <p:nvPr/>
        </p:nvSpPr>
        <p:spPr>
          <a:xfrm>
            <a:off x="5138878" y="2276425"/>
            <a:ext cx="177734" cy="177734"/>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6BCEB0EF-7DEE-53EF-9BE7-3B4D4479E7E4}"/>
              </a:ext>
            </a:extLst>
          </p:cNvPr>
          <p:cNvSpPr/>
          <p:nvPr/>
        </p:nvSpPr>
        <p:spPr>
          <a:xfrm>
            <a:off x="6821910" y="2276425"/>
            <a:ext cx="177734" cy="177734"/>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FD1BCC06-E4A5-2346-37FE-25046509428D}"/>
              </a:ext>
            </a:extLst>
          </p:cNvPr>
          <p:cNvSpPr/>
          <p:nvPr/>
        </p:nvSpPr>
        <p:spPr>
          <a:xfrm>
            <a:off x="8457152" y="2276425"/>
            <a:ext cx="177734" cy="177734"/>
          </a:xfrm>
          <a:prstGeom prst="ellipse">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a:extLst>
              <a:ext uri="{FF2B5EF4-FFF2-40B4-BE49-F238E27FC236}">
                <a16:creationId xmlns:a16="http://schemas.microsoft.com/office/drawing/2014/main" id="{EBBB0D2D-F8F9-47B5-AFC3-E965EA042292}"/>
              </a:ext>
            </a:extLst>
          </p:cNvPr>
          <p:cNvSpPr/>
          <p:nvPr/>
        </p:nvSpPr>
        <p:spPr>
          <a:xfrm>
            <a:off x="10101266" y="2276425"/>
            <a:ext cx="177734" cy="177734"/>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Text Placeholder 19">
            <a:extLst>
              <a:ext uri="{FF2B5EF4-FFF2-40B4-BE49-F238E27FC236}">
                <a16:creationId xmlns:a16="http://schemas.microsoft.com/office/drawing/2014/main" id="{B734389B-95BD-BF13-8B1E-5FC8CB061E0E}"/>
              </a:ext>
            </a:extLst>
          </p:cNvPr>
          <p:cNvSpPr>
            <a:spLocks noGrp="1"/>
          </p:cNvSpPr>
          <p:nvPr>
            <p:ph type="body" sz="quarter" idx="48" hasCustomPrompt="1"/>
          </p:nvPr>
        </p:nvSpPr>
        <p:spPr>
          <a:xfrm>
            <a:off x="3130802"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07" name="Text Placeholder 19">
            <a:extLst>
              <a:ext uri="{FF2B5EF4-FFF2-40B4-BE49-F238E27FC236}">
                <a16:creationId xmlns:a16="http://schemas.microsoft.com/office/drawing/2014/main" id="{0497B6B1-EFA1-1DA4-45D1-1B7B2FD4EA83}"/>
              </a:ext>
            </a:extLst>
          </p:cNvPr>
          <p:cNvSpPr>
            <a:spLocks noGrp="1"/>
          </p:cNvSpPr>
          <p:nvPr>
            <p:ph type="body" sz="quarter" idx="49" hasCustomPrompt="1"/>
          </p:nvPr>
        </p:nvSpPr>
        <p:spPr>
          <a:xfrm>
            <a:off x="4766107"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3"/>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13" name="Text Placeholder 19">
            <a:extLst>
              <a:ext uri="{FF2B5EF4-FFF2-40B4-BE49-F238E27FC236}">
                <a16:creationId xmlns:a16="http://schemas.microsoft.com/office/drawing/2014/main" id="{0D16EE79-924A-C4E4-D6A4-437630DA65E7}"/>
              </a:ext>
            </a:extLst>
          </p:cNvPr>
          <p:cNvSpPr>
            <a:spLocks noGrp="1"/>
          </p:cNvSpPr>
          <p:nvPr>
            <p:ph type="body" sz="quarter" idx="50" hasCustomPrompt="1"/>
          </p:nvPr>
        </p:nvSpPr>
        <p:spPr>
          <a:xfrm>
            <a:off x="8084381"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5"/>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14" name="Text Placeholder 19">
            <a:extLst>
              <a:ext uri="{FF2B5EF4-FFF2-40B4-BE49-F238E27FC236}">
                <a16:creationId xmlns:a16="http://schemas.microsoft.com/office/drawing/2014/main" id="{5C0AFA9E-1D51-9B85-610E-4888F7495456}"/>
              </a:ext>
            </a:extLst>
          </p:cNvPr>
          <p:cNvSpPr>
            <a:spLocks noGrp="1"/>
          </p:cNvSpPr>
          <p:nvPr>
            <p:ph type="body" sz="quarter" idx="51" hasCustomPrompt="1"/>
          </p:nvPr>
        </p:nvSpPr>
        <p:spPr>
          <a:xfrm>
            <a:off x="9728495"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6"/>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15" name="Text Placeholder 19">
            <a:extLst>
              <a:ext uri="{FF2B5EF4-FFF2-40B4-BE49-F238E27FC236}">
                <a16:creationId xmlns:a16="http://schemas.microsoft.com/office/drawing/2014/main" id="{B373331D-B8CF-8B9E-2172-67C87B1FD750}"/>
              </a:ext>
            </a:extLst>
          </p:cNvPr>
          <p:cNvSpPr>
            <a:spLocks noGrp="1"/>
          </p:cNvSpPr>
          <p:nvPr>
            <p:ph type="body" sz="quarter" idx="52" hasCustomPrompt="1"/>
          </p:nvPr>
        </p:nvSpPr>
        <p:spPr>
          <a:xfrm>
            <a:off x="6449139" y="1977901"/>
            <a:ext cx="923277" cy="286954"/>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4"/>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99" name="Text Placeholder 94">
            <a:extLst>
              <a:ext uri="{FF2B5EF4-FFF2-40B4-BE49-F238E27FC236}">
                <a16:creationId xmlns:a16="http://schemas.microsoft.com/office/drawing/2014/main" id="{9F74A01F-C91D-AA27-56AC-3AD308A8708B}"/>
              </a:ext>
            </a:extLst>
          </p:cNvPr>
          <p:cNvSpPr>
            <a:spLocks noGrp="1"/>
          </p:cNvSpPr>
          <p:nvPr>
            <p:ph type="body" sz="quarter" idx="33" hasCustomPrompt="1"/>
          </p:nvPr>
        </p:nvSpPr>
        <p:spPr>
          <a:xfrm>
            <a:off x="1301629"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6" name="Text Placeholder 94">
            <a:extLst>
              <a:ext uri="{FF2B5EF4-FFF2-40B4-BE49-F238E27FC236}">
                <a16:creationId xmlns:a16="http://schemas.microsoft.com/office/drawing/2014/main" id="{E1A1A2A6-23AE-0373-2565-68669C3A6134}"/>
              </a:ext>
            </a:extLst>
          </p:cNvPr>
          <p:cNvSpPr>
            <a:spLocks noGrp="1"/>
          </p:cNvSpPr>
          <p:nvPr>
            <p:ph type="body" sz="quarter" idx="53" hasCustomPrompt="1"/>
          </p:nvPr>
        </p:nvSpPr>
        <p:spPr>
          <a:xfrm>
            <a:off x="2935886"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7" name="Text Placeholder 94">
            <a:extLst>
              <a:ext uri="{FF2B5EF4-FFF2-40B4-BE49-F238E27FC236}">
                <a16:creationId xmlns:a16="http://schemas.microsoft.com/office/drawing/2014/main" id="{17D0AD97-5A94-FABB-B078-B5CEA13D7865}"/>
              </a:ext>
            </a:extLst>
          </p:cNvPr>
          <p:cNvSpPr>
            <a:spLocks noGrp="1"/>
          </p:cNvSpPr>
          <p:nvPr>
            <p:ph type="body" sz="quarter" idx="54" hasCustomPrompt="1"/>
          </p:nvPr>
        </p:nvSpPr>
        <p:spPr>
          <a:xfrm>
            <a:off x="4574239"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8" name="Text Placeholder 94">
            <a:extLst>
              <a:ext uri="{FF2B5EF4-FFF2-40B4-BE49-F238E27FC236}">
                <a16:creationId xmlns:a16="http://schemas.microsoft.com/office/drawing/2014/main" id="{04232D58-6FC4-CC08-BF41-6AA2CC6E49A8}"/>
              </a:ext>
            </a:extLst>
          </p:cNvPr>
          <p:cNvSpPr>
            <a:spLocks noGrp="1"/>
          </p:cNvSpPr>
          <p:nvPr>
            <p:ph type="body" sz="quarter" idx="55" hasCustomPrompt="1"/>
          </p:nvPr>
        </p:nvSpPr>
        <p:spPr>
          <a:xfrm>
            <a:off x="6237993"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9" name="Text Placeholder 94">
            <a:extLst>
              <a:ext uri="{FF2B5EF4-FFF2-40B4-BE49-F238E27FC236}">
                <a16:creationId xmlns:a16="http://schemas.microsoft.com/office/drawing/2014/main" id="{22260A2A-DC7E-5740-4291-89FEA43C2A82}"/>
              </a:ext>
            </a:extLst>
          </p:cNvPr>
          <p:cNvSpPr>
            <a:spLocks noGrp="1"/>
          </p:cNvSpPr>
          <p:nvPr>
            <p:ph type="body" sz="quarter" idx="56" hasCustomPrompt="1"/>
          </p:nvPr>
        </p:nvSpPr>
        <p:spPr>
          <a:xfrm>
            <a:off x="7879283"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20" name="Text Placeholder 94">
            <a:extLst>
              <a:ext uri="{FF2B5EF4-FFF2-40B4-BE49-F238E27FC236}">
                <a16:creationId xmlns:a16="http://schemas.microsoft.com/office/drawing/2014/main" id="{6E0F566C-83F8-8CF8-C2F1-8B9D643FB295}"/>
              </a:ext>
            </a:extLst>
          </p:cNvPr>
          <p:cNvSpPr>
            <a:spLocks noGrp="1"/>
          </p:cNvSpPr>
          <p:nvPr>
            <p:ph type="body" sz="quarter" idx="57" hasCustomPrompt="1"/>
          </p:nvPr>
        </p:nvSpPr>
        <p:spPr>
          <a:xfrm>
            <a:off x="9524681" y="3025818"/>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Tree>
    <p:extLst>
      <p:ext uri="{BB962C8B-B14F-4D97-AF65-F5344CB8AC3E}">
        <p14:creationId xmlns:p14="http://schemas.microsoft.com/office/powerpoint/2010/main" val="9465276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rocess chart">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39CAAF40-E3FB-E73A-BDFE-9038192BCC21}"/>
              </a:ext>
            </a:extLst>
          </p:cNvPr>
          <p:cNvSpPr/>
          <p:nvPr/>
        </p:nvSpPr>
        <p:spPr>
          <a:xfrm>
            <a:off x="8557603" y="2511675"/>
            <a:ext cx="2362810"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dirty="0"/>
          </a:p>
        </p:txBody>
      </p:sp>
      <p:sp>
        <p:nvSpPr>
          <p:cNvPr id="50" name="Pentagon 49">
            <a:extLst>
              <a:ext uri="{FF2B5EF4-FFF2-40B4-BE49-F238E27FC236}">
                <a16:creationId xmlns:a16="http://schemas.microsoft.com/office/drawing/2014/main" id="{AD06C707-A944-493B-8712-AAFD2DBCB74F}"/>
              </a:ext>
            </a:extLst>
          </p:cNvPr>
          <p:cNvSpPr/>
          <p:nvPr/>
        </p:nvSpPr>
        <p:spPr>
          <a:xfrm>
            <a:off x="8557603" y="1773238"/>
            <a:ext cx="2362103" cy="813662"/>
          </a:xfrm>
          <a:prstGeom prst="homePlate">
            <a:avLst>
              <a:gd name="adj" fmla="val 0"/>
            </a:avLst>
          </a:prstGeom>
          <a:solidFill>
            <a:schemeClr val="accent1"/>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15631291-EB0F-27B5-DE4C-465F07AEF98A}"/>
              </a:ext>
            </a:extLst>
          </p:cNvPr>
          <p:cNvSpPr/>
          <p:nvPr/>
        </p:nvSpPr>
        <p:spPr>
          <a:xfrm>
            <a:off x="6119372" y="2511675"/>
            <a:ext cx="2362810"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dirty="0"/>
          </a:p>
        </p:txBody>
      </p:sp>
      <p:sp>
        <p:nvSpPr>
          <p:cNvPr id="49" name="Pentagon 48">
            <a:extLst>
              <a:ext uri="{FF2B5EF4-FFF2-40B4-BE49-F238E27FC236}">
                <a16:creationId xmlns:a16="http://schemas.microsoft.com/office/drawing/2014/main" id="{8BDEE602-10EB-CC3C-C88E-229B0142BBD7}"/>
              </a:ext>
            </a:extLst>
          </p:cNvPr>
          <p:cNvSpPr/>
          <p:nvPr/>
        </p:nvSpPr>
        <p:spPr>
          <a:xfrm>
            <a:off x="6119371" y="1773238"/>
            <a:ext cx="2536354" cy="813662"/>
          </a:xfrm>
          <a:prstGeom prst="homePlate">
            <a:avLst>
              <a:gd name="adj" fmla="val 21264"/>
            </a:avLst>
          </a:prstGeom>
          <a:solidFill>
            <a:schemeClr val="tx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1C7EFA14-F4F4-8BCC-2D55-2A3DB69D7339}"/>
              </a:ext>
            </a:extLst>
          </p:cNvPr>
          <p:cNvSpPr/>
          <p:nvPr/>
        </p:nvSpPr>
        <p:spPr>
          <a:xfrm>
            <a:off x="3677616" y="2511675"/>
            <a:ext cx="2362810"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dirty="0"/>
          </a:p>
        </p:txBody>
      </p:sp>
      <p:sp>
        <p:nvSpPr>
          <p:cNvPr id="11" name="Rectangle 10">
            <a:extLst>
              <a:ext uri="{FF2B5EF4-FFF2-40B4-BE49-F238E27FC236}">
                <a16:creationId xmlns:a16="http://schemas.microsoft.com/office/drawing/2014/main" id="{6C539B41-9F21-0975-6EAF-14864B910C89}"/>
              </a:ext>
            </a:extLst>
          </p:cNvPr>
          <p:cNvSpPr/>
          <p:nvPr/>
        </p:nvSpPr>
        <p:spPr>
          <a:xfrm>
            <a:off x="1235075" y="2511675"/>
            <a:ext cx="2362810"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dirty="0"/>
          </a:p>
        </p:txBody>
      </p:sp>
      <p:sp>
        <p:nvSpPr>
          <p:cNvPr id="48" name="Pentagon 47">
            <a:extLst>
              <a:ext uri="{FF2B5EF4-FFF2-40B4-BE49-F238E27FC236}">
                <a16:creationId xmlns:a16="http://schemas.microsoft.com/office/drawing/2014/main" id="{7E3B8D10-C583-D8C4-4C84-65E45FB6DCF8}"/>
              </a:ext>
            </a:extLst>
          </p:cNvPr>
          <p:cNvSpPr/>
          <p:nvPr/>
        </p:nvSpPr>
        <p:spPr>
          <a:xfrm>
            <a:off x="3678615" y="1773238"/>
            <a:ext cx="2520135" cy="813662"/>
          </a:xfrm>
          <a:prstGeom prst="homePlate">
            <a:avLst>
              <a:gd name="adj" fmla="val 21264"/>
            </a:avLst>
          </a:prstGeom>
          <a:solidFill>
            <a:schemeClr val="accent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entagon 18">
            <a:extLst>
              <a:ext uri="{FF2B5EF4-FFF2-40B4-BE49-F238E27FC236}">
                <a16:creationId xmlns:a16="http://schemas.microsoft.com/office/drawing/2014/main" id="{3D6C4657-F8AB-B8F5-979B-A39466E7BFDD}"/>
              </a:ext>
            </a:extLst>
          </p:cNvPr>
          <p:cNvSpPr/>
          <p:nvPr/>
        </p:nvSpPr>
        <p:spPr>
          <a:xfrm>
            <a:off x="1235075" y="1773238"/>
            <a:ext cx="2532296" cy="813662"/>
          </a:xfrm>
          <a:prstGeom prst="homePlate">
            <a:avLst>
              <a:gd name="adj" fmla="val 21264"/>
            </a:avLst>
          </a:prstGeom>
          <a:solidFill>
            <a:schemeClr val="accent6"/>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 Placeholder 16">
            <a:extLst>
              <a:ext uri="{FF2B5EF4-FFF2-40B4-BE49-F238E27FC236}">
                <a16:creationId xmlns:a16="http://schemas.microsoft.com/office/drawing/2014/main" id="{86204B1C-D0ED-0276-AC9B-0A9CCC7D079B}"/>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sp>
        <p:nvSpPr>
          <p:cNvPr id="29" name="Text Placeholder 19">
            <a:extLst>
              <a:ext uri="{FF2B5EF4-FFF2-40B4-BE49-F238E27FC236}">
                <a16:creationId xmlns:a16="http://schemas.microsoft.com/office/drawing/2014/main" id="{44B31B80-4C90-DD68-5449-A499073619D0}"/>
              </a:ext>
            </a:extLst>
          </p:cNvPr>
          <p:cNvSpPr>
            <a:spLocks noGrp="1"/>
          </p:cNvSpPr>
          <p:nvPr>
            <p:ph type="body" sz="quarter" idx="26" hasCustomPrompt="1"/>
          </p:nvPr>
        </p:nvSpPr>
        <p:spPr>
          <a:xfrm>
            <a:off x="1429306" y="1995180"/>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pic>
        <p:nvPicPr>
          <p:cNvPr id="47" name="Picture 46" descr="Logo, icon&#10;&#10;Description automatically generated">
            <a:extLst>
              <a:ext uri="{FF2B5EF4-FFF2-40B4-BE49-F238E27FC236}">
                <a16:creationId xmlns:a16="http://schemas.microsoft.com/office/drawing/2014/main" id="{F284050D-E4E4-4E42-2FF0-86D8E78B0B5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52" name="Text Placeholder 19">
            <a:extLst>
              <a:ext uri="{FF2B5EF4-FFF2-40B4-BE49-F238E27FC236}">
                <a16:creationId xmlns:a16="http://schemas.microsoft.com/office/drawing/2014/main" id="{C9CFFAAB-8EFF-7BA0-51CC-34B41B97AD77}"/>
              </a:ext>
            </a:extLst>
          </p:cNvPr>
          <p:cNvSpPr>
            <a:spLocks noGrp="1"/>
          </p:cNvSpPr>
          <p:nvPr>
            <p:ph type="body" sz="quarter" idx="44" hasCustomPrompt="1"/>
          </p:nvPr>
        </p:nvSpPr>
        <p:spPr>
          <a:xfrm>
            <a:off x="1429306" y="2159877"/>
            <a:ext cx="2272682"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0" name="Text Placeholder 19">
            <a:extLst>
              <a:ext uri="{FF2B5EF4-FFF2-40B4-BE49-F238E27FC236}">
                <a16:creationId xmlns:a16="http://schemas.microsoft.com/office/drawing/2014/main" id="{E4893025-332F-F805-DB2F-25D1F93880A4}"/>
              </a:ext>
            </a:extLst>
          </p:cNvPr>
          <p:cNvSpPr>
            <a:spLocks noGrp="1"/>
          </p:cNvSpPr>
          <p:nvPr>
            <p:ph type="body" sz="quarter" idx="45" hasCustomPrompt="1"/>
          </p:nvPr>
        </p:nvSpPr>
        <p:spPr>
          <a:xfrm>
            <a:off x="3882040" y="1995180"/>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1" name="Text Placeholder 19">
            <a:extLst>
              <a:ext uri="{FF2B5EF4-FFF2-40B4-BE49-F238E27FC236}">
                <a16:creationId xmlns:a16="http://schemas.microsoft.com/office/drawing/2014/main" id="{6A6417A8-8AC5-6AE6-BB8F-057773A8F787}"/>
              </a:ext>
            </a:extLst>
          </p:cNvPr>
          <p:cNvSpPr>
            <a:spLocks noGrp="1"/>
          </p:cNvSpPr>
          <p:nvPr>
            <p:ph type="body" sz="quarter" idx="46" hasCustomPrompt="1"/>
          </p:nvPr>
        </p:nvSpPr>
        <p:spPr>
          <a:xfrm>
            <a:off x="3882040" y="2159877"/>
            <a:ext cx="2272682"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2" name="Text Placeholder 19">
            <a:extLst>
              <a:ext uri="{FF2B5EF4-FFF2-40B4-BE49-F238E27FC236}">
                <a16:creationId xmlns:a16="http://schemas.microsoft.com/office/drawing/2014/main" id="{167FA60A-1B82-00F1-70AE-0B9A83E34995}"/>
              </a:ext>
            </a:extLst>
          </p:cNvPr>
          <p:cNvSpPr>
            <a:spLocks noGrp="1"/>
          </p:cNvSpPr>
          <p:nvPr>
            <p:ph type="body" sz="quarter" idx="47" hasCustomPrompt="1"/>
          </p:nvPr>
        </p:nvSpPr>
        <p:spPr>
          <a:xfrm>
            <a:off x="6312024" y="1995180"/>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3" name="Text Placeholder 19">
            <a:extLst>
              <a:ext uri="{FF2B5EF4-FFF2-40B4-BE49-F238E27FC236}">
                <a16:creationId xmlns:a16="http://schemas.microsoft.com/office/drawing/2014/main" id="{A701CAFC-BA9F-09CC-506D-607DF023B78C}"/>
              </a:ext>
            </a:extLst>
          </p:cNvPr>
          <p:cNvSpPr>
            <a:spLocks noGrp="1"/>
          </p:cNvSpPr>
          <p:nvPr>
            <p:ph type="body" sz="quarter" idx="48" hasCustomPrompt="1"/>
          </p:nvPr>
        </p:nvSpPr>
        <p:spPr>
          <a:xfrm>
            <a:off x="6312024" y="2159877"/>
            <a:ext cx="2272682"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4" name="Text Placeholder 19">
            <a:extLst>
              <a:ext uri="{FF2B5EF4-FFF2-40B4-BE49-F238E27FC236}">
                <a16:creationId xmlns:a16="http://schemas.microsoft.com/office/drawing/2014/main" id="{2F6155BE-1BA9-EBA9-3DFA-3D0DB7EF0A3C}"/>
              </a:ext>
            </a:extLst>
          </p:cNvPr>
          <p:cNvSpPr>
            <a:spLocks noGrp="1"/>
          </p:cNvSpPr>
          <p:nvPr>
            <p:ph type="body" sz="quarter" idx="49" hasCustomPrompt="1"/>
          </p:nvPr>
        </p:nvSpPr>
        <p:spPr>
          <a:xfrm>
            <a:off x="8760296" y="1995180"/>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5" name="Text Placeholder 19">
            <a:extLst>
              <a:ext uri="{FF2B5EF4-FFF2-40B4-BE49-F238E27FC236}">
                <a16:creationId xmlns:a16="http://schemas.microsoft.com/office/drawing/2014/main" id="{DB222B86-E1B2-65DD-A063-D38B3081258A}"/>
              </a:ext>
            </a:extLst>
          </p:cNvPr>
          <p:cNvSpPr>
            <a:spLocks noGrp="1"/>
          </p:cNvSpPr>
          <p:nvPr>
            <p:ph type="body" sz="quarter" idx="50" hasCustomPrompt="1"/>
          </p:nvPr>
        </p:nvSpPr>
        <p:spPr>
          <a:xfrm>
            <a:off x="8760296" y="2159877"/>
            <a:ext cx="2272682"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68" name="Text Placeholder 4">
            <a:extLst>
              <a:ext uri="{FF2B5EF4-FFF2-40B4-BE49-F238E27FC236}">
                <a16:creationId xmlns:a16="http://schemas.microsoft.com/office/drawing/2014/main" id="{1E32629D-7C12-B677-EE1B-B3DA57CD2BF2}"/>
              </a:ext>
            </a:extLst>
          </p:cNvPr>
          <p:cNvSpPr>
            <a:spLocks noGrp="1"/>
          </p:cNvSpPr>
          <p:nvPr>
            <p:ph type="body" sz="quarter" idx="23"/>
          </p:nvPr>
        </p:nvSpPr>
        <p:spPr>
          <a:xfrm>
            <a:off x="1455113" y="2817812"/>
            <a:ext cx="2042690" cy="1702293"/>
          </a:xfrm>
        </p:spPr>
        <p:txBody>
          <a:bodyPr lIns="0" tIns="0" rIns="0" bIns="0"/>
          <a:lstStyle>
            <a:lvl1pPr marL="180000" indent="-180000">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69" name="Text Placeholder 4">
            <a:extLst>
              <a:ext uri="{FF2B5EF4-FFF2-40B4-BE49-F238E27FC236}">
                <a16:creationId xmlns:a16="http://schemas.microsoft.com/office/drawing/2014/main" id="{1C8E00F2-D669-AFB6-0F50-0D16CC3E1EFB}"/>
              </a:ext>
            </a:extLst>
          </p:cNvPr>
          <p:cNvSpPr>
            <a:spLocks noGrp="1"/>
          </p:cNvSpPr>
          <p:nvPr>
            <p:ph type="body" sz="quarter" idx="51"/>
          </p:nvPr>
        </p:nvSpPr>
        <p:spPr>
          <a:xfrm>
            <a:off x="3882040" y="2817812"/>
            <a:ext cx="2042690" cy="1702293"/>
          </a:xfrm>
        </p:spPr>
        <p:txBody>
          <a:bodyPr lIns="0" tIns="0" rIns="0" bIns="0"/>
          <a:lstStyle>
            <a:lvl1pPr marL="180000" indent="-180000">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70" name="Text Placeholder 4">
            <a:extLst>
              <a:ext uri="{FF2B5EF4-FFF2-40B4-BE49-F238E27FC236}">
                <a16:creationId xmlns:a16="http://schemas.microsoft.com/office/drawing/2014/main" id="{3F2AAB92-45D5-9B3A-BFEE-FD7ED296E8CE}"/>
              </a:ext>
            </a:extLst>
          </p:cNvPr>
          <p:cNvSpPr>
            <a:spLocks noGrp="1"/>
          </p:cNvSpPr>
          <p:nvPr>
            <p:ph type="body" sz="quarter" idx="52"/>
          </p:nvPr>
        </p:nvSpPr>
        <p:spPr>
          <a:xfrm>
            <a:off x="6312024" y="2817812"/>
            <a:ext cx="2042690" cy="1702293"/>
          </a:xfrm>
        </p:spPr>
        <p:txBody>
          <a:bodyPr lIns="0" tIns="0" rIns="0" bIns="0"/>
          <a:lstStyle>
            <a:lvl1pPr marL="180000" indent="-180000">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71" name="Text Placeholder 4">
            <a:extLst>
              <a:ext uri="{FF2B5EF4-FFF2-40B4-BE49-F238E27FC236}">
                <a16:creationId xmlns:a16="http://schemas.microsoft.com/office/drawing/2014/main" id="{D70624A6-2423-828E-8FF9-DD5AAD0D8CDC}"/>
              </a:ext>
            </a:extLst>
          </p:cNvPr>
          <p:cNvSpPr>
            <a:spLocks noGrp="1"/>
          </p:cNvSpPr>
          <p:nvPr>
            <p:ph type="body" sz="quarter" idx="53"/>
          </p:nvPr>
        </p:nvSpPr>
        <p:spPr>
          <a:xfrm>
            <a:off x="8760296" y="2817812"/>
            <a:ext cx="2042690" cy="1702293"/>
          </a:xfrm>
        </p:spPr>
        <p:txBody>
          <a:bodyPr lIns="0" tIns="0" rIns="0" bIns="0"/>
          <a:lstStyle>
            <a:lvl1pPr marL="180000" indent="-180000">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18073822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Governance Structure Option A">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71167F2F-5E50-18F9-530E-8A6FAA81FB2C}"/>
              </a:ext>
            </a:extLst>
          </p:cNvPr>
          <p:cNvCxnSpPr>
            <a:cxnSpLocks/>
          </p:cNvCxnSpPr>
          <p:nvPr/>
        </p:nvCxnSpPr>
        <p:spPr>
          <a:xfrm flipH="1">
            <a:off x="7075790"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D1E641B-925C-2E09-DF04-4ED1EDC9BF54}"/>
              </a:ext>
            </a:extLst>
          </p:cNvPr>
          <p:cNvCxnSpPr>
            <a:cxnSpLocks/>
          </p:cNvCxnSpPr>
          <p:nvPr/>
        </p:nvCxnSpPr>
        <p:spPr>
          <a:xfrm flipH="1">
            <a:off x="7104112" y="2060848"/>
            <a:ext cx="1942452"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565AA5F-82BF-4D24-85E7-FB51553B005B}"/>
              </a:ext>
            </a:extLst>
          </p:cNvPr>
          <p:cNvCxnSpPr>
            <a:cxnSpLocks/>
          </p:cNvCxnSpPr>
          <p:nvPr/>
        </p:nvCxnSpPr>
        <p:spPr>
          <a:xfrm flipH="1">
            <a:off x="8184232"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1639564-F4DF-C647-521C-E5BDB6DBD198}"/>
              </a:ext>
            </a:extLst>
          </p:cNvPr>
          <p:cNvCxnSpPr>
            <a:cxnSpLocks/>
          </p:cNvCxnSpPr>
          <p:nvPr/>
        </p:nvCxnSpPr>
        <p:spPr>
          <a:xfrm flipV="1">
            <a:off x="9048328"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97" name="Rounded Rectangle 96">
            <a:extLst>
              <a:ext uri="{FF2B5EF4-FFF2-40B4-BE49-F238E27FC236}">
                <a16:creationId xmlns:a16="http://schemas.microsoft.com/office/drawing/2014/main" id="{D0D72A09-B42D-79F5-0D74-178419881E9F}"/>
              </a:ext>
            </a:extLst>
          </p:cNvPr>
          <p:cNvSpPr/>
          <p:nvPr/>
        </p:nvSpPr>
        <p:spPr>
          <a:xfrm>
            <a:off x="7752184" y="25649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Rounded Rectangle 94">
            <a:extLst>
              <a:ext uri="{FF2B5EF4-FFF2-40B4-BE49-F238E27FC236}">
                <a16:creationId xmlns:a16="http://schemas.microsoft.com/office/drawing/2014/main" id="{EACF6BCC-AECC-BAFE-A5E1-E47BB4BEAF70}"/>
              </a:ext>
            </a:extLst>
          </p:cNvPr>
          <p:cNvSpPr/>
          <p:nvPr/>
        </p:nvSpPr>
        <p:spPr>
          <a:xfrm>
            <a:off x="4936274" y="1789292"/>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3" name="Straight Connector 32">
            <a:extLst>
              <a:ext uri="{FF2B5EF4-FFF2-40B4-BE49-F238E27FC236}">
                <a16:creationId xmlns:a16="http://schemas.microsoft.com/office/drawing/2014/main" id="{1D0ED6DE-992A-A027-2BBC-8FA19BC4BE09}"/>
              </a:ext>
            </a:extLst>
          </p:cNvPr>
          <p:cNvCxnSpPr>
            <a:cxnSpLocks/>
          </p:cNvCxnSpPr>
          <p:nvPr/>
        </p:nvCxnSpPr>
        <p:spPr>
          <a:xfrm flipV="1">
            <a:off x="6104277" y="2342080"/>
            <a:ext cx="0" cy="100822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A9047FF-0739-61B3-9278-D506A686C9CC}"/>
              </a:ext>
            </a:extLst>
          </p:cNvPr>
          <p:cNvCxnSpPr>
            <a:cxnSpLocks/>
          </p:cNvCxnSpPr>
          <p:nvPr/>
        </p:nvCxnSpPr>
        <p:spPr>
          <a:xfrm flipH="1">
            <a:off x="4580092" y="3353221"/>
            <a:ext cx="3102367"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08A7237-C9EA-73E2-7381-1E60B93E7D6E}"/>
              </a:ext>
            </a:extLst>
          </p:cNvPr>
          <p:cNvCxnSpPr>
            <a:cxnSpLocks/>
          </p:cNvCxnSpPr>
          <p:nvPr/>
        </p:nvCxnSpPr>
        <p:spPr>
          <a:xfrm flipV="1">
            <a:off x="4583832" y="3350302"/>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6CF1C2C-B902-1A16-6CB4-0416873B86C4}"/>
              </a:ext>
            </a:extLst>
          </p:cNvPr>
          <p:cNvCxnSpPr>
            <a:cxnSpLocks/>
          </p:cNvCxnSpPr>
          <p:nvPr/>
        </p:nvCxnSpPr>
        <p:spPr>
          <a:xfrm flipV="1">
            <a:off x="7680176" y="3350302"/>
            <a:ext cx="0" cy="206864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5706DC1-B8CA-146E-EAB5-2B92B33F97F8}"/>
              </a:ext>
            </a:extLst>
          </p:cNvPr>
          <p:cNvCxnSpPr>
            <a:cxnSpLocks/>
          </p:cNvCxnSpPr>
          <p:nvPr/>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4" name="Text Placeholder 16">
            <a:extLst>
              <a:ext uri="{FF2B5EF4-FFF2-40B4-BE49-F238E27FC236}">
                <a16:creationId xmlns:a16="http://schemas.microsoft.com/office/drawing/2014/main" id="{25B32647-5D22-5783-D19C-B97B9D30A99D}"/>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pic>
        <p:nvPicPr>
          <p:cNvPr id="17" name="Picture 16" descr="Logo, icon&#10;&#10;Description automatically generated">
            <a:extLst>
              <a:ext uri="{FF2B5EF4-FFF2-40B4-BE49-F238E27FC236}">
                <a16:creationId xmlns:a16="http://schemas.microsoft.com/office/drawing/2014/main" id="{25237E83-0951-A080-FC09-2ADDC1B62D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31" name="Text Placeholder 4">
            <a:extLst>
              <a:ext uri="{FF2B5EF4-FFF2-40B4-BE49-F238E27FC236}">
                <a16:creationId xmlns:a16="http://schemas.microsoft.com/office/drawing/2014/main" id="{A30858AC-343F-16E0-28B2-64D8CBF8595B}"/>
              </a:ext>
            </a:extLst>
          </p:cNvPr>
          <p:cNvSpPr>
            <a:spLocks noGrp="1"/>
          </p:cNvSpPr>
          <p:nvPr>
            <p:ph type="body" sz="quarter" idx="23" hasCustomPrompt="1"/>
          </p:nvPr>
        </p:nvSpPr>
        <p:spPr>
          <a:xfrm>
            <a:off x="5384247" y="1788696"/>
            <a:ext cx="171676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36" name="Rounded Rectangle 35">
            <a:extLst>
              <a:ext uri="{FF2B5EF4-FFF2-40B4-BE49-F238E27FC236}">
                <a16:creationId xmlns:a16="http://schemas.microsoft.com/office/drawing/2014/main" id="{C70DA06A-C345-39C7-B946-FC4F3D23A610}"/>
              </a:ext>
            </a:extLst>
          </p:cNvPr>
          <p:cNvSpPr/>
          <p:nvPr/>
        </p:nvSpPr>
        <p:spPr>
          <a:xfrm>
            <a:off x="4952750" y="25649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4">
            <a:extLst>
              <a:ext uri="{FF2B5EF4-FFF2-40B4-BE49-F238E27FC236}">
                <a16:creationId xmlns:a16="http://schemas.microsoft.com/office/drawing/2014/main" id="{445869F5-AEAD-B50F-DE6A-D1A5B982E01D}"/>
              </a:ext>
            </a:extLst>
          </p:cNvPr>
          <p:cNvSpPr>
            <a:spLocks noGrp="1"/>
          </p:cNvSpPr>
          <p:nvPr>
            <p:ph type="body" sz="quarter" idx="24" hasCustomPrompt="1"/>
          </p:nvPr>
        </p:nvSpPr>
        <p:spPr>
          <a:xfrm>
            <a:off x="5395705" y="2580362"/>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2" name="Rounded Rectangle 41">
            <a:extLst>
              <a:ext uri="{FF2B5EF4-FFF2-40B4-BE49-F238E27FC236}">
                <a16:creationId xmlns:a16="http://schemas.microsoft.com/office/drawing/2014/main" id="{5E0C4E51-0667-E15B-5897-B0CD5A5537CD}"/>
              </a:ext>
            </a:extLst>
          </p:cNvPr>
          <p:cNvSpPr/>
          <p:nvPr/>
        </p:nvSpPr>
        <p:spPr>
          <a:xfrm>
            <a:off x="3431248" y="3565016"/>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 Placeholder 4">
            <a:extLst>
              <a:ext uri="{FF2B5EF4-FFF2-40B4-BE49-F238E27FC236}">
                <a16:creationId xmlns:a16="http://schemas.microsoft.com/office/drawing/2014/main" id="{E7B6D382-654B-4583-E1DF-27E9F7817043}"/>
              </a:ext>
            </a:extLst>
          </p:cNvPr>
          <p:cNvSpPr>
            <a:spLocks noGrp="1"/>
          </p:cNvSpPr>
          <p:nvPr>
            <p:ph type="body" sz="quarter" idx="26" hasCustomPrompt="1"/>
          </p:nvPr>
        </p:nvSpPr>
        <p:spPr>
          <a:xfrm>
            <a:off x="3890679" y="3580474"/>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5" name="Rounded Rectangle 44">
            <a:extLst>
              <a:ext uri="{FF2B5EF4-FFF2-40B4-BE49-F238E27FC236}">
                <a16:creationId xmlns:a16="http://schemas.microsoft.com/office/drawing/2014/main" id="{9D12D37E-8389-4624-0C3B-D02CC580C04F}"/>
              </a:ext>
            </a:extLst>
          </p:cNvPr>
          <p:cNvSpPr/>
          <p:nvPr/>
        </p:nvSpPr>
        <p:spPr>
          <a:xfrm>
            <a:off x="6469847" y="3565016"/>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 Placeholder 4">
            <a:extLst>
              <a:ext uri="{FF2B5EF4-FFF2-40B4-BE49-F238E27FC236}">
                <a16:creationId xmlns:a16="http://schemas.microsoft.com/office/drawing/2014/main" id="{6AF69F26-21EC-1CE3-DC7D-D93DDF5EE865}"/>
              </a:ext>
            </a:extLst>
          </p:cNvPr>
          <p:cNvSpPr>
            <a:spLocks noGrp="1"/>
          </p:cNvSpPr>
          <p:nvPr>
            <p:ph type="body" sz="quarter" idx="27" hasCustomPrompt="1"/>
          </p:nvPr>
        </p:nvSpPr>
        <p:spPr>
          <a:xfrm>
            <a:off x="6929278" y="3580474"/>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8" name="Rounded Rectangle 47">
            <a:extLst>
              <a:ext uri="{FF2B5EF4-FFF2-40B4-BE49-F238E27FC236}">
                <a16:creationId xmlns:a16="http://schemas.microsoft.com/office/drawing/2014/main" id="{94E4199C-5E4B-9220-7932-5F108EB055A9}"/>
              </a:ext>
            </a:extLst>
          </p:cNvPr>
          <p:cNvSpPr/>
          <p:nvPr/>
        </p:nvSpPr>
        <p:spPr>
          <a:xfrm>
            <a:off x="3431248" y="43651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 Placeholder 4">
            <a:extLst>
              <a:ext uri="{FF2B5EF4-FFF2-40B4-BE49-F238E27FC236}">
                <a16:creationId xmlns:a16="http://schemas.microsoft.com/office/drawing/2014/main" id="{56EC248F-5F6C-D047-D63D-5F9B1F3434CB}"/>
              </a:ext>
            </a:extLst>
          </p:cNvPr>
          <p:cNvSpPr>
            <a:spLocks noGrp="1"/>
          </p:cNvSpPr>
          <p:nvPr>
            <p:ph type="body" sz="quarter" idx="28" hasCustomPrompt="1"/>
          </p:nvPr>
        </p:nvSpPr>
        <p:spPr>
          <a:xfrm>
            <a:off x="3890679" y="4380562"/>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51" name="Rounded Rectangle 50">
            <a:extLst>
              <a:ext uri="{FF2B5EF4-FFF2-40B4-BE49-F238E27FC236}">
                <a16:creationId xmlns:a16="http://schemas.microsoft.com/office/drawing/2014/main" id="{33FF7748-379C-30A3-A68E-A813B0EBCAC1}"/>
              </a:ext>
            </a:extLst>
          </p:cNvPr>
          <p:cNvSpPr/>
          <p:nvPr/>
        </p:nvSpPr>
        <p:spPr>
          <a:xfrm>
            <a:off x="6469847" y="43651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 Placeholder 4">
            <a:extLst>
              <a:ext uri="{FF2B5EF4-FFF2-40B4-BE49-F238E27FC236}">
                <a16:creationId xmlns:a16="http://schemas.microsoft.com/office/drawing/2014/main" id="{6BEFE0C4-1473-9FEE-2FA3-697DB7C40A56}"/>
              </a:ext>
            </a:extLst>
          </p:cNvPr>
          <p:cNvSpPr>
            <a:spLocks noGrp="1"/>
          </p:cNvSpPr>
          <p:nvPr>
            <p:ph type="body" sz="quarter" idx="29" hasCustomPrompt="1"/>
          </p:nvPr>
        </p:nvSpPr>
        <p:spPr>
          <a:xfrm>
            <a:off x="6929278" y="4380562"/>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57" name="Rounded Rectangle 56">
            <a:extLst>
              <a:ext uri="{FF2B5EF4-FFF2-40B4-BE49-F238E27FC236}">
                <a16:creationId xmlns:a16="http://schemas.microsoft.com/office/drawing/2014/main" id="{AFC5B375-E4BF-C2AA-EA73-0277669153EF}"/>
              </a:ext>
            </a:extLst>
          </p:cNvPr>
          <p:cNvSpPr/>
          <p:nvPr/>
        </p:nvSpPr>
        <p:spPr>
          <a:xfrm>
            <a:off x="6469847" y="5157192"/>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 Placeholder 4">
            <a:extLst>
              <a:ext uri="{FF2B5EF4-FFF2-40B4-BE49-F238E27FC236}">
                <a16:creationId xmlns:a16="http://schemas.microsoft.com/office/drawing/2014/main" id="{7E6C68C9-226E-68D8-95AB-4A36182A6FFE}"/>
              </a:ext>
            </a:extLst>
          </p:cNvPr>
          <p:cNvSpPr>
            <a:spLocks noGrp="1"/>
          </p:cNvSpPr>
          <p:nvPr>
            <p:ph type="body" sz="quarter" idx="31" hasCustomPrompt="1"/>
          </p:nvPr>
        </p:nvSpPr>
        <p:spPr>
          <a:xfrm>
            <a:off x="6929278" y="5172650"/>
            <a:ext cx="1686758"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62" name="Text Placeholder 4">
            <a:extLst>
              <a:ext uri="{FF2B5EF4-FFF2-40B4-BE49-F238E27FC236}">
                <a16:creationId xmlns:a16="http://schemas.microsoft.com/office/drawing/2014/main" id="{DDC602DE-1397-CF0E-EC9E-15F199B90970}"/>
              </a:ext>
            </a:extLst>
          </p:cNvPr>
          <p:cNvSpPr>
            <a:spLocks noGrp="1"/>
          </p:cNvSpPr>
          <p:nvPr>
            <p:ph type="body" sz="quarter" idx="32" hasCustomPrompt="1"/>
          </p:nvPr>
        </p:nvSpPr>
        <p:spPr>
          <a:xfrm>
            <a:off x="8192067" y="2580362"/>
            <a:ext cx="1751003"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103" name="Oval 102">
            <a:extLst>
              <a:ext uri="{FF2B5EF4-FFF2-40B4-BE49-F238E27FC236}">
                <a16:creationId xmlns:a16="http://schemas.microsoft.com/office/drawing/2014/main" id="{C00781D6-C8D2-8A84-49E1-B1B0D06EF3AB}"/>
              </a:ext>
            </a:extLst>
          </p:cNvPr>
          <p:cNvSpPr/>
          <p:nvPr/>
        </p:nvSpPr>
        <p:spPr>
          <a:xfrm>
            <a:off x="7892263"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Oval 103">
            <a:extLst>
              <a:ext uri="{FF2B5EF4-FFF2-40B4-BE49-F238E27FC236}">
                <a16:creationId xmlns:a16="http://schemas.microsoft.com/office/drawing/2014/main" id="{0242435E-1114-5F74-6F04-769F8B879399}"/>
              </a:ext>
            </a:extLst>
          </p:cNvPr>
          <p:cNvSpPr/>
          <p:nvPr/>
        </p:nvSpPr>
        <p:spPr>
          <a:xfrm>
            <a:off x="5079650"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Oval 104">
            <a:extLst>
              <a:ext uri="{FF2B5EF4-FFF2-40B4-BE49-F238E27FC236}">
                <a16:creationId xmlns:a16="http://schemas.microsoft.com/office/drawing/2014/main" id="{BE9F85F5-D7C4-D643-53CE-24CC764A6FD9}"/>
              </a:ext>
            </a:extLst>
          </p:cNvPr>
          <p:cNvSpPr/>
          <p:nvPr/>
        </p:nvSpPr>
        <p:spPr>
          <a:xfrm>
            <a:off x="5079650"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7696BE45-E026-CA74-DC9E-BEA7F776544A}"/>
              </a:ext>
            </a:extLst>
          </p:cNvPr>
          <p:cNvSpPr/>
          <p:nvPr/>
        </p:nvSpPr>
        <p:spPr>
          <a:xfrm>
            <a:off x="3575720"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0C94B323-3548-BC9F-2B83-E4B0BA031F4E}"/>
              </a:ext>
            </a:extLst>
          </p:cNvPr>
          <p:cNvSpPr/>
          <p:nvPr/>
        </p:nvSpPr>
        <p:spPr>
          <a:xfrm>
            <a:off x="6608294" y="3747850"/>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60CD59D8-63E2-CFCE-3BBC-01751EA7B7AC}"/>
              </a:ext>
            </a:extLst>
          </p:cNvPr>
          <p:cNvSpPr/>
          <p:nvPr/>
        </p:nvSpPr>
        <p:spPr>
          <a:xfrm>
            <a:off x="3575720"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2DD916E5-CCA7-9D3D-F593-23510AECC73A}"/>
              </a:ext>
            </a:extLst>
          </p:cNvPr>
          <p:cNvSpPr/>
          <p:nvPr/>
        </p:nvSpPr>
        <p:spPr>
          <a:xfrm>
            <a:off x="6608294" y="455031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Oval 109">
            <a:extLst>
              <a:ext uri="{FF2B5EF4-FFF2-40B4-BE49-F238E27FC236}">
                <a16:creationId xmlns:a16="http://schemas.microsoft.com/office/drawing/2014/main" id="{E17EE8FC-CE65-3AAD-B2A2-3A4280982E1C}"/>
              </a:ext>
            </a:extLst>
          </p:cNvPr>
          <p:cNvSpPr/>
          <p:nvPr/>
        </p:nvSpPr>
        <p:spPr>
          <a:xfrm>
            <a:off x="6608294"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5087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cknowledgem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900DCD-0058-CC89-D346-B808C3695F72}"/>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Shape&#10;&#10;Description automatically generated">
            <a:extLst>
              <a:ext uri="{FF2B5EF4-FFF2-40B4-BE49-F238E27FC236}">
                <a16:creationId xmlns:a16="http://schemas.microsoft.com/office/drawing/2014/main" id="{9B6EBED4-2AF5-1B27-C30F-4D54DA30FF4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8" cy="3308088"/>
          </a:xfrm>
          <a:prstGeom prst="rect">
            <a:avLst/>
          </a:prstGeom>
        </p:spPr>
      </p:pic>
      <p:pic>
        <p:nvPicPr>
          <p:cNvPr id="4" name="Picture 3" descr="Icon&#10;&#10;Description automatically generated">
            <a:extLst>
              <a:ext uri="{FF2B5EF4-FFF2-40B4-BE49-F238E27FC236}">
                <a16:creationId xmlns:a16="http://schemas.microsoft.com/office/drawing/2014/main" id="{765B3EEA-86BE-6408-161E-A37473CFE92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6" name="TextBox 5">
            <a:extLst>
              <a:ext uri="{FF2B5EF4-FFF2-40B4-BE49-F238E27FC236}">
                <a16:creationId xmlns:a16="http://schemas.microsoft.com/office/drawing/2014/main" id="{40AF79CE-74D3-AD42-6349-F65569B2F672}"/>
              </a:ext>
            </a:extLst>
          </p:cNvPr>
          <p:cNvSpPr txBox="1"/>
          <p:nvPr/>
        </p:nvSpPr>
        <p:spPr>
          <a:xfrm>
            <a:off x="1163782" y="1943712"/>
            <a:ext cx="5927300" cy="3396507"/>
          </a:xfrm>
          <a:prstGeom prst="rect">
            <a:avLst/>
          </a:prstGeom>
          <a:noFill/>
        </p:spPr>
        <p:txBody>
          <a:bodyPr wrap="square" rtlCol="0">
            <a:spAutoFit/>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en-US" sz="1500" cap="all" spc="150" baseline="0" dirty="0">
                <a:solidFill>
                  <a:schemeClr val="bg1"/>
                </a:solidFill>
                <a:latin typeface="Consolas" panose="020B0609020204030204" pitchFamily="49" charset="0"/>
              </a:rPr>
              <a:t>AT BURNET INSTITUTE, WE PROUDLY ACKNOWLEDGE THE BOON WURRUNG PEOPLE OF THE KULIN NATIONS AS THE TRADITIONAL CUSTODIANS OF THE LAND ON WHICH OUR OFFICE IS LOCATED AND RECOGNISE THEIR CONTINUING CONNECTION TO LAND, WATERS AND COMMUNITY. WE ACKNOWLEDGE ABORIGINAL AND TORRES STRAIT ISLANDER PEOPLES AS AUSTRALIA’S FIRST PEOPLES AND ACKNOWLEDGE THAT SOVEREIGNTY WAS NEVER CEDED. WE PAY OUR RESPECT TO ELDERS PAST AND PRESENT, AND EXTEND THAT RESPECT TO ALL FIRST NATIONS PEOPLE.</a:t>
            </a:r>
            <a:endParaRPr lang="en-AU" sz="1500" cap="all" spc="150" baseline="0" dirty="0">
              <a:solidFill>
                <a:schemeClr val="bg1"/>
              </a:solidFill>
              <a:latin typeface="Consolas" panose="020B0609020204030204" pitchFamily="49" charset="0"/>
            </a:endParaRPr>
          </a:p>
          <a:p>
            <a:pPr>
              <a:lnSpc>
                <a:spcPct val="120000"/>
              </a:lnSpc>
            </a:pPr>
            <a:endParaRPr lang="en-US" sz="1500" cap="all" spc="150" baseline="0" dirty="0">
              <a:solidFill>
                <a:schemeClr val="bg1"/>
              </a:solidFill>
              <a:latin typeface="Consolas" panose="020B0609020204030204" pitchFamily="49" charset="0"/>
            </a:endParaRPr>
          </a:p>
        </p:txBody>
      </p:sp>
    </p:spTree>
    <p:extLst>
      <p:ext uri="{BB962C8B-B14F-4D97-AF65-F5344CB8AC3E}">
        <p14:creationId xmlns:p14="http://schemas.microsoft.com/office/powerpoint/2010/main" val="3299602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Governance Structure Option B">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966904F5-5D90-44A6-8E7C-0A828AABFFD8}"/>
              </a:ext>
            </a:extLst>
          </p:cNvPr>
          <p:cNvCxnSpPr>
            <a:cxnSpLocks/>
          </p:cNvCxnSpPr>
          <p:nvPr/>
        </p:nvCxnSpPr>
        <p:spPr>
          <a:xfrm flipH="1">
            <a:off x="8983303" y="3849001"/>
            <a:ext cx="506686"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562771-DE01-642F-793E-6C531CB29416}"/>
              </a:ext>
            </a:extLst>
          </p:cNvPr>
          <p:cNvCxnSpPr>
            <a:cxnSpLocks/>
          </p:cNvCxnSpPr>
          <p:nvPr/>
        </p:nvCxnSpPr>
        <p:spPr>
          <a:xfrm flipH="1">
            <a:off x="7075790"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5BCA0D0-5F36-6C0B-61B2-5ED7FD76D5B5}"/>
              </a:ext>
            </a:extLst>
          </p:cNvPr>
          <p:cNvCxnSpPr>
            <a:cxnSpLocks/>
          </p:cNvCxnSpPr>
          <p:nvPr/>
        </p:nvCxnSpPr>
        <p:spPr>
          <a:xfrm flipH="1">
            <a:off x="7104112" y="2060848"/>
            <a:ext cx="2394115"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1FCC1E3-9733-710A-29C5-0E9A843D507A}"/>
              </a:ext>
            </a:extLst>
          </p:cNvPr>
          <p:cNvCxnSpPr>
            <a:cxnSpLocks/>
          </p:cNvCxnSpPr>
          <p:nvPr/>
        </p:nvCxnSpPr>
        <p:spPr>
          <a:xfrm flipH="1">
            <a:off x="7961811"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5942911-F65A-F992-4268-F4F243C4A64E}"/>
              </a:ext>
            </a:extLst>
          </p:cNvPr>
          <p:cNvCxnSpPr>
            <a:cxnSpLocks/>
          </p:cNvCxnSpPr>
          <p:nvPr/>
        </p:nvCxnSpPr>
        <p:spPr>
          <a:xfrm flipV="1">
            <a:off x="9493170"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7A8D1C68-3A0B-364C-34DF-4F4CD0A5DD45}"/>
              </a:ext>
            </a:extLst>
          </p:cNvPr>
          <p:cNvSpPr/>
          <p:nvPr/>
        </p:nvSpPr>
        <p:spPr>
          <a:xfrm>
            <a:off x="8040413" y="25649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10">
            <a:extLst>
              <a:ext uri="{FF2B5EF4-FFF2-40B4-BE49-F238E27FC236}">
                <a16:creationId xmlns:a16="http://schemas.microsoft.com/office/drawing/2014/main" id="{7036BC77-0861-9218-635C-3A786A637A73}"/>
              </a:ext>
            </a:extLst>
          </p:cNvPr>
          <p:cNvSpPr/>
          <p:nvPr/>
        </p:nvSpPr>
        <p:spPr>
          <a:xfrm>
            <a:off x="4639710" y="1789292"/>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9F773AE6-4BBF-17E5-6A49-FB9BC1CB6EA7}"/>
              </a:ext>
            </a:extLst>
          </p:cNvPr>
          <p:cNvCxnSpPr>
            <a:cxnSpLocks/>
          </p:cNvCxnSpPr>
          <p:nvPr/>
        </p:nvCxnSpPr>
        <p:spPr>
          <a:xfrm flipV="1">
            <a:off x="6104277" y="2342080"/>
            <a:ext cx="0" cy="100822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063DA3-467F-7CD7-51DD-3263BBB0C837}"/>
              </a:ext>
            </a:extLst>
          </p:cNvPr>
          <p:cNvCxnSpPr>
            <a:cxnSpLocks/>
          </p:cNvCxnSpPr>
          <p:nvPr/>
        </p:nvCxnSpPr>
        <p:spPr>
          <a:xfrm flipH="1">
            <a:off x="4267200" y="3353221"/>
            <a:ext cx="3415259"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F3B659F-0A48-4822-B4AF-DF313A0CA188}"/>
              </a:ext>
            </a:extLst>
          </p:cNvPr>
          <p:cNvCxnSpPr>
            <a:cxnSpLocks/>
          </p:cNvCxnSpPr>
          <p:nvPr/>
        </p:nvCxnSpPr>
        <p:spPr>
          <a:xfrm flipV="1">
            <a:off x="4270795" y="3350302"/>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35DD3A5-F012-2A6A-8B11-A6F956FDE3A8}"/>
              </a:ext>
            </a:extLst>
          </p:cNvPr>
          <p:cNvCxnSpPr>
            <a:cxnSpLocks/>
          </p:cNvCxnSpPr>
          <p:nvPr/>
        </p:nvCxnSpPr>
        <p:spPr>
          <a:xfrm flipV="1">
            <a:off x="7680176" y="3350302"/>
            <a:ext cx="0" cy="206864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C1DEE87-308A-AE5D-6B03-9E510CF64CBB}"/>
              </a:ext>
            </a:extLst>
          </p:cNvPr>
          <p:cNvCxnSpPr>
            <a:cxnSpLocks/>
          </p:cNvCxnSpPr>
          <p:nvPr/>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BF54E13E-CF90-5207-91E4-7F2D91A4FA3A}"/>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pic>
        <p:nvPicPr>
          <p:cNvPr id="18" name="Picture 17" descr="Logo, icon&#10;&#10;Description automatically generated">
            <a:extLst>
              <a:ext uri="{FF2B5EF4-FFF2-40B4-BE49-F238E27FC236}">
                <a16:creationId xmlns:a16="http://schemas.microsoft.com/office/drawing/2014/main" id="{DA6B2F9A-C32B-9112-BB55-599739C0E58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9" name="Text Placeholder 4">
            <a:extLst>
              <a:ext uri="{FF2B5EF4-FFF2-40B4-BE49-F238E27FC236}">
                <a16:creationId xmlns:a16="http://schemas.microsoft.com/office/drawing/2014/main" id="{7ECCC978-CA86-D837-E798-74F499A23C63}"/>
              </a:ext>
            </a:extLst>
          </p:cNvPr>
          <p:cNvSpPr>
            <a:spLocks noGrp="1"/>
          </p:cNvSpPr>
          <p:nvPr>
            <p:ph type="body" sz="quarter" idx="23" hasCustomPrompt="1"/>
          </p:nvPr>
        </p:nvSpPr>
        <p:spPr>
          <a:xfrm>
            <a:off x="5087685" y="1788696"/>
            <a:ext cx="2276942"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0" name="Rounded Rectangle 19">
            <a:extLst>
              <a:ext uri="{FF2B5EF4-FFF2-40B4-BE49-F238E27FC236}">
                <a16:creationId xmlns:a16="http://schemas.microsoft.com/office/drawing/2014/main" id="{FFCEBF5B-67EB-1E07-4FCD-143027913284}"/>
              </a:ext>
            </a:extLst>
          </p:cNvPr>
          <p:cNvSpPr/>
          <p:nvPr/>
        </p:nvSpPr>
        <p:spPr>
          <a:xfrm>
            <a:off x="4656188" y="25649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4">
            <a:extLst>
              <a:ext uri="{FF2B5EF4-FFF2-40B4-BE49-F238E27FC236}">
                <a16:creationId xmlns:a16="http://schemas.microsoft.com/office/drawing/2014/main" id="{C36D5CCB-0559-3477-BF7B-864194F9CEFB}"/>
              </a:ext>
            </a:extLst>
          </p:cNvPr>
          <p:cNvSpPr>
            <a:spLocks noGrp="1"/>
          </p:cNvSpPr>
          <p:nvPr>
            <p:ph type="body" sz="quarter" idx="24" hasCustomPrompt="1"/>
          </p:nvPr>
        </p:nvSpPr>
        <p:spPr>
          <a:xfrm>
            <a:off x="5099143" y="2580362"/>
            <a:ext cx="2257246"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2" name="Rounded Rectangle 21">
            <a:extLst>
              <a:ext uri="{FF2B5EF4-FFF2-40B4-BE49-F238E27FC236}">
                <a16:creationId xmlns:a16="http://schemas.microsoft.com/office/drawing/2014/main" id="{E444CE2B-87ED-5B8E-C4D8-7168175D9E55}"/>
              </a:ext>
            </a:extLst>
          </p:cNvPr>
          <p:cNvSpPr/>
          <p:nvPr/>
        </p:nvSpPr>
        <p:spPr>
          <a:xfrm>
            <a:off x="2821649" y="3565016"/>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4">
            <a:extLst>
              <a:ext uri="{FF2B5EF4-FFF2-40B4-BE49-F238E27FC236}">
                <a16:creationId xmlns:a16="http://schemas.microsoft.com/office/drawing/2014/main" id="{CB8EEC0B-B1A7-02F7-667D-0F30A21B5F2A}"/>
              </a:ext>
            </a:extLst>
          </p:cNvPr>
          <p:cNvSpPr>
            <a:spLocks noGrp="1"/>
          </p:cNvSpPr>
          <p:nvPr>
            <p:ph type="body" sz="quarter" idx="26" hasCustomPrompt="1"/>
          </p:nvPr>
        </p:nvSpPr>
        <p:spPr>
          <a:xfrm>
            <a:off x="3281079" y="3580474"/>
            <a:ext cx="2221797"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4" name="Rounded Rectangle 23">
            <a:extLst>
              <a:ext uri="{FF2B5EF4-FFF2-40B4-BE49-F238E27FC236}">
                <a16:creationId xmlns:a16="http://schemas.microsoft.com/office/drawing/2014/main" id="{9E28271A-65AB-E863-839C-D47C9E63E09F}"/>
              </a:ext>
            </a:extLst>
          </p:cNvPr>
          <p:cNvSpPr/>
          <p:nvPr/>
        </p:nvSpPr>
        <p:spPr>
          <a:xfrm>
            <a:off x="6247426" y="3565016"/>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4">
            <a:extLst>
              <a:ext uri="{FF2B5EF4-FFF2-40B4-BE49-F238E27FC236}">
                <a16:creationId xmlns:a16="http://schemas.microsoft.com/office/drawing/2014/main" id="{80F37C7B-B06F-457F-59D1-42165C5E1D92}"/>
              </a:ext>
            </a:extLst>
          </p:cNvPr>
          <p:cNvSpPr>
            <a:spLocks noGrp="1"/>
          </p:cNvSpPr>
          <p:nvPr>
            <p:ph type="body" sz="quarter" idx="27" hasCustomPrompt="1"/>
          </p:nvPr>
        </p:nvSpPr>
        <p:spPr>
          <a:xfrm>
            <a:off x="6706857" y="3580474"/>
            <a:ext cx="2222960"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6" name="Rounded Rectangle 25">
            <a:extLst>
              <a:ext uri="{FF2B5EF4-FFF2-40B4-BE49-F238E27FC236}">
                <a16:creationId xmlns:a16="http://schemas.microsoft.com/office/drawing/2014/main" id="{012EE5B1-AF86-2249-4835-970CA9C78EA1}"/>
              </a:ext>
            </a:extLst>
          </p:cNvPr>
          <p:cNvSpPr/>
          <p:nvPr/>
        </p:nvSpPr>
        <p:spPr>
          <a:xfrm>
            <a:off x="2821649" y="43651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4">
            <a:extLst>
              <a:ext uri="{FF2B5EF4-FFF2-40B4-BE49-F238E27FC236}">
                <a16:creationId xmlns:a16="http://schemas.microsoft.com/office/drawing/2014/main" id="{F3C919EC-F400-F055-2CF0-9BF1751E2AAF}"/>
              </a:ext>
            </a:extLst>
          </p:cNvPr>
          <p:cNvSpPr>
            <a:spLocks noGrp="1"/>
          </p:cNvSpPr>
          <p:nvPr>
            <p:ph type="body" sz="quarter" idx="28" hasCustomPrompt="1"/>
          </p:nvPr>
        </p:nvSpPr>
        <p:spPr>
          <a:xfrm>
            <a:off x="3281079" y="4380562"/>
            <a:ext cx="2230035"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8" name="Rounded Rectangle 27">
            <a:extLst>
              <a:ext uri="{FF2B5EF4-FFF2-40B4-BE49-F238E27FC236}">
                <a16:creationId xmlns:a16="http://schemas.microsoft.com/office/drawing/2014/main" id="{AA87B8F9-F532-D2C3-92FB-B03EEE1D5387}"/>
              </a:ext>
            </a:extLst>
          </p:cNvPr>
          <p:cNvSpPr/>
          <p:nvPr/>
        </p:nvSpPr>
        <p:spPr>
          <a:xfrm>
            <a:off x="6247426" y="43651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4">
            <a:extLst>
              <a:ext uri="{FF2B5EF4-FFF2-40B4-BE49-F238E27FC236}">
                <a16:creationId xmlns:a16="http://schemas.microsoft.com/office/drawing/2014/main" id="{41E62F0C-A6AA-9581-EEC9-7484A2CDA84C}"/>
              </a:ext>
            </a:extLst>
          </p:cNvPr>
          <p:cNvSpPr>
            <a:spLocks noGrp="1"/>
          </p:cNvSpPr>
          <p:nvPr>
            <p:ph type="body" sz="quarter" idx="29" hasCustomPrompt="1"/>
          </p:nvPr>
        </p:nvSpPr>
        <p:spPr>
          <a:xfrm>
            <a:off x="6706857" y="4380562"/>
            <a:ext cx="2214722"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0" name="Rounded Rectangle 29">
            <a:extLst>
              <a:ext uri="{FF2B5EF4-FFF2-40B4-BE49-F238E27FC236}">
                <a16:creationId xmlns:a16="http://schemas.microsoft.com/office/drawing/2014/main" id="{06A835E5-AC42-4A97-C1DD-038526CBFEEB}"/>
              </a:ext>
            </a:extLst>
          </p:cNvPr>
          <p:cNvSpPr/>
          <p:nvPr/>
        </p:nvSpPr>
        <p:spPr>
          <a:xfrm>
            <a:off x="6247426" y="5157192"/>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 Placeholder 4">
            <a:extLst>
              <a:ext uri="{FF2B5EF4-FFF2-40B4-BE49-F238E27FC236}">
                <a16:creationId xmlns:a16="http://schemas.microsoft.com/office/drawing/2014/main" id="{87E89DE2-BD6D-8693-4190-199A44AAD0C3}"/>
              </a:ext>
            </a:extLst>
          </p:cNvPr>
          <p:cNvSpPr>
            <a:spLocks noGrp="1"/>
          </p:cNvSpPr>
          <p:nvPr>
            <p:ph type="body" sz="quarter" idx="31" hasCustomPrompt="1"/>
          </p:nvPr>
        </p:nvSpPr>
        <p:spPr>
          <a:xfrm>
            <a:off x="6706857" y="5172650"/>
            <a:ext cx="2214722"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2" name="Text Placeholder 4">
            <a:extLst>
              <a:ext uri="{FF2B5EF4-FFF2-40B4-BE49-F238E27FC236}">
                <a16:creationId xmlns:a16="http://schemas.microsoft.com/office/drawing/2014/main" id="{E1B6349D-551B-BF48-ABAE-0EA732115879}"/>
              </a:ext>
            </a:extLst>
          </p:cNvPr>
          <p:cNvSpPr>
            <a:spLocks noGrp="1"/>
          </p:cNvSpPr>
          <p:nvPr>
            <p:ph type="body" sz="quarter" idx="32" hasCustomPrompt="1"/>
          </p:nvPr>
        </p:nvSpPr>
        <p:spPr>
          <a:xfrm>
            <a:off x="8480296" y="2580362"/>
            <a:ext cx="2253511"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3" name="Oval 32">
            <a:extLst>
              <a:ext uri="{FF2B5EF4-FFF2-40B4-BE49-F238E27FC236}">
                <a16:creationId xmlns:a16="http://schemas.microsoft.com/office/drawing/2014/main" id="{2187E669-AD98-50BF-CD5D-DEFDEC1395DF}"/>
              </a:ext>
            </a:extLst>
          </p:cNvPr>
          <p:cNvSpPr/>
          <p:nvPr/>
        </p:nvSpPr>
        <p:spPr>
          <a:xfrm>
            <a:off x="8180492"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1C3F35A2-6EE5-1240-FD35-3E43B7C5F8B9}"/>
              </a:ext>
            </a:extLst>
          </p:cNvPr>
          <p:cNvSpPr/>
          <p:nvPr/>
        </p:nvSpPr>
        <p:spPr>
          <a:xfrm>
            <a:off x="4783088"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ED4663C4-311A-4C19-D770-8D6C112618D0}"/>
              </a:ext>
            </a:extLst>
          </p:cNvPr>
          <p:cNvSpPr/>
          <p:nvPr/>
        </p:nvSpPr>
        <p:spPr>
          <a:xfrm>
            <a:off x="4783088"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56581761-45DC-B859-8EF5-C0D72DDCA829}"/>
              </a:ext>
            </a:extLst>
          </p:cNvPr>
          <p:cNvSpPr/>
          <p:nvPr/>
        </p:nvSpPr>
        <p:spPr>
          <a:xfrm>
            <a:off x="2966121"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9422AA55-DE28-F6AB-254E-F295F16959F6}"/>
              </a:ext>
            </a:extLst>
          </p:cNvPr>
          <p:cNvSpPr/>
          <p:nvPr/>
        </p:nvSpPr>
        <p:spPr>
          <a:xfrm>
            <a:off x="6385873" y="3747850"/>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6AC28826-8FEB-7919-3306-E290E8FB7713}"/>
              </a:ext>
            </a:extLst>
          </p:cNvPr>
          <p:cNvSpPr/>
          <p:nvPr/>
        </p:nvSpPr>
        <p:spPr>
          <a:xfrm>
            <a:off x="2966121"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1B8707D6-E80B-DDCE-B31A-6A06ADD3C8D0}"/>
              </a:ext>
            </a:extLst>
          </p:cNvPr>
          <p:cNvSpPr/>
          <p:nvPr/>
        </p:nvSpPr>
        <p:spPr>
          <a:xfrm>
            <a:off x="6385873" y="455031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a:extLst>
              <a:ext uri="{FF2B5EF4-FFF2-40B4-BE49-F238E27FC236}">
                <a16:creationId xmlns:a16="http://schemas.microsoft.com/office/drawing/2014/main" id="{C1A172B5-B52B-61E8-8671-E41986C908E3}"/>
              </a:ext>
            </a:extLst>
          </p:cNvPr>
          <p:cNvSpPr/>
          <p:nvPr/>
        </p:nvSpPr>
        <p:spPr>
          <a:xfrm>
            <a:off x="6385873"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606542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ext A with logo footer">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DCCE4F54-17E1-E3A3-293A-96D88FAE1173}"/>
              </a:ext>
            </a:extLst>
          </p:cNvPr>
          <p:cNvSpPr>
            <a:spLocks noGrp="1"/>
          </p:cNvSpPr>
          <p:nvPr>
            <p:ph type="body" sz="quarter" idx="10" hasCustomPrompt="1"/>
          </p:nvPr>
        </p:nvSpPr>
        <p:spPr>
          <a:xfrm>
            <a:off x="1237672" y="868542"/>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sp>
        <p:nvSpPr>
          <p:cNvPr id="8" name="TextBox 7">
            <a:hlinkClick r:id="rId2"/>
            <a:extLst>
              <a:ext uri="{FF2B5EF4-FFF2-40B4-BE49-F238E27FC236}">
                <a16:creationId xmlns:a16="http://schemas.microsoft.com/office/drawing/2014/main" id="{0EE8F04B-F7D9-FFB8-A15A-8BF8E3DE715D}"/>
              </a:ext>
            </a:extLst>
          </p:cNvPr>
          <p:cNvSpPr txBox="1"/>
          <p:nvPr/>
        </p:nvSpPr>
        <p:spPr>
          <a:xfrm>
            <a:off x="8380826" y="6297857"/>
            <a:ext cx="1937628" cy="307777"/>
          </a:xfrm>
          <a:prstGeom prst="rect">
            <a:avLst/>
          </a:prstGeom>
          <a:noFill/>
        </p:spPr>
        <p:txBody>
          <a:bodyPr wrap="square" rtlCol="0">
            <a:spAutoFit/>
          </a:bodyPr>
          <a:lstStyle/>
          <a:p>
            <a:pPr algn="r"/>
            <a:r>
              <a:rPr lang="en-AU" sz="1400" b="1" i="0" kern="600" spc="100" dirty="0">
                <a:solidFill>
                  <a:schemeClr val="tx2"/>
                </a:solidFill>
                <a:latin typeface="+mj-lt"/>
                <a:ea typeface="Roboto Slab Light" charset="0"/>
                <a:cs typeface="Roboto Slab Light" charset="0"/>
              </a:rPr>
              <a:t>burnet.edu.au</a:t>
            </a:r>
            <a:endParaRPr lang="en-US" sz="1400" b="1" i="0" kern="600" spc="100" dirty="0">
              <a:solidFill>
                <a:schemeClr val="tx2"/>
              </a:solidFill>
              <a:latin typeface="+mj-lt"/>
              <a:ea typeface="Roboto Slab Light" charset="0"/>
              <a:cs typeface="Roboto Slab Light" charset="0"/>
            </a:endParaRPr>
          </a:p>
        </p:txBody>
      </p:sp>
      <p:cxnSp>
        <p:nvCxnSpPr>
          <p:cNvPr id="9" name="Straight Connector 8">
            <a:extLst>
              <a:ext uri="{FF2B5EF4-FFF2-40B4-BE49-F238E27FC236}">
                <a16:creationId xmlns:a16="http://schemas.microsoft.com/office/drawing/2014/main" id="{264D6493-D35E-C98C-6CD1-6F23580DAA1B}"/>
              </a:ext>
            </a:extLst>
          </p:cNvPr>
          <p:cNvCxnSpPr>
            <a:cxnSpLocks/>
          </p:cNvCxnSpPr>
          <p:nvPr/>
        </p:nvCxnSpPr>
        <p:spPr>
          <a:xfrm>
            <a:off x="389467"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3" name="Straight Connector 12">
            <a:extLst>
              <a:ext uri="{FF2B5EF4-FFF2-40B4-BE49-F238E27FC236}">
                <a16:creationId xmlns:a16="http://schemas.microsoft.com/office/drawing/2014/main" id="{039B930C-0518-35B8-9569-E5CC1824F8F8}"/>
              </a:ext>
            </a:extLst>
          </p:cNvPr>
          <p:cNvCxnSpPr>
            <a:cxnSpLocks/>
          </p:cNvCxnSpPr>
          <p:nvPr/>
        </p:nvCxnSpPr>
        <p:spPr>
          <a:xfrm flipV="1">
            <a:off x="10419450" y="6313550"/>
            <a:ext cx="0" cy="27639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14" name="Graphic 13">
            <a:extLst>
              <a:ext uri="{FF2B5EF4-FFF2-40B4-BE49-F238E27FC236}">
                <a16:creationId xmlns:a16="http://schemas.microsoft.com/office/drawing/2014/main" id="{1C5D8FED-3D71-401C-B87D-6065C2AEE4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204" y="6017180"/>
            <a:ext cx="1788590" cy="863980"/>
          </a:xfrm>
          <a:prstGeom prst="rect">
            <a:avLst/>
          </a:prstGeom>
        </p:spPr>
      </p:pic>
      <p:pic>
        <p:nvPicPr>
          <p:cNvPr id="18" name="Graphic 17">
            <a:extLst>
              <a:ext uri="{FF2B5EF4-FFF2-40B4-BE49-F238E27FC236}">
                <a16:creationId xmlns:a16="http://schemas.microsoft.com/office/drawing/2014/main" id="{456D50A1-2BF1-2393-6A46-CEE5210D99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17673" y="6329208"/>
            <a:ext cx="245074" cy="245074"/>
          </a:xfrm>
          <a:prstGeom prst="rect">
            <a:avLst/>
          </a:prstGeom>
        </p:spPr>
      </p:pic>
      <p:pic>
        <p:nvPicPr>
          <p:cNvPr id="19" name="Graphic 18">
            <a:extLst>
              <a:ext uri="{FF2B5EF4-FFF2-40B4-BE49-F238E27FC236}">
                <a16:creationId xmlns:a16="http://schemas.microsoft.com/office/drawing/2014/main" id="{8978C47D-FC52-9E76-E90F-36DB577ADB3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1607799" y="6329208"/>
            <a:ext cx="245074" cy="245074"/>
          </a:xfrm>
          <a:prstGeom prst="rect">
            <a:avLst/>
          </a:prstGeom>
        </p:spPr>
      </p:pic>
      <p:pic>
        <p:nvPicPr>
          <p:cNvPr id="20" name="Graphic 19">
            <a:extLst>
              <a:ext uri="{FF2B5EF4-FFF2-40B4-BE49-F238E27FC236}">
                <a16:creationId xmlns:a16="http://schemas.microsoft.com/office/drawing/2014/main" id="{3F32634A-9D6A-9C68-6D4A-924E7F012C1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948771" y="6329208"/>
            <a:ext cx="245074" cy="245074"/>
          </a:xfrm>
          <a:prstGeom prst="rect">
            <a:avLst/>
          </a:prstGeom>
        </p:spPr>
      </p:pic>
      <p:pic>
        <p:nvPicPr>
          <p:cNvPr id="21" name="Graphic 20">
            <a:extLst>
              <a:ext uri="{FF2B5EF4-FFF2-40B4-BE49-F238E27FC236}">
                <a16:creationId xmlns:a16="http://schemas.microsoft.com/office/drawing/2014/main" id="{AF8C857D-79DC-58BB-3B1D-EB00E269D65B}"/>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1278285" y="6329208"/>
            <a:ext cx="245074" cy="245074"/>
          </a:xfrm>
          <a:prstGeom prst="rect">
            <a:avLst/>
          </a:prstGeom>
        </p:spPr>
      </p:pic>
      <p:sp>
        <p:nvSpPr>
          <p:cNvPr id="2" name="Content Placeholder 4">
            <a:extLst>
              <a:ext uri="{FF2B5EF4-FFF2-40B4-BE49-F238E27FC236}">
                <a16:creationId xmlns:a16="http://schemas.microsoft.com/office/drawing/2014/main" id="{0E5749B3-BEEC-F926-0DCE-5CD537377DD5}"/>
              </a:ext>
            </a:extLst>
          </p:cNvPr>
          <p:cNvSpPr>
            <a:spLocks noGrp="1"/>
          </p:cNvSpPr>
          <p:nvPr>
            <p:ph sz="quarter" idx="23"/>
          </p:nvPr>
        </p:nvSpPr>
        <p:spPr>
          <a:xfrm>
            <a:off x="1237672" y="1628775"/>
            <a:ext cx="7194550" cy="38576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845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xt B with logo footer">
    <p:spTree>
      <p:nvGrpSpPr>
        <p:cNvPr id="1" name=""/>
        <p:cNvGrpSpPr/>
        <p:nvPr/>
      </p:nvGrpSpPr>
      <p:grpSpPr>
        <a:xfrm>
          <a:off x="0" y="0"/>
          <a:ext cx="0" cy="0"/>
          <a:chOff x="0" y="0"/>
          <a:chExt cx="0" cy="0"/>
        </a:xfrm>
      </p:grpSpPr>
      <p:sp>
        <p:nvSpPr>
          <p:cNvPr id="12" name="Text Placeholder 16">
            <a:extLst>
              <a:ext uri="{FF2B5EF4-FFF2-40B4-BE49-F238E27FC236}">
                <a16:creationId xmlns:a16="http://schemas.microsoft.com/office/drawing/2014/main" id="{BF2C1D64-CC4B-683E-D354-5B476FE9919A}"/>
              </a:ext>
            </a:extLst>
          </p:cNvPr>
          <p:cNvSpPr>
            <a:spLocks noGrp="1"/>
          </p:cNvSpPr>
          <p:nvPr>
            <p:ph type="body" sz="quarter" idx="10" hasCustomPrompt="1"/>
          </p:nvPr>
        </p:nvSpPr>
        <p:spPr>
          <a:xfrm>
            <a:off x="1237673" y="868542"/>
            <a:ext cx="5401666"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two lines to fit the text </a:t>
            </a:r>
            <a:endParaRPr lang="en-US"/>
          </a:p>
        </p:txBody>
      </p:sp>
      <p:sp>
        <p:nvSpPr>
          <p:cNvPr id="2" name="TextBox 1">
            <a:hlinkClick r:id="rId2"/>
            <a:extLst>
              <a:ext uri="{FF2B5EF4-FFF2-40B4-BE49-F238E27FC236}">
                <a16:creationId xmlns:a16="http://schemas.microsoft.com/office/drawing/2014/main" id="{35BCF862-2913-C867-15BE-0E83B86EE6EE}"/>
              </a:ext>
            </a:extLst>
          </p:cNvPr>
          <p:cNvSpPr txBox="1"/>
          <p:nvPr/>
        </p:nvSpPr>
        <p:spPr>
          <a:xfrm>
            <a:off x="8380826" y="6297857"/>
            <a:ext cx="1937628" cy="307777"/>
          </a:xfrm>
          <a:prstGeom prst="rect">
            <a:avLst/>
          </a:prstGeom>
          <a:noFill/>
        </p:spPr>
        <p:txBody>
          <a:bodyPr wrap="square" rtlCol="0">
            <a:spAutoFit/>
          </a:bodyPr>
          <a:lstStyle/>
          <a:p>
            <a:pPr algn="r"/>
            <a:r>
              <a:rPr lang="en-AU" sz="1400" b="1" i="0" kern="600" spc="100" dirty="0">
                <a:solidFill>
                  <a:schemeClr val="tx2"/>
                </a:solidFill>
                <a:latin typeface="+mj-lt"/>
                <a:ea typeface="Roboto Slab Light" charset="0"/>
                <a:cs typeface="Roboto Slab Light" charset="0"/>
              </a:rPr>
              <a:t>burnet.edu.au</a:t>
            </a:r>
            <a:endParaRPr lang="en-US" sz="1400" b="1" i="0" kern="600" spc="100" dirty="0">
              <a:solidFill>
                <a:schemeClr val="tx2"/>
              </a:solidFill>
              <a:latin typeface="+mj-lt"/>
              <a:ea typeface="Roboto Slab Light" charset="0"/>
              <a:cs typeface="Roboto Slab Light" charset="0"/>
            </a:endParaRPr>
          </a:p>
        </p:txBody>
      </p:sp>
      <p:cxnSp>
        <p:nvCxnSpPr>
          <p:cNvPr id="3" name="Straight Connector 2">
            <a:extLst>
              <a:ext uri="{FF2B5EF4-FFF2-40B4-BE49-F238E27FC236}">
                <a16:creationId xmlns:a16="http://schemas.microsoft.com/office/drawing/2014/main" id="{2AFB5348-C2DB-E8B9-697D-8C07062D6782}"/>
              </a:ext>
            </a:extLst>
          </p:cNvPr>
          <p:cNvCxnSpPr>
            <a:cxnSpLocks/>
          </p:cNvCxnSpPr>
          <p:nvPr/>
        </p:nvCxnSpPr>
        <p:spPr>
          <a:xfrm>
            <a:off x="389467"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 name="Straight Connector 3">
            <a:extLst>
              <a:ext uri="{FF2B5EF4-FFF2-40B4-BE49-F238E27FC236}">
                <a16:creationId xmlns:a16="http://schemas.microsoft.com/office/drawing/2014/main" id="{D47C8A0D-A656-D274-BCC1-92A0699B1E02}"/>
              </a:ext>
            </a:extLst>
          </p:cNvPr>
          <p:cNvCxnSpPr>
            <a:cxnSpLocks/>
          </p:cNvCxnSpPr>
          <p:nvPr/>
        </p:nvCxnSpPr>
        <p:spPr>
          <a:xfrm flipV="1">
            <a:off x="10419450" y="6313550"/>
            <a:ext cx="0" cy="27639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5" name="Graphic 4">
            <a:extLst>
              <a:ext uri="{FF2B5EF4-FFF2-40B4-BE49-F238E27FC236}">
                <a16:creationId xmlns:a16="http://schemas.microsoft.com/office/drawing/2014/main" id="{8C2D0507-2A46-69F2-792E-CADA5C4662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204" y="6017180"/>
            <a:ext cx="1788590" cy="863980"/>
          </a:xfrm>
          <a:prstGeom prst="rect">
            <a:avLst/>
          </a:prstGeom>
        </p:spPr>
      </p:pic>
      <p:pic>
        <p:nvPicPr>
          <p:cNvPr id="15" name="Graphic 14">
            <a:extLst>
              <a:ext uri="{FF2B5EF4-FFF2-40B4-BE49-F238E27FC236}">
                <a16:creationId xmlns:a16="http://schemas.microsoft.com/office/drawing/2014/main" id="{6C4D5909-CFEB-3342-9C3E-0DD4E51226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17673" y="6329208"/>
            <a:ext cx="245074" cy="245074"/>
          </a:xfrm>
          <a:prstGeom prst="rect">
            <a:avLst/>
          </a:prstGeom>
        </p:spPr>
      </p:pic>
      <p:pic>
        <p:nvPicPr>
          <p:cNvPr id="16" name="Graphic 15">
            <a:extLst>
              <a:ext uri="{FF2B5EF4-FFF2-40B4-BE49-F238E27FC236}">
                <a16:creationId xmlns:a16="http://schemas.microsoft.com/office/drawing/2014/main" id="{2539F13A-A0EF-4CA7-01B2-84915A07097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1607799" y="6329208"/>
            <a:ext cx="245074" cy="245074"/>
          </a:xfrm>
          <a:prstGeom prst="rect">
            <a:avLst/>
          </a:prstGeom>
        </p:spPr>
      </p:pic>
      <p:pic>
        <p:nvPicPr>
          <p:cNvPr id="17" name="Graphic 16">
            <a:extLst>
              <a:ext uri="{FF2B5EF4-FFF2-40B4-BE49-F238E27FC236}">
                <a16:creationId xmlns:a16="http://schemas.microsoft.com/office/drawing/2014/main" id="{EFCF5BE5-ED7D-EB7D-5C76-CF0B0081988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948771" y="6329208"/>
            <a:ext cx="245074" cy="245074"/>
          </a:xfrm>
          <a:prstGeom prst="rect">
            <a:avLst/>
          </a:prstGeom>
        </p:spPr>
      </p:pic>
      <p:pic>
        <p:nvPicPr>
          <p:cNvPr id="18" name="Graphic 17">
            <a:extLst>
              <a:ext uri="{FF2B5EF4-FFF2-40B4-BE49-F238E27FC236}">
                <a16:creationId xmlns:a16="http://schemas.microsoft.com/office/drawing/2014/main" id="{842DD12C-27F4-272F-C612-27F457EEC457}"/>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1278285" y="6329208"/>
            <a:ext cx="245074" cy="245074"/>
          </a:xfrm>
          <a:prstGeom prst="rect">
            <a:avLst/>
          </a:prstGeom>
        </p:spPr>
      </p:pic>
      <p:sp>
        <p:nvSpPr>
          <p:cNvPr id="6" name="Content Placeholder 4">
            <a:extLst>
              <a:ext uri="{FF2B5EF4-FFF2-40B4-BE49-F238E27FC236}">
                <a16:creationId xmlns:a16="http://schemas.microsoft.com/office/drawing/2014/main" id="{63D23E9F-4300-3582-E7FF-0F063D74AFD8}"/>
              </a:ext>
            </a:extLst>
          </p:cNvPr>
          <p:cNvSpPr>
            <a:spLocks noGrp="1"/>
          </p:cNvSpPr>
          <p:nvPr>
            <p:ph sz="quarter" idx="23"/>
          </p:nvPr>
        </p:nvSpPr>
        <p:spPr>
          <a:xfrm>
            <a:off x="1237673" y="1989140"/>
            <a:ext cx="7194550" cy="350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366925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con slide revers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63E082-56B0-3F02-43A7-1BCAA4310848}"/>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618748"/>
            <a:ext cx="1845277" cy="1536471"/>
          </a:xfrm>
          <a:prstGeom prst="rect">
            <a:avLst/>
          </a:prstGeom>
        </p:spPr>
        <p:txBody>
          <a:bodyPr/>
          <a:lstStyle/>
          <a:p>
            <a:r>
              <a:rPr lang="en-US" dirty="0"/>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2716561" y="3658271"/>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1676866" y="3343469"/>
            <a:ext cx="2080592" cy="31480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618748"/>
            <a:ext cx="1845277" cy="1536471"/>
          </a:xfrm>
          <a:prstGeom prst="rect">
            <a:avLst/>
          </a:prstGeom>
        </p:spPr>
        <p:txBody>
          <a:bodyPr/>
          <a:lstStyle/>
          <a:p>
            <a:r>
              <a:rPr lang="en-US" dirty="0"/>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6038881" y="3658271"/>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4999186" y="3343469"/>
            <a:ext cx="2080592" cy="31480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618748"/>
            <a:ext cx="1845277" cy="1536471"/>
          </a:xfrm>
          <a:prstGeom prst="rect">
            <a:avLst/>
          </a:prstGeom>
        </p:spPr>
        <p:txBody>
          <a:bodyPr/>
          <a:lstStyle/>
          <a:p>
            <a:r>
              <a:rPr lang="en-US" dirty="0"/>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9401841" y="3658271"/>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8362146" y="3343469"/>
            <a:ext cx="2080592" cy="31480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Icon&#10;&#10;Description automatically generated">
            <a:extLst>
              <a:ext uri="{FF2B5EF4-FFF2-40B4-BE49-F238E27FC236}">
                <a16:creationId xmlns:a16="http://schemas.microsoft.com/office/drawing/2014/main" id="{FBEF7363-80BE-F457-7C91-D1C3BD29AC5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277600" y="236145"/>
            <a:ext cx="573536" cy="509697"/>
          </a:xfrm>
          <a:prstGeom prst="rect">
            <a:avLst/>
          </a:prstGeom>
        </p:spPr>
      </p:pic>
      <p:sp>
        <p:nvSpPr>
          <p:cNvPr id="3" name="Text Placeholder 16">
            <a:extLst>
              <a:ext uri="{FF2B5EF4-FFF2-40B4-BE49-F238E27FC236}">
                <a16:creationId xmlns:a16="http://schemas.microsoft.com/office/drawing/2014/main" id="{71ADCB4C-E089-03A9-F066-D6253010F71D}"/>
              </a:ext>
            </a:extLst>
          </p:cNvPr>
          <p:cNvSpPr>
            <a:spLocks noGrp="1"/>
          </p:cNvSpPr>
          <p:nvPr>
            <p:ph type="body" sz="quarter" idx="29" hasCustomPrompt="1"/>
          </p:nvPr>
        </p:nvSpPr>
        <p:spPr>
          <a:xfrm>
            <a:off x="179452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6" name="Text Placeholder 16">
            <a:extLst>
              <a:ext uri="{FF2B5EF4-FFF2-40B4-BE49-F238E27FC236}">
                <a16:creationId xmlns:a16="http://schemas.microsoft.com/office/drawing/2014/main" id="{91E84CB6-732A-502B-53E4-B198520BCDD8}"/>
              </a:ext>
            </a:extLst>
          </p:cNvPr>
          <p:cNvSpPr>
            <a:spLocks noGrp="1"/>
          </p:cNvSpPr>
          <p:nvPr>
            <p:ph type="body" sz="quarter" idx="33" hasCustomPrompt="1"/>
          </p:nvPr>
        </p:nvSpPr>
        <p:spPr>
          <a:xfrm>
            <a:off x="511684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7" name="Text Placeholder 16">
            <a:extLst>
              <a:ext uri="{FF2B5EF4-FFF2-40B4-BE49-F238E27FC236}">
                <a16:creationId xmlns:a16="http://schemas.microsoft.com/office/drawing/2014/main" id="{FDDBEC15-7D8F-D58A-49C8-B5AB245FAF02}"/>
              </a:ext>
            </a:extLst>
          </p:cNvPr>
          <p:cNvSpPr>
            <a:spLocks noGrp="1"/>
          </p:cNvSpPr>
          <p:nvPr>
            <p:ph type="body" sz="quarter" idx="36" hasCustomPrompt="1"/>
          </p:nvPr>
        </p:nvSpPr>
        <p:spPr>
          <a:xfrm>
            <a:off x="847980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8" name="Text Placeholder 4">
            <a:extLst>
              <a:ext uri="{FF2B5EF4-FFF2-40B4-BE49-F238E27FC236}">
                <a16:creationId xmlns:a16="http://schemas.microsoft.com/office/drawing/2014/main" id="{01779819-5FA3-8C29-55DE-4DB01E13E7F6}"/>
              </a:ext>
            </a:extLst>
          </p:cNvPr>
          <p:cNvSpPr>
            <a:spLocks noGrp="1"/>
          </p:cNvSpPr>
          <p:nvPr>
            <p:ph type="body" sz="quarter" idx="23"/>
          </p:nvPr>
        </p:nvSpPr>
        <p:spPr>
          <a:xfrm>
            <a:off x="1352168" y="4374604"/>
            <a:ext cx="2722874"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 name="Text Placeholder 4">
            <a:extLst>
              <a:ext uri="{FF2B5EF4-FFF2-40B4-BE49-F238E27FC236}">
                <a16:creationId xmlns:a16="http://schemas.microsoft.com/office/drawing/2014/main" id="{3722DB6E-3578-62A3-29CB-F54A981827B4}"/>
              </a:ext>
            </a:extLst>
          </p:cNvPr>
          <p:cNvSpPr>
            <a:spLocks noGrp="1"/>
          </p:cNvSpPr>
          <p:nvPr>
            <p:ph type="body" sz="quarter" idx="37"/>
          </p:nvPr>
        </p:nvSpPr>
        <p:spPr>
          <a:xfrm>
            <a:off x="4691716" y="4374604"/>
            <a:ext cx="2722874"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 name="Text Placeholder 4">
            <a:extLst>
              <a:ext uri="{FF2B5EF4-FFF2-40B4-BE49-F238E27FC236}">
                <a16:creationId xmlns:a16="http://schemas.microsoft.com/office/drawing/2014/main" id="{62E7B5FA-143B-4E33-EBB8-2B3B40161782}"/>
              </a:ext>
            </a:extLst>
          </p:cNvPr>
          <p:cNvSpPr>
            <a:spLocks noGrp="1"/>
          </p:cNvSpPr>
          <p:nvPr>
            <p:ph type="body" sz="quarter" idx="38"/>
          </p:nvPr>
        </p:nvSpPr>
        <p:spPr>
          <a:xfrm>
            <a:off x="8044516" y="4374604"/>
            <a:ext cx="2722874"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591361313"/>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95">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hank you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C298851-D65E-AAEA-B4DB-BC4B0500F489}"/>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Icon&#10;&#10;Description automatically generated">
            <a:extLst>
              <a:ext uri="{FF2B5EF4-FFF2-40B4-BE49-F238E27FC236}">
                <a16:creationId xmlns:a16="http://schemas.microsoft.com/office/drawing/2014/main" id="{48894189-2791-4185-7F02-C56BC753B24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6718"/>
          <a:stretch/>
        </p:blipFill>
        <p:spPr>
          <a:xfrm>
            <a:off x="10388600" y="4996025"/>
            <a:ext cx="1803400" cy="1861975"/>
          </a:xfrm>
          <a:prstGeom prst="rect">
            <a:avLst/>
          </a:prstGeom>
        </p:spPr>
      </p:pic>
      <p:sp>
        <p:nvSpPr>
          <p:cNvPr id="16" name="TextBox 15">
            <a:hlinkClick r:id="rId3"/>
            <a:extLst>
              <a:ext uri="{FF2B5EF4-FFF2-40B4-BE49-F238E27FC236}">
                <a16:creationId xmlns:a16="http://schemas.microsoft.com/office/drawing/2014/main" id="{C2D0C858-59B4-E863-2141-A590CA1FD3BA}"/>
              </a:ext>
            </a:extLst>
          </p:cNvPr>
          <p:cNvSpPr txBox="1"/>
          <p:nvPr/>
        </p:nvSpPr>
        <p:spPr>
          <a:xfrm>
            <a:off x="1156447" y="6273225"/>
            <a:ext cx="1937628" cy="338554"/>
          </a:xfrm>
          <a:prstGeom prst="rect">
            <a:avLst/>
          </a:prstGeom>
          <a:noFill/>
        </p:spPr>
        <p:txBody>
          <a:bodyPr wrap="square" rtlCol="0">
            <a:spAutoFit/>
          </a:bodyPr>
          <a:lstStyle/>
          <a:p>
            <a:pPr algn="l"/>
            <a:r>
              <a:rPr lang="en-AU" sz="1600" b="1" i="0" kern="600" spc="100" dirty="0">
                <a:solidFill>
                  <a:schemeClr val="bg1"/>
                </a:solidFill>
                <a:latin typeface="+mj-lt"/>
                <a:ea typeface="Roboto Slab Light" charset="0"/>
                <a:cs typeface="Roboto Slab Light" charset="0"/>
              </a:rPr>
              <a:t>burnet.edu.au</a:t>
            </a:r>
            <a:endParaRPr lang="en-US" sz="1600" b="1" i="0" kern="600" spc="100" dirty="0">
              <a:solidFill>
                <a:schemeClr val="bg1"/>
              </a:solidFill>
              <a:latin typeface="+mj-lt"/>
              <a:ea typeface="Roboto Slab Light" charset="0"/>
              <a:cs typeface="Roboto Slab Light" charset="0"/>
            </a:endParaRPr>
          </a:p>
        </p:txBody>
      </p:sp>
      <p:pic>
        <p:nvPicPr>
          <p:cNvPr id="22" name="Picture 21" descr="Icon&#10;&#10;Description automatically generated">
            <a:extLst>
              <a:ext uri="{FF2B5EF4-FFF2-40B4-BE49-F238E27FC236}">
                <a16:creationId xmlns:a16="http://schemas.microsoft.com/office/drawing/2014/main" id="{BDE19173-8A29-2EB6-2889-DA75280743F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79424" y="680552"/>
            <a:ext cx="1401144" cy="1663549"/>
          </a:xfrm>
          <a:prstGeom prst="rect">
            <a:avLst/>
          </a:prstGeom>
        </p:spPr>
      </p:pic>
      <p:sp>
        <p:nvSpPr>
          <p:cNvPr id="23" name="Title 1">
            <a:extLst>
              <a:ext uri="{FF2B5EF4-FFF2-40B4-BE49-F238E27FC236}">
                <a16:creationId xmlns:a16="http://schemas.microsoft.com/office/drawing/2014/main" id="{B4620C61-200B-ECBC-8C89-5D02A029C81A}"/>
              </a:ext>
            </a:extLst>
          </p:cNvPr>
          <p:cNvSpPr>
            <a:spLocks noGrp="1"/>
          </p:cNvSpPr>
          <p:nvPr>
            <p:ph type="ctrTitle" hasCustomPrompt="1"/>
          </p:nvPr>
        </p:nvSpPr>
        <p:spPr>
          <a:xfrm>
            <a:off x="1230336" y="2898062"/>
            <a:ext cx="6417370" cy="602665"/>
          </a:xfrm>
          <a:prstGeom prst="rect">
            <a:avLst/>
          </a:prstGeom>
        </p:spPr>
        <p:txBody>
          <a:bodyPr wrap="square" lIns="0" tIns="0" rIns="0" anchor="b">
            <a:spAutoFit/>
          </a:bodyPr>
          <a:lstStyle>
            <a:lvl1pPr algn="l">
              <a:defRPr sz="4000" spc="100" baseline="0">
                <a:solidFill>
                  <a:schemeClr val="bg1"/>
                </a:solidFill>
                <a:latin typeface="+mj-lt"/>
              </a:defRPr>
            </a:lvl1pPr>
          </a:lstStyle>
          <a:p>
            <a:r>
              <a:rPr lang="en-GB"/>
              <a:t>Thank you</a:t>
            </a:r>
            <a:endParaRPr lang="en-US"/>
          </a:p>
        </p:txBody>
      </p:sp>
      <p:sp>
        <p:nvSpPr>
          <p:cNvPr id="25" name="Text Placeholder 17">
            <a:extLst>
              <a:ext uri="{FF2B5EF4-FFF2-40B4-BE49-F238E27FC236}">
                <a16:creationId xmlns:a16="http://schemas.microsoft.com/office/drawing/2014/main" id="{B7DC204D-2A1C-09FB-D9DE-BCA66E3EF580}"/>
              </a:ext>
            </a:extLst>
          </p:cNvPr>
          <p:cNvSpPr>
            <a:spLocks noGrp="1"/>
          </p:cNvSpPr>
          <p:nvPr>
            <p:ph type="body" sz="quarter" idx="10" hasCustomPrompt="1"/>
          </p:nvPr>
        </p:nvSpPr>
        <p:spPr>
          <a:xfrm>
            <a:off x="1239570" y="3895041"/>
            <a:ext cx="6417370" cy="615553"/>
          </a:xfrm>
          <a:prstGeom prst="rect">
            <a:avLst/>
          </a:prstGeom>
        </p:spPr>
        <p:txBody>
          <a:bodyPr wrap="square" lIns="0" tIns="0" rIns="0">
            <a:spAutoFit/>
          </a:bodyPr>
          <a:lstStyle>
            <a:lvl1pPr marL="0" indent="0">
              <a:lnSpc>
                <a:spcPct val="100000"/>
              </a:lnSpc>
              <a:buFontTx/>
              <a:buNone/>
              <a:defRPr sz="1600" b="0" i="0" spc="100" baseline="0">
                <a:solidFill>
                  <a:schemeClr val="bg1"/>
                </a:solidFill>
                <a:latin typeface="Consolas" panose="020B0609020204030204" pitchFamily="49" charset="0"/>
                <a:cs typeface="Consolas" panose="020B0609020204030204" pitchFamily="49" charset="0"/>
              </a:defRPr>
            </a:lvl1pPr>
          </a:lstStyle>
          <a:p>
            <a:r>
              <a:rPr lang="en-GB"/>
              <a:t>ASSOCIATE PROFESSOR FIRSTNAME LASTNAME</a:t>
            </a:r>
          </a:p>
          <a:p>
            <a:r>
              <a:rPr lang="en-GB"/>
              <a:t>Email: </a:t>
            </a:r>
            <a:r>
              <a:rPr lang="en-GB" err="1"/>
              <a:t>firstname.lastname@burnet.edu.au</a:t>
            </a:r>
            <a:endParaRPr lang="en-US"/>
          </a:p>
        </p:txBody>
      </p:sp>
      <p:cxnSp>
        <p:nvCxnSpPr>
          <p:cNvPr id="8" name="Straight Connector 7">
            <a:extLst>
              <a:ext uri="{FF2B5EF4-FFF2-40B4-BE49-F238E27FC236}">
                <a16:creationId xmlns:a16="http://schemas.microsoft.com/office/drawing/2014/main" id="{E09D8235-5318-467D-676E-D0D0502E183D}"/>
              </a:ext>
            </a:extLst>
          </p:cNvPr>
          <p:cNvCxnSpPr>
            <a:cxnSpLocks/>
          </p:cNvCxnSpPr>
          <p:nvPr/>
        </p:nvCxnSpPr>
        <p:spPr>
          <a:xfrm>
            <a:off x="1230336"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2AAA8DEA-BA2D-F828-6255-81632E9D7154}"/>
              </a:ext>
            </a:extLst>
          </p:cNvPr>
          <p:cNvCxnSpPr>
            <a:cxnSpLocks/>
          </p:cNvCxnSpPr>
          <p:nvPr/>
        </p:nvCxnSpPr>
        <p:spPr>
          <a:xfrm>
            <a:off x="1230336" y="5657693"/>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2" name="Graphic 1">
            <a:extLst>
              <a:ext uri="{FF2B5EF4-FFF2-40B4-BE49-F238E27FC236}">
                <a16:creationId xmlns:a16="http://schemas.microsoft.com/office/drawing/2014/main" id="{0FE15F31-58E7-28D4-5DE4-EA6029B9DA1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234777" y="5840626"/>
            <a:ext cx="371191" cy="371191"/>
          </a:xfrm>
          <a:prstGeom prst="rect">
            <a:avLst/>
          </a:prstGeom>
        </p:spPr>
      </p:pic>
      <p:pic>
        <p:nvPicPr>
          <p:cNvPr id="3" name="Graphic 2">
            <a:extLst>
              <a:ext uri="{FF2B5EF4-FFF2-40B4-BE49-F238E27FC236}">
                <a16:creationId xmlns:a16="http://schemas.microsoft.com/office/drawing/2014/main" id="{28194088-6067-6780-916F-7CEBDF7BCC6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2738428" y="5840626"/>
            <a:ext cx="371191" cy="371191"/>
          </a:xfrm>
          <a:prstGeom prst="rect">
            <a:avLst/>
          </a:prstGeom>
        </p:spPr>
      </p:pic>
      <p:pic>
        <p:nvPicPr>
          <p:cNvPr id="4" name="Graphic 3">
            <a:extLst>
              <a:ext uri="{FF2B5EF4-FFF2-40B4-BE49-F238E27FC236}">
                <a16:creationId xmlns:a16="http://schemas.microsoft.com/office/drawing/2014/main" id="{4234CAD9-81EF-849A-E3E7-807B7F2EDCFD}"/>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740259" y="5840626"/>
            <a:ext cx="371191" cy="371191"/>
          </a:xfrm>
          <a:prstGeom prst="rect">
            <a:avLst/>
          </a:prstGeom>
        </p:spPr>
      </p:pic>
      <p:pic>
        <p:nvPicPr>
          <p:cNvPr id="5" name="Graphic 4">
            <a:extLst>
              <a:ext uri="{FF2B5EF4-FFF2-40B4-BE49-F238E27FC236}">
                <a16:creationId xmlns:a16="http://schemas.microsoft.com/office/drawing/2014/main" id="{11DB4494-AF65-019F-28C1-3D168C66B475}"/>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2239344" y="5840626"/>
            <a:ext cx="371191" cy="371191"/>
          </a:xfrm>
          <a:prstGeom prst="rect">
            <a:avLst/>
          </a:prstGeom>
        </p:spPr>
      </p:pic>
    </p:spTree>
    <p:extLst>
      <p:ext uri="{BB962C8B-B14F-4D97-AF65-F5344CB8AC3E}">
        <p14:creationId xmlns:p14="http://schemas.microsoft.com/office/powerpoint/2010/main" val="22600049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815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1_2lineHeadline+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10155238"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Tree>
    <p:extLst>
      <p:ext uri="{BB962C8B-B14F-4D97-AF65-F5344CB8AC3E}">
        <p14:creationId xmlns:p14="http://schemas.microsoft.com/office/powerpoint/2010/main" val="989697062"/>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10" name="Picture 9" descr="BUrnet Institue Slides4.jpg">
            <a:extLst>
              <a:ext uri="{FF2B5EF4-FFF2-40B4-BE49-F238E27FC236}">
                <a16:creationId xmlns:a16="http://schemas.microsoft.com/office/drawing/2014/main" id="{C32781FE-4736-492A-B6FF-A35E709C466B}"/>
              </a:ext>
            </a:extLst>
          </p:cNvPr>
          <p:cNvPicPr>
            <a:picLocks noChangeAspect="1"/>
          </p:cNvPicPr>
          <p:nvPr userDrawn="1"/>
        </p:nvPicPr>
        <p:blipFill>
          <a:blip r:embed="rId2"/>
          <a:stretch>
            <a:fillRect/>
          </a:stretch>
        </p:blipFill>
        <p:spPr>
          <a:xfrm>
            <a:off x="0" y="-1"/>
            <a:ext cx="12192000" cy="6899396"/>
          </a:xfrm>
          <a:prstGeom prst="rect">
            <a:avLst/>
          </a:prstGeom>
        </p:spPr>
      </p:pic>
      <p:sp>
        <p:nvSpPr>
          <p:cNvPr id="11" name="Text Placeholder 5">
            <a:extLst>
              <a:ext uri="{FF2B5EF4-FFF2-40B4-BE49-F238E27FC236}">
                <a16:creationId xmlns:a16="http://schemas.microsoft.com/office/drawing/2014/main" id="{56B5B591-BBB8-4CCF-B5B6-6F219E3815D1}"/>
              </a:ext>
            </a:extLst>
          </p:cNvPr>
          <p:cNvSpPr>
            <a:spLocks noGrp="1"/>
          </p:cNvSpPr>
          <p:nvPr>
            <p:ph type="body" sz="quarter" idx="10"/>
          </p:nvPr>
        </p:nvSpPr>
        <p:spPr>
          <a:xfrm>
            <a:off x="340478" y="352327"/>
            <a:ext cx="11537081" cy="561608"/>
          </a:xfrm>
          <a:prstGeom prst="rect">
            <a:avLst/>
          </a:prstGeom>
        </p:spPr>
        <p:txBody>
          <a:bodyPr vert="horz"/>
          <a:lstStyle>
            <a:lvl1pPr>
              <a:buNone/>
              <a:defRPr sz="1867" b="1">
                <a:solidFill>
                  <a:srgbClr val="002F5F"/>
                </a:solidFill>
              </a:defRPr>
            </a:lvl1pPr>
            <a:lvl2pPr>
              <a:buNone/>
              <a:defRPr/>
            </a:lvl2pPr>
            <a:lvl3pPr>
              <a:buNone/>
              <a:defRPr/>
            </a:lvl3pPr>
            <a:lvl4pPr>
              <a:buNone/>
              <a:defRPr/>
            </a:lvl4pPr>
            <a:lvl5pPr>
              <a:buNone/>
              <a:defRPr/>
            </a:lvl5pPr>
          </a:lstStyle>
          <a:p>
            <a:pPr lvl="0"/>
            <a:r>
              <a:rPr lang="en-AU"/>
              <a:t>Click to edit Master text styles</a:t>
            </a:r>
          </a:p>
          <a:p>
            <a:pPr lvl="0"/>
            <a:endParaRPr lang="en-AU"/>
          </a:p>
        </p:txBody>
      </p:sp>
      <p:sp>
        <p:nvSpPr>
          <p:cNvPr id="12" name="Text Placeholder 7">
            <a:extLst>
              <a:ext uri="{FF2B5EF4-FFF2-40B4-BE49-F238E27FC236}">
                <a16:creationId xmlns:a16="http://schemas.microsoft.com/office/drawing/2014/main" id="{64BDBD13-9F7B-4229-8B01-2DBC687805F1}"/>
              </a:ext>
            </a:extLst>
          </p:cNvPr>
          <p:cNvSpPr>
            <a:spLocks noGrp="1"/>
          </p:cNvSpPr>
          <p:nvPr>
            <p:ph type="body" sz="quarter" idx="11" hasCustomPrompt="1"/>
          </p:nvPr>
        </p:nvSpPr>
        <p:spPr>
          <a:xfrm>
            <a:off x="340478" y="1017798"/>
            <a:ext cx="11537081" cy="5063869"/>
          </a:xfrm>
          <a:prstGeom prst="rect">
            <a:avLst/>
          </a:prstGeom>
        </p:spPr>
        <p:txBody>
          <a:bodyPr vert="horz"/>
          <a:lstStyle>
            <a:lvl1pPr marL="457189" marR="0" indent="-457189" algn="l" defTabSz="609585" rtl="0" eaLnBrk="1" fontAlgn="auto" latinLnBrk="0" hangingPunct="1">
              <a:lnSpc>
                <a:spcPct val="150000"/>
              </a:lnSpc>
              <a:spcBef>
                <a:spcPct val="20000"/>
              </a:spcBef>
              <a:spcAft>
                <a:spcPts val="0"/>
              </a:spcAft>
              <a:buClr>
                <a:srgbClr val="FF0000"/>
              </a:buClr>
              <a:buSzTx/>
              <a:buFont typeface="Arial"/>
              <a:buChar char="•"/>
              <a:tabLst/>
              <a:defRPr sz="2133">
                <a:solidFill>
                  <a:schemeClr val="tx1">
                    <a:lumMod val="75000"/>
                    <a:lumOff val="25000"/>
                  </a:schemeClr>
                </a:solidFill>
              </a:defRPr>
            </a:lvl1pPr>
            <a:lvl2pPr marL="990575" marR="0" indent="-457189" algn="l" defTabSz="609585" rtl="0" eaLnBrk="1" fontAlgn="auto" latinLnBrk="0" hangingPunct="1">
              <a:lnSpc>
                <a:spcPct val="100000"/>
              </a:lnSpc>
              <a:spcBef>
                <a:spcPct val="20000"/>
              </a:spcBef>
              <a:spcAft>
                <a:spcPts val="0"/>
              </a:spcAft>
              <a:buClr>
                <a:srgbClr val="FF0000"/>
              </a:buClr>
              <a:buSzTx/>
              <a:buFont typeface="Arial"/>
              <a:buChar char="•"/>
              <a:tabLst/>
              <a:defRPr sz="2133">
                <a:solidFill>
                  <a:srgbClr val="404040"/>
                </a:solidFill>
              </a:defRPr>
            </a:lvl2pPr>
          </a:lstStyle>
          <a:p>
            <a:pPr lvl="0"/>
            <a:r>
              <a:rPr lang="en-AU"/>
              <a:t>Click to edit bullet</a:t>
            </a:r>
          </a:p>
          <a:p>
            <a:pPr marL="457189" marR="0" lvl="0" indent="-457189" algn="l" defTabSz="609585" rtl="0" eaLnBrk="1" fontAlgn="auto" latinLnBrk="0" hangingPunct="1">
              <a:lnSpc>
                <a:spcPct val="100000"/>
              </a:lnSpc>
              <a:spcBef>
                <a:spcPct val="20000"/>
              </a:spcBef>
              <a:spcAft>
                <a:spcPts val="0"/>
              </a:spcAft>
              <a:buClr>
                <a:srgbClr val="FF0000"/>
              </a:buClr>
              <a:buSzTx/>
              <a:buFont typeface="Arial"/>
              <a:buChar char="•"/>
              <a:tabLst/>
              <a:defRPr/>
            </a:pPr>
            <a:r>
              <a:rPr lang="en-AU"/>
              <a:t>Click to edit bullet</a:t>
            </a:r>
            <a:endParaRPr lang="en-US"/>
          </a:p>
          <a:p>
            <a:pPr marL="457189" marR="0" lvl="0" indent="-457189" algn="l" defTabSz="609585" rtl="0" eaLnBrk="1" fontAlgn="auto" latinLnBrk="0" hangingPunct="1">
              <a:lnSpc>
                <a:spcPct val="100000"/>
              </a:lnSpc>
              <a:spcBef>
                <a:spcPct val="20000"/>
              </a:spcBef>
              <a:spcAft>
                <a:spcPts val="0"/>
              </a:spcAft>
              <a:buClr>
                <a:srgbClr val="FF0000"/>
              </a:buClr>
              <a:buSzTx/>
              <a:buFont typeface="Arial"/>
              <a:buChar char="•"/>
              <a:tabLst/>
              <a:defRPr/>
            </a:pPr>
            <a:r>
              <a:rPr lang="en-AU"/>
              <a:t>Click to edit bullet</a:t>
            </a:r>
          </a:p>
          <a:p>
            <a:pPr marL="990575" marR="0" lvl="1" indent="-457189" algn="l" defTabSz="609585" rtl="0" eaLnBrk="1" fontAlgn="auto" latinLnBrk="0" hangingPunct="1">
              <a:lnSpc>
                <a:spcPct val="100000"/>
              </a:lnSpc>
              <a:spcBef>
                <a:spcPct val="20000"/>
              </a:spcBef>
              <a:spcAft>
                <a:spcPts val="0"/>
              </a:spcAft>
              <a:buClr>
                <a:srgbClr val="FF0000"/>
              </a:buClr>
              <a:buSzTx/>
              <a:buFont typeface="Arial"/>
              <a:buChar char="•"/>
              <a:tabLst/>
              <a:defRPr/>
            </a:pPr>
            <a:r>
              <a:rPr lang="en-AU"/>
              <a:t>Indent</a:t>
            </a:r>
            <a:endParaRPr lang="en-US"/>
          </a:p>
          <a:p>
            <a:pPr marL="990575" marR="0" lvl="1" indent="-457189" algn="l" defTabSz="609585" rtl="0" eaLnBrk="1" fontAlgn="auto" latinLnBrk="0" hangingPunct="1">
              <a:lnSpc>
                <a:spcPct val="100000"/>
              </a:lnSpc>
              <a:spcBef>
                <a:spcPct val="20000"/>
              </a:spcBef>
              <a:spcAft>
                <a:spcPts val="0"/>
              </a:spcAft>
              <a:buClr>
                <a:srgbClr val="FF0000"/>
              </a:buClr>
              <a:buSzTx/>
              <a:buFont typeface="Arial"/>
              <a:buChar char="•"/>
              <a:tabLst/>
              <a:defRPr/>
            </a:pPr>
            <a:endParaRPr lang="en-US"/>
          </a:p>
          <a:p>
            <a:pPr lvl="0"/>
            <a:endParaRPr lang="en-US"/>
          </a:p>
        </p:txBody>
      </p:sp>
    </p:spTree>
    <p:extLst>
      <p:ext uri="{BB962C8B-B14F-4D97-AF65-F5344CB8AC3E}">
        <p14:creationId xmlns:p14="http://schemas.microsoft.com/office/powerpoint/2010/main" val="9317869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Single Content 2">
    <p:spTree>
      <p:nvGrpSpPr>
        <p:cNvPr id="1" name=""/>
        <p:cNvGrpSpPr/>
        <p:nvPr/>
      </p:nvGrpSpPr>
      <p:grpSpPr>
        <a:xfrm>
          <a:off x="0" y="0"/>
          <a:ext cx="0" cy="0"/>
          <a:chOff x="0" y="0"/>
          <a:chExt cx="0" cy="0"/>
        </a:xfrm>
      </p:grpSpPr>
      <p:pic>
        <p:nvPicPr>
          <p:cNvPr id="8" name="Picture 7" descr="BUrnet Institue Slides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99396"/>
          </a:xfrm>
          <a:prstGeom prst="rect">
            <a:avLst/>
          </a:prstGeom>
        </p:spPr>
      </p:pic>
      <p:sp>
        <p:nvSpPr>
          <p:cNvPr id="6" name="Text Placeholder 5"/>
          <p:cNvSpPr>
            <a:spLocks noGrp="1"/>
          </p:cNvSpPr>
          <p:nvPr>
            <p:ph type="body" sz="quarter" idx="10"/>
          </p:nvPr>
        </p:nvSpPr>
        <p:spPr>
          <a:xfrm>
            <a:off x="340480" y="352327"/>
            <a:ext cx="11537081" cy="561608"/>
          </a:xfrm>
          <a:prstGeom prst="rect">
            <a:avLst/>
          </a:prstGeom>
        </p:spPr>
        <p:txBody>
          <a:bodyPr vert="horz"/>
          <a:lstStyle>
            <a:lvl1pPr>
              <a:buNone/>
              <a:defRPr sz="1944" b="1">
                <a:solidFill>
                  <a:srgbClr val="002F5F"/>
                </a:solidFill>
              </a:defRPr>
            </a:lvl1pPr>
            <a:lvl2pPr>
              <a:buNone/>
              <a:defRPr/>
            </a:lvl2pPr>
            <a:lvl3pPr>
              <a:buNone/>
              <a:defRPr/>
            </a:lvl3pPr>
            <a:lvl4pPr>
              <a:buNone/>
              <a:defRPr/>
            </a:lvl4pPr>
            <a:lvl5pPr>
              <a:buNone/>
              <a:defRPr/>
            </a:lvl5pPr>
          </a:lstStyle>
          <a:p>
            <a:pPr lvl="0"/>
            <a:r>
              <a:rPr lang="en-AU"/>
              <a:t>Click to edit Master text styles</a:t>
            </a:r>
          </a:p>
          <a:p>
            <a:pPr lvl="0"/>
            <a:endParaRPr lang="en-AU"/>
          </a:p>
        </p:txBody>
      </p:sp>
      <p:pic>
        <p:nvPicPr>
          <p:cNvPr id="5" name="Picture 4">
            <a:extLst>
              <a:ext uri="{FF2B5EF4-FFF2-40B4-BE49-F238E27FC236}">
                <a16:creationId xmlns:a16="http://schemas.microsoft.com/office/drawing/2014/main" id="{BD9C3B8B-903C-41CF-9A52-E01C21B709F6}"/>
              </a:ext>
            </a:extLst>
          </p:cNvPr>
          <p:cNvPicPr>
            <a:picLocks noChangeAspect="1"/>
          </p:cNvPicPr>
          <p:nvPr userDrawn="1"/>
        </p:nvPicPr>
        <p:blipFill rotWithShape="1">
          <a:blip r:embed="rId3"/>
          <a:srcRect t="3734"/>
          <a:stretch/>
        </p:blipFill>
        <p:spPr>
          <a:xfrm>
            <a:off x="0" y="6261671"/>
            <a:ext cx="12192000" cy="637724"/>
          </a:xfrm>
          <a:prstGeom prst="rect">
            <a:avLst/>
          </a:prstGeom>
        </p:spPr>
      </p:pic>
      <p:pic>
        <p:nvPicPr>
          <p:cNvPr id="10" name="Picture 9">
            <a:extLst>
              <a:ext uri="{FF2B5EF4-FFF2-40B4-BE49-F238E27FC236}">
                <a16:creationId xmlns:a16="http://schemas.microsoft.com/office/drawing/2014/main" id="{83E1CD83-2744-4690-94E5-5F7EFBFCA9CD}"/>
              </a:ext>
            </a:extLst>
          </p:cNvPr>
          <p:cNvPicPr>
            <a:picLocks noChangeAspect="1"/>
          </p:cNvPicPr>
          <p:nvPr userDrawn="1"/>
        </p:nvPicPr>
        <p:blipFill>
          <a:blip r:embed="rId4"/>
          <a:stretch>
            <a:fillRect/>
          </a:stretch>
        </p:blipFill>
        <p:spPr>
          <a:xfrm>
            <a:off x="77822" y="6232039"/>
            <a:ext cx="1072204" cy="625452"/>
          </a:xfrm>
          <a:prstGeom prst="rect">
            <a:avLst/>
          </a:prstGeom>
        </p:spPr>
      </p:pic>
      <p:sp>
        <p:nvSpPr>
          <p:cNvPr id="9" name="Content Placeholder 2">
            <a:extLst>
              <a:ext uri="{FF2B5EF4-FFF2-40B4-BE49-F238E27FC236}">
                <a16:creationId xmlns:a16="http://schemas.microsoft.com/office/drawing/2014/main" id="{38F3F0F5-5A97-4571-83F0-949C401A1990}"/>
              </a:ext>
            </a:extLst>
          </p:cNvPr>
          <p:cNvSpPr>
            <a:spLocks noGrp="1"/>
          </p:cNvSpPr>
          <p:nvPr>
            <p:ph idx="1"/>
          </p:nvPr>
        </p:nvSpPr>
        <p:spPr>
          <a:xfrm>
            <a:off x="340478" y="1017796"/>
            <a:ext cx="11537081" cy="5063869"/>
          </a:xfrm>
          <a:prstGeom prst="rect">
            <a:avLst/>
          </a:prstGeom>
        </p:spPr>
        <p:txBody>
          <a:bodyPr/>
          <a:lstStyle>
            <a:lvl1pPr marL="455989"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smtClean="0">
                <a:solidFill>
                  <a:schemeClr val="tx1">
                    <a:lumMod val="75000"/>
                    <a:lumOff val="25000"/>
                  </a:schemeClr>
                </a:solidFill>
                <a:latin typeface="+mn-lt"/>
                <a:ea typeface="+mn-ea"/>
                <a:cs typeface="+mn-cs"/>
              </a:defRPr>
            </a:lvl1pPr>
            <a:lvl2pPr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smtClean="0">
                <a:solidFill>
                  <a:schemeClr val="tx1">
                    <a:lumMod val="75000"/>
                    <a:lumOff val="25000"/>
                  </a:schemeClr>
                </a:solidFill>
                <a:latin typeface="+mn-lt"/>
                <a:ea typeface="+mn-ea"/>
                <a:cs typeface="+mn-cs"/>
              </a:defRPr>
            </a:lvl2pPr>
            <a:lvl3pPr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a:solidFill>
                  <a:schemeClr val="tx1">
                    <a:lumMod val="75000"/>
                    <a:lumOff val="25000"/>
                  </a:schemeClr>
                </a:solidFill>
                <a:latin typeface="+mn-lt"/>
                <a:ea typeface="+mn-ea"/>
                <a:cs typeface="+mn-cs"/>
              </a:defRPr>
            </a:lvl3pPr>
            <a:lvl4pPr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a:solidFill>
                  <a:schemeClr val="tx1">
                    <a:lumMod val="75000"/>
                    <a:lumOff val="25000"/>
                  </a:schemeClr>
                </a:solidFill>
                <a:latin typeface="+mn-lt"/>
                <a:ea typeface="+mn-ea"/>
                <a:cs typeface="+mn-cs"/>
              </a:defRPr>
            </a:lvl4pPr>
            <a:lvl5pPr marR="0" indent="-457189" algn="l" defTabSz="609585" rtl="0" eaLnBrk="1" fontAlgn="auto" latinLnBrk="0" hangingPunct="1">
              <a:spcBef>
                <a:spcPct val="20000"/>
              </a:spcBef>
              <a:spcAft>
                <a:spcPts val="0"/>
              </a:spcAft>
              <a:buClr>
                <a:srgbClr val="FF0000"/>
              </a:buClr>
              <a:buSzTx/>
              <a:buFont typeface="Arial"/>
              <a:buChar char="•"/>
              <a:tabLst/>
              <a:defRPr lang="en-US" sz="2133" kern="1200" dirty="0">
                <a:solidFill>
                  <a:schemeClr val="tx1">
                    <a:lumMod val="75000"/>
                    <a:lumOff val="25000"/>
                  </a:schemeClr>
                </a:solidFill>
                <a:latin typeface="+mn-lt"/>
                <a:ea typeface="+mn-ea"/>
                <a:cs typeface="+mn-cs"/>
              </a:defRPr>
            </a:lvl5pPr>
          </a:lstStyle>
          <a:p>
            <a:pPr marL="457189" marR="0" lvl="0" indent="-457189" algn="l" defTabSz="609585" rtl="0" eaLnBrk="1" fontAlgn="auto" latinLnBrk="0" hangingPunct="1">
              <a:lnSpc>
                <a:spcPct val="150000"/>
              </a:lnSpc>
              <a:spcBef>
                <a:spcPct val="20000"/>
              </a:spcBef>
              <a:spcAft>
                <a:spcPts val="0"/>
              </a:spcAft>
              <a:buClr>
                <a:srgbClr val="FF0000"/>
              </a:buClr>
              <a:buSzTx/>
              <a:buFont typeface="Arial"/>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B96CAAB2-2E37-6812-FA22-236CCA794FEE}"/>
              </a:ext>
            </a:extLst>
          </p:cNvPr>
          <p:cNvSpPr txBox="1"/>
          <p:nvPr userDrawn="1"/>
        </p:nvSpPr>
        <p:spPr>
          <a:xfrm>
            <a:off x="11268892" y="6392093"/>
            <a:ext cx="608667" cy="461665"/>
          </a:xfrm>
          <a:prstGeom prst="rect">
            <a:avLst/>
          </a:prstGeom>
          <a:noFill/>
        </p:spPr>
        <p:txBody>
          <a:bodyPr wrap="square" rtlCol="0">
            <a:spAutoFit/>
          </a:bodyPr>
          <a:lstStyle/>
          <a:p>
            <a:endParaRPr lang="en-AU" sz="2400" dirty="0"/>
          </a:p>
        </p:txBody>
      </p:sp>
    </p:spTree>
    <p:extLst>
      <p:ext uri="{BB962C8B-B14F-4D97-AF65-F5344CB8AC3E}">
        <p14:creationId xmlns:p14="http://schemas.microsoft.com/office/powerpoint/2010/main" val="21696307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3colText+pic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2"/>
            <a:ext cx="45667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16" name="Text Placeholder 16">
            <a:extLst>
              <a:ext uri="{FF2B5EF4-FFF2-40B4-BE49-F238E27FC236}">
                <a16:creationId xmlns:a16="http://schemas.microsoft.com/office/drawing/2014/main" id="{299F3911-76EE-A991-7EC9-DC8AE207AA29}"/>
              </a:ext>
            </a:extLst>
          </p:cNvPr>
          <p:cNvSpPr>
            <a:spLocks noGrp="1"/>
          </p:cNvSpPr>
          <p:nvPr>
            <p:ph type="body" sz="quarter" idx="26" hasCustomPrompt="1"/>
          </p:nvPr>
        </p:nvSpPr>
        <p:spPr>
          <a:xfrm>
            <a:off x="4620560" y="3051245"/>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0" name="Straight Connector 19">
            <a:extLst>
              <a:ext uri="{FF2B5EF4-FFF2-40B4-BE49-F238E27FC236}">
                <a16:creationId xmlns:a16="http://schemas.microsoft.com/office/drawing/2014/main" id="{BF7E1E32-C2C6-46DB-3AA0-97831A0B10DF}"/>
              </a:ext>
            </a:extLst>
          </p:cNvPr>
          <p:cNvCxnSpPr/>
          <p:nvPr/>
        </p:nvCxnSpPr>
        <p:spPr>
          <a:xfrm>
            <a:off x="4620560" y="3572056"/>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241255" y="3051245"/>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4" name="Straight Connector 23">
            <a:extLst>
              <a:ext uri="{FF2B5EF4-FFF2-40B4-BE49-F238E27FC236}">
                <a16:creationId xmlns:a16="http://schemas.microsoft.com/office/drawing/2014/main" id="{6E4613DE-0CAE-3D58-65BE-AF32189197D7}"/>
              </a:ext>
            </a:extLst>
          </p:cNvPr>
          <p:cNvCxnSpPr/>
          <p:nvPr/>
        </p:nvCxnSpPr>
        <p:spPr>
          <a:xfrm>
            <a:off x="1241255" y="3572056"/>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Text Placeholder 16">
            <a:extLst>
              <a:ext uri="{FF2B5EF4-FFF2-40B4-BE49-F238E27FC236}">
                <a16:creationId xmlns:a16="http://schemas.microsoft.com/office/drawing/2014/main" id="{2FB25AC8-0A44-B569-4C29-101E584D19F1}"/>
              </a:ext>
            </a:extLst>
          </p:cNvPr>
          <p:cNvSpPr>
            <a:spLocks noGrp="1"/>
          </p:cNvSpPr>
          <p:nvPr>
            <p:ph type="body" sz="quarter" idx="32" hasCustomPrompt="1"/>
          </p:nvPr>
        </p:nvSpPr>
        <p:spPr>
          <a:xfrm>
            <a:off x="7933603" y="3051245"/>
            <a:ext cx="2951850" cy="441299"/>
          </a:xfrm>
          <a:prstGeom prst="rect">
            <a:avLst/>
          </a:prstGeom>
        </p:spPr>
        <p:txBody>
          <a:bodyPr lIns="0" tIns="0" rIns="0" bIns="0"/>
          <a:lstStyle>
            <a:lvl1pPr algn="ctr">
              <a:lnSpc>
                <a:spcPct val="100000"/>
              </a:lnSpc>
              <a:spcBef>
                <a:spcPts val="0"/>
              </a:spcBef>
              <a:defRPr sz="1300" b="1" i="0" spc="150"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8" name="Straight Connector 27">
            <a:extLst>
              <a:ext uri="{FF2B5EF4-FFF2-40B4-BE49-F238E27FC236}">
                <a16:creationId xmlns:a16="http://schemas.microsoft.com/office/drawing/2014/main" id="{322A7A5C-113F-E257-38AE-09BD723E8F81}"/>
              </a:ext>
            </a:extLst>
          </p:cNvPr>
          <p:cNvCxnSpPr/>
          <p:nvPr/>
        </p:nvCxnSpPr>
        <p:spPr>
          <a:xfrm>
            <a:off x="7933603" y="3572056"/>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D8EA521A-417B-20C2-B0F8-B6647B55D831}"/>
              </a:ext>
            </a:extLst>
          </p:cNvPr>
          <p:cNvSpPr>
            <a:spLocks noGrp="1"/>
          </p:cNvSpPr>
          <p:nvPr>
            <p:ph type="body" sz="quarter" idx="19" hasCustomPrompt="1"/>
          </p:nvPr>
        </p:nvSpPr>
        <p:spPr>
          <a:xfrm>
            <a:off x="1250925" y="3730269"/>
            <a:ext cx="2951505" cy="2153243"/>
          </a:xfrm>
        </p:spPr>
        <p:txBody>
          <a:bodyPr lIns="0" tIns="0" rIns="0" bIns="0"/>
          <a:lstStyle>
            <a:lvl2pPr>
              <a:defRPr sz="1400" baseline="0"/>
            </a:lvl2pPr>
          </a:lstStyle>
          <a:p>
            <a:pPr lvl="1"/>
            <a:r>
              <a:rPr lang="en-GB"/>
              <a:t>Second level</a:t>
            </a:r>
          </a:p>
        </p:txBody>
      </p:sp>
      <p:sp>
        <p:nvSpPr>
          <p:cNvPr id="4" name="Text Placeholder 4">
            <a:extLst>
              <a:ext uri="{FF2B5EF4-FFF2-40B4-BE49-F238E27FC236}">
                <a16:creationId xmlns:a16="http://schemas.microsoft.com/office/drawing/2014/main" id="{C5F76DD1-2B45-9326-8639-3AA190283955}"/>
              </a:ext>
            </a:extLst>
          </p:cNvPr>
          <p:cNvSpPr>
            <a:spLocks noGrp="1"/>
          </p:cNvSpPr>
          <p:nvPr>
            <p:ph type="body" sz="quarter" idx="33" hasCustomPrompt="1"/>
          </p:nvPr>
        </p:nvSpPr>
        <p:spPr>
          <a:xfrm>
            <a:off x="4630230" y="3730269"/>
            <a:ext cx="2951505" cy="2153243"/>
          </a:xfrm>
        </p:spPr>
        <p:txBody>
          <a:bodyPr lIns="0" tIns="0" rIns="0" bIns="0"/>
          <a:lstStyle>
            <a:lvl2pPr>
              <a:defRPr sz="1400" baseline="0"/>
            </a:lvl2pPr>
          </a:lstStyle>
          <a:p>
            <a:pPr lvl="1"/>
            <a:r>
              <a:rPr lang="en-GB"/>
              <a:t>Second level</a:t>
            </a:r>
          </a:p>
        </p:txBody>
      </p:sp>
      <p:sp>
        <p:nvSpPr>
          <p:cNvPr id="5" name="Text Placeholder 4">
            <a:extLst>
              <a:ext uri="{FF2B5EF4-FFF2-40B4-BE49-F238E27FC236}">
                <a16:creationId xmlns:a16="http://schemas.microsoft.com/office/drawing/2014/main" id="{83316F68-9897-A7A9-32F6-0F75C9B70065}"/>
              </a:ext>
            </a:extLst>
          </p:cNvPr>
          <p:cNvSpPr>
            <a:spLocks noGrp="1"/>
          </p:cNvSpPr>
          <p:nvPr>
            <p:ph type="body" sz="quarter" idx="34" hasCustomPrompt="1"/>
          </p:nvPr>
        </p:nvSpPr>
        <p:spPr>
          <a:xfrm>
            <a:off x="7956526" y="3730269"/>
            <a:ext cx="2951505" cy="2153243"/>
          </a:xfrm>
        </p:spPr>
        <p:txBody>
          <a:bodyPr lIns="0" tIns="0" rIns="0" bIns="0"/>
          <a:lstStyle>
            <a:lvl2pPr>
              <a:defRPr sz="1400" baseline="0"/>
            </a:lvl2pPr>
          </a:lstStyle>
          <a:p>
            <a:pPr lvl="1"/>
            <a:r>
              <a:rPr lang="en-GB"/>
              <a:t>Second level</a:t>
            </a:r>
          </a:p>
        </p:txBody>
      </p:sp>
      <p:sp>
        <p:nvSpPr>
          <p:cNvPr id="6" name="Content Placeholder 4">
            <a:extLst>
              <a:ext uri="{FF2B5EF4-FFF2-40B4-BE49-F238E27FC236}">
                <a16:creationId xmlns:a16="http://schemas.microsoft.com/office/drawing/2014/main" id="{198F07D8-9F3A-0641-ADBD-6CF3AAA10F6C}"/>
              </a:ext>
            </a:extLst>
          </p:cNvPr>
          <p:cNvSpPr>
            <a:spLocks noGrp="1"/>
          </p:cNvSpPr>
          <p:nvPr>
            <p:ph sz="quarter" idx="35" hasCustomPrompt="1"/>
          </p:nvPr>
        </p:nvSpPr>
        <p:spPr>
          <a:xfrm>
            <a:off x="1241255" y="1882106"/>
            <a:ext cx="9666776" cy="695442"/>
          </a:xfrm>
        </p:spPr>
        <p:txBody>
          <a:bodyPr/>
          <a:lstStyle>
            <a:lvl1pPr>
              <a:defRPr/>
            </a:lvl1pPr>
          </a:lstStyle>
          <a:p>
            <a:pPr lvl="0"/>
            <a:r>
              <a:rPr lang="en-US" dirty="0"/>
              <a:t>Add intro text</a:t>
            </a:r>
            <a:endParaRPr lang="en-AU" dirty="0"/>
          </a:p>
        </p:txBody>
      </p:sp>
    </p:spTree>
    <p:extLst>
      <p:ext uri="{BB962C8B-B14F-4D97-AF65-F5344CB8AC3E}">
        <p14:creationId xmlns:p14="http://schemas.microsoft.com/office/powerpoint/2010/main" val="1299317051"/>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253">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cknowledgement reduce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EC58E0-5F2B-D89B-66F5-71FE499DCA5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Shape&#10;&#10;Description automatically generated">
            <a:extLst>
              <a:ext uri="{FF2B5EF4-FFF2-40B4-BE49-F238E27FC236}">
                <a16:creationId xmlns:a16="http://schemas.microsoft.com/office/drawing/2014/main" id="{32DF197C-21DC-0786-4317-A326FD7C997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8" cy="3308088"/>
          </a:xfrm>
          <a:prstGeom prst="rect">
            <a:avLst/>
          </a:prstGeom>
        </p:spPr>
      </p:pic>
      <p:pic>
        <p:nvPicPr>
          <p:cNvPr id="4" name="Picture 3" descr="Icon&#10;&#10;Description automatically generated">
            <a:extLst>
              <a:ext uri="{FF2B5EF4-FFF2-40B4-BE49-F238E27FC236}">
                <a16:creationId xmlns:a16="http://schemas.microsoft.com/office/drawing/2014/main" id="{81A17E21-FD1B-2772-D05B-AC6F743F986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6" name="TextBox 5">
            <a:extLst>
              <a:ext uri="{FF2B5EF4-FFF2-40B4-BE49-F238E27FC236}">
                <a16:creationId xmlns:a16="http://schemas.microsoft.com/office/drawing/2014/main" id="{6DB12041-DABC-670C-54D7-45C751703990}"/>
              </a:ext>
            </a:extLst>
          </p:cNvPr>
          <p:cNvSpPr txBox="1"/>
          <p:nvPr/>
        </p:nvSpPr>
        <p:spPr>
          <a:xfrm>
            <a:off x="1145309" y="2562040"/>
            <a:ext cx="5900950" cy="2011513"/>
          </a:xfrm>
          <a:prstGeom prst="rect">
            <a:avLst/>
          </a:prstGeom>
          <a:noFill/>
        </p:spPr>
        <p:txBody>
          <a:bodyPr wrap="square" rtlCol="0">
            <a:spAutoFit/>
          </a:bodyPr>
          <a:lstStyle/>
          <a:p>
            <a:pPr marL="0" marR="0" lvl="0" indent="0" algn="l" defTabSz="685800" rtl="0" eaLnBrk="1" fontAlgn="auto" latinLnBrk="0" hangingPunct="1">
              <a:lnSpc>
                <a:spcPct val="120000"/>
              </a:lnSpc>
              <a:spcBef>
                <a:spcPts val="0"/>
              </a:spcBef>
              <a:spcAft>
                <a:spcPts val="0"/>
              </a:spcAft>
              <a:buClrTx/>
              <a:buSzTx/>
              <a:buFontTx/>
              <a:buNone/>
              <a:tabLst/>
              <a:defRPr/>
            </a:pPr>
            <a:r>
              <a:rPr lang="en-US" sz="1500" cap="all" spc="150" baseline="0" dirty="0">
                <a:solidFill>
                  <a:schemeClr val="bg1"/>
                </a:solidFill>
                <a:latin typeface="Consolas" panose="020B0609020204030204" pitchFamily="49" charset="0"/>
              </a:rPr>
              <a:t>AT BURNET INSTITUTE, WE PROUDLY ACKNOWLEDGE THE BOON WURRUNG PEOPLE OF THE KULIN NATIONS AS THE TRADITIONAL CUSTODIANS OF THE LAND ON WHICH OUR OFFICE IS LOCATED. WE PAY OUR RESPECT TO ELDERS PAST AND PRESENT, AND EXTEND THAT RESPECT TO ALL FIRST NATIONS PEOPLE.</a:t>
            </a:r>
            <a:endParaRPr lang="en-AU" sz="1500" cap="all" spc="150" baseline="0" dirty="0">
              <a:solidFill>
                <a:schemeClr val="bg1"/>
              </a:solidFill>
              <a:latin typeface="Consolas" panose="020B0609020204030204" pitchFamily="49" charset="0"/>
            </a:endParaRPr>
          </a:p>
          <a:p>
            <a:pPr>
              <a:lnSpc>
                <a:spcPct val="120000"/>
              </a:lnSpc>
            </a:pPr>
            <a:endParaRPr lang="en-US" sz="1500" cap="all" spc="150" baseline="0" dirty="0">
              <a:solidFill>
                <a:schemeClr val="bg1"/>
              </a:solidFill>
              <a:latin typeface="Consolas" panose="020B0609020204030204" pitchFamily="49" charset="0"/>
            </a:endParaRPr>
          </a:p>
        </p:txBody>
      </p:sp>
    </p:spTree>
    <p:extLst>
      <p:ext uri="{BB962C8B-B14F-4D97-AF65-F5344CB8AC3E}">
        <p14:creationId xmlns:p14="http://schemas.microsoft.com/office/powerpoint/2010/main" val="2887268208"/>
      </p:ext>
    </p:extLst>
  </p:cSld>
  <p:clrMapOvr>
    <a:masterClrMapping/>
  </p:clrMapOvr>
  <p:extLst>
    <p:ext uri="{DCECCB84-F9BA-43D5-87BE-67443E8EF086}">
      <p15:sldGuideLst xmlns:p15="http://schemas.microsoft.com/office/powerpoint/2012/main">
        <p15:guide id="1" orient="horz" pos="2160">
          <p15:clr>
            <a:srgbClr val="FBAE40"/>
          </p15:clr>
        </p15:guide>
        <p15:guide id="2" pos="77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Holding Slide Option 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AD175D-EB5A-06D8-8A7A-52D457AEB678}"/>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pic>
        <p:nvPicPr>
          <p:cNvPr id="4" name="Picture 3" descr="Icon&#10;&#10;Description automatically generated">
            <a:extLst>
              <a:ext uri="{FF2B5EF4-FFF2-40B4-BE49-F238E27FC236}">
                <a16:creationId xmlns:a16="http://schemas.microsoft.com/office/drawing/2014/main" id="{42FC297E-4B3A-DD35-3B77-AC3DFE0B37D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91212" y="1404942"/>
            <a:ext cx="3409576" cy="4048119"/>
          </a:xfrm>
          <a:prstGeom prst="rect">
            <a:avLst/>
          </a:prstGeom>
        </p:spPr>
      </p:pic>
    </p:spTree>
    <p:extLst>
      <p:ext uri="{BB962C8B-B14F-4D97-AF65-F5344CB8AC3E}">
        <p14:creationId xmlns:p14="http://schemas.microsoft.com/office/powerpoint/2010/main" val="899443826"/>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Holding Slide Option B">
    <p:spTree>
      <p:nvGrpSpPr>
        <p:cNvPr id="1" name=""/>
        <p:cNvGrpSpPr/>
        <p:nvPr/>
      </p:nvGrpSpPr>
      <p:grpSpPr>
        <a:xfrm>
          <a:off x="0" y="0"/>
          <a:ext cx="0" cy="0"/>
          <a:chOff x="0" y="0"/>
          <a:chExt cx="0" cy="0"/>
        </a:xfrm>
      </p:grpSpPr>
      <p:pic>
        <p:nvPicPr>
          <p:cNvPr id="5" name="Picture 4" descr="Logo&#10;&#10;Description automatically generated with medium confidence">
            <a:extLst>
              <a:ext uri="{FF2B5EF4-FFF2-40B4-BE49-F238E27FC236}">
                <a16:creationId xmlns:a16="http://schemas.microsoft.com/office/drawing/2014/main" id="{1F0740EA-4A0A-6B71-6466-154B52C374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391212" y="1404942"/>
            <a:ext cx="3409576" cy="4048119"/>
          </a:xfrm>
          <a:prstGeom prst="rect">
            <a:avLst/>
          </a:prstGeom>
        </p:spPr>
      </p:pic>
    </p:spTree>
    <p:extLst>
      <p:ext uri="{BB962C8B-B14F-4D97-AF65-F5344CB8AC3E}">
        <p14:creationId xmlns:p14="http://schemas.microsoft.com/office/powerpoint/2010/main" val="4203538715"/>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D7399D-5462-3D05-C60F-743B9742EBC4}"/>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 name="Title 1"/>
          <p:cNvSpPr>
            <a:spLocks noGrp="1"/>
          </p:cNvSpPr>
          <p:nvPr>
            <p:ph type="ctrTitle" hasCustomPrompt="1"/>
          </p:nvPr>
        </p:nvSpPr>
        <p:spPr>
          <a:xfrm>
            <a:off x="1242675" y="1764935"/>
            <a:ext cx="6414267" cy="1745029"/>
          </a:xfrm>
          <a:prstGeom prst="rect">
            <a:avLst/>
          </a:prstGeom>
        </p:spPr>
        <p:txBody>
          <a:bodyPr wrap="square" lIns="0" tIns="0" rIns="0" bIns="0" anchor="b">
            <a:spAutoFit/>
          </a:bodyPr>
          <a:lstStyle>
            <a:lvl1pPr algn="l">
              <a:lnSpc>
                <a:spcPct val="80000"/>
              </a:lnSpc>
              <a:defRPr sz="7000" spc="100" baseline="0">
                <a:solidFill>
                  <a:schemeClr val="bg1"/>
                </a:solidFill>
                <a:latin typeface="Calibri Light" panose="020F0302020204030204" pitchFamily="34" charset="0"/>
              </a:defRPr>
            </a:lvl1pPr>
          </a:lstStyle>
          <a:p>
            <a:r>
              <a:rPr lang="en-GB"/>
              <a:t>Click to edit </a:t>
            </a:r>
            <a:br>
              <a:rPr lang="en-GB"/>
            </a:br>
            <a:r>
              <a:rPr lang="en-GB"/>
              <a:t>Master title style</a:t>
            </a:r>
            <a:endParaRPr lang="en-US"/>
          </a:p>
        </p:txBody>
      </p:sp>
      <p:sp>
        <p:nvSpPr>
          <p:cNvPr id="3" name="Subtitle 2"/>
          <p:cNvSpPr>
            <a:spLocks noGrp="1"/>
          </p:cNvSpPr>
          <p:nvPr>
            <p:ph type="subTitle" idx="1" hasCustomPrompt="1"/>
          </p:nvPr>
        </p:nvSpPr>
        <p:spPr>
          <a:xfrm>
            <a:off x="1242675" y="3844365"/>
            <a:ext cx="6400819" cy="257251"/>
          </a:xfrm>
          <a:prstGeom prst="rect">
            <a:avLst/>
          </a:prstGeom>
        </p:spPr>
        <p:txBody>
          <a:bodyPr wrap="square" lIns="0" tIns="0" rIns="0" bIns="0">
            <a:spAutoFit/>
          </a:bodyPr>
          <a:lstStyle>
            <a:lvl1pPr marL="0" indent="0" algn="l">
              <a:lnSpc>
                <a:spcPct val="120000"/>
              </a:lnSpc>
              <a:buNone/>
              <a:defRPr sz="1500" b="0" i="0" cap="all" spc="151" baseline="0">
                <a:solidFill>
                  <a:schemeClr val="bg1"/>
                </a:solidFill>
                <a:latin typeface="Consolas" panose="020B0609020204030204" pitchFamily="49"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pic>
        <p:nvPicPr>
          <p:cNvPr id="9" name="Picture 8" descr="Icon&#10;&#10;Description automatically generated">
            <a:extLst>
              <a:ext uri="{FF2B5EF4-FFF2-40B4-BE49-F238E27FC236}">
                <a16:creationId xmlns:a16="http://schemas.microsoft.com/office/drawing/2014/main" id="{37263556-8756-2781-874F-90055E8CFD4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79424" y="4578668"/>
            <a:ext cx="1401144" cy="1663549"/>
          </a:xfrm>
          <a:prstGeom prst="rect">
            <a:avLst/>
          </a:prstGeom>
        </p:spPr>
      </p:pic>
      <p:pic>
        <p:nvPicPr>
          <p:cNvPr id="11" name="Picture 10" descr="Icon&#10;&#10;Description automatically generated">
            <a:extLst>
              <a:ext uri="{FF2B5EF4-FFF2-40B4-BE49-F238E27FC236}">
                <a16:creationId xmlns:a16="http://schemas.microsoft.com/office/drawing/2014/main" id="{CA8B0AEC-BC73-C6D1-E9FB-0F07030FE4B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388600" y="1"/>
            <a:ext cx="1803400" cy="1717628"/>
          </a:xfrm>
          <a:prstGeom prst="rect">
            <a:avLst/>
          </a:prstGeom>
        </p:spPr>
      </p:pic>
      <p:cxnSp>
        <p:nvCxnSpPr>
          <p:cNvPr id="19" name="Straight Connector 18">
            <a:extLst>
              <a:ext uri="{FF2B5EF4-FFF2-40B4-BE49-F238E27FC236}">
                <a16:creationId xmlns:a16="http://schemas.microsoft.com/office/drawing/2014/main" id="{24DD7F56-6665-F298-DC0B-40CBA65DD61E}"/>
              </a:ext>
            </a:extLst>
          </p:cNvPr>
          <p:cNvCxnSpPr>
            <a:cxnSpLocks/>
          </p:cNvCxnSpPr>
          <p:nvPr/>
        </p:nvCxnSpPr>
        <p:spPr>
          <a:xfrm>
            <a:off x="1256123"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841285378"/>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Acknowledgem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900DCD-0058-CC89-D346-B808C3695F72}"/>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pic>
        <p:nvPicPr>
          <p:cNvPr id="3" name="Picture 2" descr="Shape&#10;&#10;Description automatically generated">
            <a:extLst>
              <a:ext uri="{FF2B5EF4-FFF2-40B4-BE49-F238E27FC236}">
                <a16:creationId xmlns:a16="http://schemas.microsoft.com/office/drawing/2014/main" id="{9B6EBED4-2AF5-1B27-C30F-4D54DA30FF4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9" cy="3308088"/>
          </a:xfrm>
          <a:prstGeom prst="rect">
            <a:avLst/>
          </a:prstGeom>
        </p:spPr>
      </p:pic>
      <p:pic>
        <p:nvPicPr>
          <p:cNvPr id="4" name="Picture 3" descr="Icon&#10;&#10;Description automatically generated">
            <a:extLst>
              <a:ext uri="{FF2B5EF4-FFF2-40B4-BE49-F238E27FC236}">
                <a16:creationId xmlns:a16="http://schemas.microsoft.com/office/drawing/2014/main" id="{765B3EEA-86BE-6408-161E-A37473CFE92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sp>
        <p:nvSpPr>
          <p:cNvPr id="6" name="TextBox 5">
            <a:extLst>
              <a:ext uri="{FF2B5EF4-FFF2-40B4-BE49-F238E27FC236}">
                <a16:creationId xmlns:a16="http://schemas.microsoft.com/office/drawing/2014/main" id="{40AF79CE-74D3-AD42-6349-F65569B2F672}"/>
              </a:ext>
            </a:extLst>
          </p:cNvPr>
          <p:cNvSpPr txBox="1"/>
          <p:nvPr/>
        </p:nvSpPr>
        <p:spPr>
          <a:xfrm>
            <a:off x="1163783" y="1943712"/>
            <a:ext cx="5927300" cy="3396571"/>
          </a:xfrm>
          <a:prstGeom prst="rect">
            <a:avLst/>
          </a:prstGeom>
          <a:noFill/>
        </p:spPr>
        <p:txBody>
          <a:bodyPr wrap="square" rtlCol="0">
            <a:spAutoFit/>
          </a:bodyPr>
          <a:lstStyle/>
          <a:p>
            <a:pPr marL="0" marR="0" lvl="0" indent="0" algn="l" defTabSz="685783" rtl="0" eaLnBrk="1" fontAlgn="auto" latinLnBrk="0" hangingPunct="1">
              <a:lnSpc>
                <a:spcPct val="120000"/>
              </a:lnSpc>
              <a:spcBef>
                <a:spcPts val="0"/>
              </a:spcBef>
              <a:spcAft>
                <a:spcPts val="0"/>
              </a:spcAft>
              <a:buClrTx/>
              <a:buSzTx/>
              <a:buFontTx/>
              <a:buNone/>
              <a:tabLst/>
              <a:defRPr/>
            </a:pPr>
            <a:r>
              <a:rPr lang="en-US" sz="1500" cap="all" spc="151" baseline="0" dirty="0">
                <a:solidFill>
                  <a:schemeClr val="bg1"/>
                </a:solidFill>
                <a:latin typeface="Consolas" panose="020B0609020204030204" pitchFamily="49" charset="0"/>
              </a:rPr>
              <a:t>AT BURNET INSTITUTE, WE PROUDLY ACKNOWLEDGE THE BOON WURRUNG PEOPLE OF THE KULIN NATIONS AS THE TRADITIONAL CUSTODIANS OF THE LAND ON WHICH OUR OFFICE IS LOCATED AND RECOGNISE THEIR CONTINUING CONNECTION TO LAND, WATERS AND COMMUNITY. WE ACKNOWLEDGE ABORIGINAL AND TORRES STRAIT ISLANDER PEOPLES AS AUSTRALIA’S FIRST PEOPLES AND ACKNOWLEDGE THAT SOVEREIGNTY WAS NEVER CEDED. WE PAY OUR RESPECT TO ELDERS PAST AND PRESENT, AND EXTEND THAT RESPECT TO ALL FIRST NATIONS PEOPLE.</a:t>
            </a:r>
            <a:endParaRPr lang="en-AU" sz="1500" cap="all" spc="151" baseline="0" dirty="0">
              <a:solidFill>
                <a:schemeClr val="bg1"/>
              </a:solidFill>
              <a:latin typeface="Consolas" panose="020B0609020204030204" pitchFamily="49" charset="0"/>
            </a:endParaRPr>
          </a:p>
          <a:p>
            <a:pPr>
              <a:lnSpc>
                <a:spcPct val="120000"/>
              </a:lnSpc>
            </a:pPr>
            <a:endParaRPr lang="en-US" sz="1500" cap="all" spc="151" baseline="0" dirty="0">
              <a:solidFill>
                <a:schemeClr val="bg1"/>
              </a:solidFill>
              <a:latin typeface="Consolas" panose="020B0609020204030204" pitchFamily="49" charset="0"/>
            </a:endParaRPr>
          </a:p>
        </p:txBody>
      </p:sp>
    </p:spTree>
    <p:extLst>
      <p:ext uri="{BB962C8B-B14F-4D97-AF65-F5344CB8AC3E}">
        <p14:creationId xmlns:p14="http://schemas.microsoft.com/office/powerpoint/2010/main" val="361892278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Acknowledgement reduce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EC58E0-5F2B-D89B-66F5-71FE499DCA5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pic>
        <p:nvPicPr>
          <p:cNvPr id="3" name="Picture 2" descr="Shape&#10;&#10;Description automatically generated">
            <a:extLst>
              <a:ext uri="{FF2B5EF4-FFF2-40B4-BE49-F238E27FC236}">
                <a16:creationId xmlns:a16="http://schemas.microsoft.com/office/drawing/2014/main" id="{32DF197C-21DC-0786-4317-A326FD7C997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9" cy="3308088"/>
          </a:xfrm>
          <a:prstGeom prst="rect">
            <a:avLst/>
          </a:prstGeom>
        </p:spPr>
      </p:pic>
      <p:pic>
        <p:nvPicPr>
          <p:cNvPr id="4" name="Picture 3" descr="Icon&#10;&#10;Description automatically generated">
            <a:extLst>
              <a:ext uri="{FF2B5EF4-FFF2-40B4-BE49-F238E27FC236}">
                <a16:creationId xmlns:a16="http://schemas.microsoft.com/office/drawing/2014/main" id="{81A17E21-FD1B-2772-D05B-AC6F743F986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sp>
        <p:nvSpPr>
          <p:cNvPr id="6" name="TextBox 5">
            <a:extLst>
              <a:ext uri="{FF2B5EF4-FFF2-40B4-BE49-F238E27FC236}">
                <a16:creationId xmlns:a16="http://schemas.microsoft.com/office/drawing/2014/main" id="{6DB12041-DABC-670C-54D7-45C751703990}"/>
              </a:ext>
            </a:extLst>
          </p:cNvPr>
          <p:cNvSpPr txBox="1"/>
          <p:nvPr/>
        </p:nvSpPr>
        <p:spPr>
          <a:xfrm>
            <a:off x="1145310" y="2562040"/>
            <a:ext cx="5900951" cy="2011576"/>
          </a:xfrm>
          <a:prstGeom prst="rect">
            <a:avLst/>
          </a:prstGeom>
          <a:noFill/>
        </p:spPr>
        <p:txBody>
          <a:bodyPr wrap="square" rtlCol="0">
            <a:spAutoFit/>
          </a:bodyPr>
          <a:lstStyle/>
          <a:p>
            <a:pPr marL="0" marR="0" lvl="0" indent="0" algn="l" defTabSz="685783" rtl="0" eaLnBrk="1" fontAlgn="auto" latinLnBrk="0" hangingPunct="1">
              <a:lnSpc>
                <a:spcPct val="120000"/>
              </a:lnSpc>
              <a:spcBef>
                <a:spcPts val="0"/>
              </a:spcBef>
              <a:spcAft>
                <a:spcPts val="0"/>
              </a:spcAft>
              <a:buClrTx/>
              <a:buSzTx/>
              <a:buFontTx/>
              <a:buNone/>
              <a:tabLst/>
              <a:defRPr/>
            </a:pPr>
            <a:r>
              <a:rPr lang="en-US" sz="1500" cap="all" spc="151" baseline="0" dirty="0">
                <a:solidFill>
                  <a:schemeClr val="bg1"/>
                </a:solidFill>
                <a:latin typeface="Consolas" panose="020B0609020204030204" pitchFamily="49" charset="0"/>
              </a:rPr>
              <a:t>AT BURNET INSTITUTE, WE PROUDLY ACKNOWLEDGE THE BOON WURRUNG PEOPLE OF THE KULIN NATIONS AS THE TRADITIONAL CUSTODIANS OF THE LAND ON WHICH OUR OFFICE IS LOCATED. WE PAY OUR RESPECT TO ELDERS PAST AND PRESENT, AND EXTEND THAT RESPECT TO ALL FIRST NATIONS PEOPLE.</a:t>
            </a:r>
            <a:endParaRPr lang="en-AU" sz="1500" cap="all" spc="151" baseline="0" dirty="0">
              <a:solidFill>
                <a:schemeClr val="bg1"/>
              </a:solidFill>
              <a:latin typeface="Consolas" panose="020B0609020204030204" pitchFamily="49" charset="0"/>
            </a:endParaRPr>
          </a:p>
          <a:p>
            <a:pPr>
              <a:lnSpc>
                <a:spcPct val="120000"/>
              </a:lnSpc>
            </a:pPr>
            <a:endParaRPr lang="en-US" sz="1500" cap="all" spc="151" baseline="0" dirty="0">
              <a:solidFill>
                <a:schemeClr val="bg1"/>
              </a:solidFill>
              <a:latin typeface="Consolas" panose="020B0609020204030204" pitchFamily="49" charset="0"/>
            </a:endParaRPr>
          </a:p>
        </p:txBody>
      </p:sp>
    </p:spTree>
    <p:extLst>
      <p:ext uri="{BB962C8B-B14F-4D97-AF65-F5344CB8AC3E}">
        <p14:creationId xmlns:p14="http://schemas.microsoft.com/office/powerpoint/2010/main" val="753313319"/>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778">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ustom Image + Quot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BF2C5B1-B78B-2072-C17A-2651195E3785}"/>
              </a:ext>
            </a:extLst>
          </p:cNvPr>
          <p:cNvSpPr>
            <a:spLocks noGrp="1"/>
          </p:cNvSpPr>
          <p:nvPr>
            <p:ph type="pic" sz="quarter" idx="12"/>
          </p:nvPr>
        </p:nvSpPr>
        <p:spPr>
          <a:xfrm>
            <a:off x="0" y="0"/>
            <a:ext cx="12192000" cy="6858000"/>
          </a:xfrm>
        </p:spPr>
        <p:txBody>
          <a:bodyPr/>
          <a:lstStyle/>
          <a:p>
            <a:r>
              <a:rPr lang="en-US" dirty="0"/>
              <a:t>Click icon to add picture</a:t>
            </a:r>
          </a:p>
        </p:txBody>
      </p:sp>
      <p:pic>
        <p:nvPicPr>
          <p:cNvPr id="7" name="Picture 6" descr="Logo, icon&#10;&#10;Description automatically generated">
            <a:extLst>
              <a:ext uri="{FF2B5EF4-FFF2-40B4-BE49-F238E27FC236}">
                <a16:creationId xmlns:a16="http://schemas.microsoft.com/office/drawing/2014/main" id="{5831EBCA-739F-D78F-E38E-92C8103D46E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8" name="Round Single Corner of Rectangle 7">
            <a:extLst>
              <a:ext uri="{FF2B5EF4-FFF2-40B4-BE49-F238E27FC236}">
                <a16:creationId xmlns:a16="http://schemas.microsoft.com/office/drawing/2014/main" id="{AC58B4F2-6083-72A3-39C9-BA51C6BF686B}"/>
              </a:ext>
            </a:extLst>
          </p:cNvPr>
          <p:cNvSpPr/>
          <p:nvPr/>
        </p:nvSpPr>
        <p:spPr>
          <a:xfrm>
            <a:off x="6938683" y="3112170"/>
            <a:ext cx="4450976" cy="3745831"/>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9" name="Text Placeholder 11">
            <a:extLst>
              <a:ext uri="{FF2B5EF4-FFF2-40B4-BE49-F238E27FC236}">
                <a16:creationId xmlns:a16="http://schemas.microsoft.com/office/drawing/2014/main" id="{5023A9BC-133D-D01B-B2E9-94BBDBDC32CF}"/>
              </a:ext>
            </a:extLst>
          </p:cNvPr>
          <p:cNvSpPr>
            <a:spLocks noGrp="1"/>
          </p:cNvSpPr>
          <p:nvPr>
            <p:ph type="body" sz="quarter" idx="10" hasCustomPrompt="1"/>
          </p:nvPr>
        </p:nvSpPr>
        <p:spPr>
          <a:xfrm>
            <a:off x="7283451" y="3473725"/>
            <a:ext cx="3653588" cy="274371"/>
          </a:xfrm>
          <a:prstGeom prst="rect">
            <a:avLst/>
          </a:prstGeom>
        </p:spPr>
        <p:txBody>
          <a:bodyPr wrap="square" lIns="0" tIns="0" rIns="0" bIns="0">
            <a:spAutoFit/>
          </a:bodyPr>
          <a:lstStyle>
            <a:lvl1pPr marL="0" indent="0">
              <a:lnSpc>
                <a:spcPct val="120000"/>
              </a:lnSpc>
              <a:buFontTx/>
              <a:buNone/>
              <a:defRPr sz="1600" b="0" spc="151" baseline="0">
                <a:solidFill>
                  <a:schemeClr val="tx1"/>
                </a:solidFill>
                <a:latin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“Copy to go here.”</a:t>
            </a:r>
          </a:p>
        </p:txBody>
      </p:sp>
      <p:sp>
        <p:nvSpPr>
          <p:cNvPr id="10" name="Text Placeholder 11">
            <a:extLst>
              <a:ext uri="{FF2B5EF4-FFF2-40B4-BE49-F238E27FC236}">
                <a16:creationId xmlns:a16="http://schemas.microsoft.com/office/drawing/2014/main" id="{C41628ED-6577-E126-E7F3-12A04F8C2D9C}"/>
              </a:ext>
            </a:extLst>
          </p:cNvPr>
          <p:cNvSpPr>
            <a:spLocks noGrp="1"/>
          </p:cNvSpPr>
          <p:nvPr>
            <p:ph type="body" sz="quarter" idx="11" hasCustomPrompt="1"/>
          </p:nvPr>
        </p:nvSpPr>
        <p:spPr>
          <a:xfrm>
            <a:off x="7283449" y="6004876"/>
            <a:ext cx="3653587" cy="427939"/>
          </a:xfrm>
          <a:prstGeom prst="rect">
            <a:avLst/>
          </a:prstGeom>
        </p:spPr>
        <p:txBody>
          <a:bodyPr wrap="square" lIns="0" tIns="0" rIns="0" bIns="0">
            <a:spAutoFit/>
          </a:bodyPr>
          <a:lstStyle>
            <a:lvl1pPr marL="0" indent="0">
              <a:lnSpc>
                <a:spcPct val="110000"/>
              </a:lnSpc>
              <a:spcBef>
                <a:spcPts val="0"/>
              </a:spcBef>
              <a:spcAft>
                <a:spcPts val="0"/>
              </a:spcAft>
              <a:buFontTx/>
              <a:buNone/>
              <a:defRPr sz="1300" b="1" i="0" cap="all" spc="151" baseline="0">
                <a:solidFill>
                  <a:schemeClr val="tx1"/>
                </a:solidFill>
                <a:latin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3283084197"/>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Overview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5" y="1513540"/>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Overview</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43042" y="3485562"/>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1" y="2283471"/>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sp>
        <p:nvSpPr>
          <p:cNvPr id="2" name="Text Placeholder 17">
            <a:extLst>
              <a:ext uri="{FF2B5EF4-FFF2-40B4-BE49-F238E27FC236}">
                <a16:creationId xmlns:a16="http://schemas.microsoft.com/office/drawing/2014/main" id="{CCCF0A16-9513-B3DC-2497-E4D221686D01}"/>
              </a:ext>
            </a:extLst>
          </p:cNvPr>
          <p:cNvSpPr>
            <a:spLocks noGrp="1"/>
          </p:cNvSpPr>
          <p:nvPr>
            <p:ph type="body" sz="quarter" idx="10" hasCustomPrompt="1"/>
          </p:nvPr>
        </p:nvSpPr>
        <p:spPr>
          <a:xfrm>
            <a:off x="1233993" y="2537573"/>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3817918310"/>
      </p:ext>
    </p:extLst>
  </p:cSld>
  <p:clrMapOvr>
    <a:masterClrMapping/>
  </p:clrMapOvr>
  <p:hf hdr="0" ftr="0" dt="0"/>
  <p:extLst>
    <p:ext uri="{DCECCB84-F9BA-43D5-87BE-67443E8EF086}">
      <p15:sldGuideLst xmlns:p15="http://schemas.microsoft.com/office/powerpoint/2012/main">
        <p15:guide id="1" orient="horz" pos="1253">
          <p15:clr>
            <a:srgbClr val="FBAE40"/>
          </p15:clr>
        </p15:guide>
        <p15:guide id="2" pos="778">
          <p15:clr>
            <a:srgbClr val="FBAE40"/>
          </p15:clr>
        </p15:guide>
        <p15:guide id="3" orient="horz" pos="163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ection Header Option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5"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43042" y="3485562"/>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1"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sp>
        <p:nvSpPr>
          <p:cNvPr id="2" name="Text Placeholder 17">
            <a:extLst>
              <a:ext uri="{FF2B5EF4-FFF2-40B4-BE49-F238E27FC236}">
                <a16:creationId xmlns:a16="http://schemas.microsoft.com/office/drawing/2014/main" id="{D774F59B-F720-9D9A-6B73-1A7FF9153817}"/>
              </a:ext>
            </a:extLst>
          </p:cNvPr>
          <p:cNvSpPr>
            <a:spLocks noGrp="1"/>
          </p:cNvSpPr>
          <p:nvPr>
            <p:ph type="body" sz="quarter" idx="10" hasCustomPrompt="1"/>
          </p:nvPr>
        </p:nvSpPr>
        <p:spPr>
          <a:xfrm>
            <a:off x="1233993"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88407648"/>
      </p:ext>
    </p:extLst>
  </p:cSld>
  <p:clrMapOvr>
    <a:masterClrMapping/>
  </p:clrMapOvr>
  <p:hf hdr="0" ftr="0" dt="0"/>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ection Header Option 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5"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1"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pic>
        <p:nvPicPr>
          <p:cNvPr id="3" name="Picture 2" descr="Shape&#10;&#10;Description automatically generated">
            <a:extLst>
              <a:ext uri="{FF2B5EF4-FFF2-40B4-BE49-F238E27FC236}">
                <a16:creationId xmlns:a16="http://schemas.microsoft.com/office/drawing/2014/main" id="{755083AE-AD05-7D42-803C-C7FB682B131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flipH="1">
            <a:off x="331934" y="-351432"/>
            <a:ext cx="2644219" cy="3308088"/>
          </a:xfrm>
          <a:prstGeom prst="rect">
            <a:avLst/>
          </a:prstGeom>
        </p:spPr>
      </p:pic>
      <p:sp>
        <p:nvSpPr>
          <p:cNvPr id="2" name="Text Placeholder 17">
            <a:extLst>
              <a:ext uri="{FF2B5EF4-FFF2-40B4-BE49-F238E27FC236}">
                <a16:creationId xmlns:a16="http://schemas.microsoft.com/office/drawing/2014/main" id="{E093F0EE-DE23-0799-5CAC-E889A8C42C24}"/>
              </a:ext>
            </a:extLst>
          </p:cNvPr>
          <p:cNvSpPr>
            <a:spLocks noGrp="1"/>
          </p:cNvSpPr>
          <p:nvPr>
            <p:ph type="body" sz="quarter" idx="10" hasCustomPrompt="1"/>
          </p:nvPr>
        </p:nvSpPr>
        <p:spPr>
          <a:xfrm>
            <a:off x="1233993"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3339531366"/>
      </p:ext>
    </p:extLst>
  </p:cSld>
  <p:clrMapOvr>
    <a:masterClrMapping/>
  </p:clrMapOvr>
  <p:hf hdr="0" ftr="0" dt="0"/>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Section Header Option C">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5"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1"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
        <p:nvSpPr>
          <p:cNvPr id="18" name="Text Placeholder 17">
            <a:extLst>
              <a:ext uri="{FF2B5EF4-FFF2-40B4-BE49-F238E27FC236}">
                <a16:creationId xmlns:a16="http://schemas.microsoft.com/office/drawing/2014/main" id="{F0F51EDA-A0F8-01A5-87ED-B8D24B415624}"/>
              </a:ext>
            </a:extLst>
          </p:cNvPr>
          <p:cNvSpPr>
            <a:spLocks noGrp="1"/>
          </p:cNvSpPr>
          <p:nvPr>
            <p:ph type="body" sz="quarter" idx="10" hasCustomPrompt="1"/>
          </p:nvPr>
        </p:nvSpPr>
        <p:spPr>
          <a:xfrm>
            <a:off x="1233993"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8" y="244263"/>
            <a:ext cx="470989" cy="418564"/>
          </a:xfrm>
          <a:prstGeom prst="rect">
            <a:avLst/>
          </a:prstGeom>
        </p:spPr>
      </p:pic>
      <p:pic>
        <p:nvPicPr>
          <p:cNvPr id="2" name="Picture 1" descr="Shape&#10;&#10;Description automatically generated">
            <a:extLst>
              <a:ext uri="{FF2B5EF4-FFF2-40B4-BE49-F238E27FC236}">
                <a16:creationId xmlns:a16="http://schemas.microsoft.com/office/drawing/2014/main" id="{2B0E2288-ABCA-B8EC-C165-42A87AD8AAF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flipH="1">
            <a:off x="9215847" y="3881847"/>
            <a:ext cx="2644219" cy="3308088"/>
          </a:xfrm>
          <a:prstGeom prst="rect">
            <a:avLst/>
          </a:prstGeom>
        </p:spPr>
      </p:pic>
    </p:spTree>
    <p:extLst>
      <p:ext uri="{BB962C8B-B14F-4D97-AF65-F5344CB8AC3E}">
        <p14:creationId xmlns:p14="http://schemas.microsoft.com/office/powerpoint/2010/main" val="2383920951"/>
      </p:ext>
    </p:extLst>
  </p:cSld>
  <p:clrMapOvr>
    <a:masterClrMapping/>
  </p:clrMapOvr>
  <p:hf hdr="0" ftr="0" dt="0"/>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ustom Image + Quot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BF2C5B1-B78B-2072-C17A-2651195E3785}"/>
              </a:ext>
            </a:extLst>
          </p:cNvPr>
          <p:cNvSpPr>
            <a:spLocks noGrp="1"/>
          </p:cNvSpPr>
          <p:nvPr>
            <p:ph type="pic" sz="quarter" idx="12"/>
          </p:nvPr>
        </p:nvSpPr>
        <p:spPr>
          <a:xfrm>
            <a:off x="0" y="0"/>
            <a:ext cx="12192000" cy="6858000"/>
          </a:xfrm>
        </p:spPr>
        <p:txBody>
          <a:bodyPr/>
          <a:lstStyle/>
          <a:p>
            <a:r>
              <a:rPr lang="en-US" dirty="0"/>
              <a:t>Click icon to add picture</a:t>
            </a:r>
          </a:p>
        </p:txBody>
      </p:sp>
      <p:pic>
        <p:nvPicPr>
          <p:cNvPr id="7" name="Picture 6" descr="Logo, icon&#10;&#10;Description automatically generated">
            <a:extLst>
              <a:ext uri="{FF2B5EF4-FFF2-40B4-BE49-F238E27FC236}">
                <a16:creationId xmlns:a16="http://schemas.microsoft.com/office/drawing/2014/main" id="{5831EBCA-739F-D78F-E38E-92C8103D46E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8" name="Round Single Corner of Rectangle 7">
            <a:extLst>
              <a:ext uri="{FF2B5EF4-FFF2-40B4-BE49-F238E27FC236}">
                <a16:creationId xmlns:a16="http://schemas.microsoft.com/office/drawing/2014/main" id="{AC58B4F2-6083-72A3-39C9-BA51C6BF686B}"/>
              </a:ext>
            </a:extLst>
          </p:cNvPr>
          <p:cNvSpPr/>
          <p:nvPr/>
        </p:nvSpPr>
        <p:spPr>
          <a:xfrm>
            <a:off x="6938683" y="3112169"/>
            <a:ext cx="4450976" cy="3745831"/>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1">
            <a:extLst>
              <a:ext uri="{FF2B5EF4-FFF2-40B4-BE49-F238E27FC236}">
                <a16:creationId xmlns:a16="http://schemas.microsoft.com/office/drawing/2014/main" id="{5023A9BC-133D-D01B-B2E9-94BBDBDC32CF}"/>
              </a:ext>
            </a:extLst>
          </p:cNvPr>
          <p:cNvSpPr>
            <a:spLocks noGrp="1"/>
          </p:cNvSpPr>
          <p:nvPr>
            <p:ph type="body" sz="quarter" idx="10" hasCustomPrompt="1"/>
          </p:nvPr>
        </p:nvSpPr>
        <p:spPr>
          <a:xfrm>
            <a:off x="7283450" y="3473726"/>
            <a:ext cx="3653588" cy="274370"/>
          </a:xfrm>
          <a:prstGeom prst="rect">
            <a:avLst/>
          </a:prstGeom>
        </p:spPr>
        <p:txBody>
          <a:bodyPr wrap="square" lIns="0" tIns="0" rIns="0" bIns="0">
            <a:spAutoFit/>
          </a:bodyPr>
          <a:lstStyle>
            <a:lvl1pPr marL="0" indent="0">
              <a:lnSpc>
                <a:spcPct val="120000"/>
              </a:lnSpc>
              <a:buFontTx/>
              <a:buNone/>
              <a:defRPr sz="16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10" name="Text Placeholder 11">
            <a:extLst>
              <a:ext uri="{FF2B5EF4-FFF2-40B4-BE49-F238E27FC236}">
                <a16:creationId xmlns:a16="http://schemas.microsoft.com/office/drawing/2014/main" id="{C41628ED-6577-E126-E7F3-12A04F8C2D9C}"/>
              </a:ext>
            </a:extLst>
          </p:cNvPr>
          <p:cNvSpPr>
            <a:spLocks noGrp="1"/>
          </p:cNvSpPr>
          <p:nvPr>
            <p:ph type="body" sz="quarter" idx="11" hasCustomPrompt="1"/>
          </p:nvPr>
        </p:nvSpPr>
        <p:spPr>
          <a:xfrm>
            <a:off x="7283449" y="6004876"/>
            <a:ext cx="3653587" cy="427938"/>
          </a:xfrm>
          <a:prstGeom prst="rect">
            <a:avLst/>
          </a:prstGeom>
        </p:spPr>
        <p:txBody>
          <a:bodyPr wrap="square" lIns="0" tIns="0" rIns="0" bIns="0">
            <a:spAutoFit/>
          </a:bodyPr>
          <a:lstStyle>
            <a:lvl1pPr marL="0" indent="0">
              <a:lnSpc>
                <a:spcPct val="110000"/>
              </a:lnSpc>
              <a:spcBef>
                <a:spcPts val="0"/>
              </a:spcBef>
              <a:spcAft>
                <a:spcPts val="0"/>
              </a:spcAft>
              <a:buFontTx/>
              <a:buNone/>
              <a:defRPr sz="1300" b="1" i="0" cap="all"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21775876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9"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sp>
        <p:nvSpPr>
          <p:cNvPr id="5" name="Text Placeholder 4">
            <a:extLst>
              <a:ext uri="{FF2B5EF4-FFF2-40B4-BE49-F238E27FC236}">
                <a16:creationId xmlns:a16="http://schemas.microsoft.com/office/drawing/2014/main" id="{F9098BCD-5478-D97D-C908-B808F94B029A}"/>
              </a:ext>
            </a:extLst>
          </p:cNvPr>
          <p:cNvSpPr>
            <a:spLocks noGrp="1"/>
          </p:cNvSpPr>
          <p:nvPr>
            <p:ph type="body" sz="quarter" idx="19" hasCustomPrompt="1"/>
          </p:nvPr>
        </p:nvSpPr>
        <p:spPr>
          <a:xfrm>
            <a:off x="1246915" y="1569003"/>
            <a:ext cx="3408219"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4" name="Text Placeholder 4">
            <a:extLst>
              <a:ext uri="{FF2B5EF4-FFF2-40B4-BE49-F238E27FC236}">
                <a16:creationId xmlns:a16="http://schemas.microsoft.com/office/drawing/2014/main" id="{26CFCEC5-A5B4-3F99-8D8F-55E884815F25}"/>
              </a:ext>
            </a:extLst>
          </p:cNvPr>
          <p:cNvSpPr>
            <a:spLocks noGrp="1"/>
          </p:cNvSpPr>
          <p:nvPr>
            <p:ph type="body" sz="quarter" idx="20" hasCustomPrompt="1"/>
          </p:nvPr>
        </p:nvSpPr>
        <p:spPr>
          <a:xfrm>
            <a:off x="5033468" y="1569003"/>
            <a:ext cx="3408219"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10" name="Text Placeholder 9">
            <a:extLst>
              <a:ext uri="{FF2B5EF4-FFF2-40B4-BE49-F238E27FC236}">
                <a16:creationId xmlns:a16="http://schemas.microsoft.com/office/drawing/2014/main" id="{466FD622-E24A-F3AC-5E86-BAE41920674B}"/>
              </a:ext>
            </a:extLst>
          </p:cNvPr>
          <p:cNvSpPr>
            <a:spLocks noGrp="1"/>
          </p:cNvSpPr>
          <p:nvPr>
            <p:ph type="body" sz="quarter" idx="22"/>
          </p:nvPr>
        </p:nvSpPr>
        <p:spPr>
          <a:xfrm>
            <a:off x="1237673" y="2120349"/>
            <a:ext cx="3408217" cy="4151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EE8947CA-37AD-445E-A72D-6124150ECBB6}"/>
              </a:ext>
            </a:extLst>
          </p:cNvPr>
          <p:cNvSpPr>
            <a:spLocks noGrp="1"/>
          </p:cNvSpPr>
          <p:nvPr>
            <p:ph type="body" sz="quarter" idx="23"/>
          </p:nvPr>
        </p:nvSpPr>
        <p:spPr>
          <a:xfrm>
            <a:off x="5021395" y="2120349"/>
            <a:ext cx="3408217" cy="4151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8677586"/>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9"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4" y="868543"/>
            <a:ext cx="7204015"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a:t>
            </a:r>
            <a:br>
              <a:rPr lang="en-GB"/>
            </a:br>
            <a:r>
              <a:rPr lang="en-GB"/>
              <a:t>two lines to fit the text </a:t>
            </a:r>
            <a:endParaRPr lang="en-US"/>
          </a:p>
        </p:txBody>
      </p:sp>
      <p:sp>
        <p:nvSpPr>
          <p:cNvPr id="12" name="Text Placeholder 4">
            <a:extLst>
              <a:ext uri="{FF2B5EF4-FFF2-40B4-BE49-F238E27FC236}">
                <a16:creationId xmlns:a16="http://schemas.microsoft.com/office/drawing/2014/main" id="{DF8E36EB-31DF-B496-BAC4-517E5436C79E}"/>
              </a:ext>
            </a:extLst>
          </p:cNvPr>
          <p:cNvSpPr>
            <a:spLocks noGrp="1"/>
          </p:cNvSpPr>
          <p:nvPr>
            <p:ph type="body" sz="quarter" idx="22" hasCustomPrompt="1"/>
          </p:nvPr>
        </p:nvSpPr>
        <p:spPr>
          <a:xfrm>
            <a:off x="1246915" y="1927591"/>
            <a:ext cx="3408219"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13" name="Text Placeholder 4">
            <a:extLst>
              <a:ext uri="{FF2B5EF4-FFF2-40B4-BE49-F238E27FC236}">
                <a16:creationId xmlns:a16="http://schemas.microsoft.com/office/drawing/2014/main" id="{AF6C556A-CD47-BE02-2074-B7362BF49D42}"/>
              </a:ext>
            </a:extLst>
          </p:cNvPr>
          <p:cNvSpPr>
            <a:spLocks noGrp="1"/>
          </p:cNvSpPr>
          <p:nvPr>
            <p:ph type="body" sz="quarter" idx="23" hasCustomPrompt="1"/>
          </p:nvPr>
        </p:nvSpPr>
        <p:spPr>
          <a:xfrm>
            <a:off x="5033468" y="1927591"/>
            <a:ext cx="3408219" cy="430887"/>
          </a:xfrm>
          <a:prstGeom prst="rect">
            <a:avLst/>
          </a:prstGeom>
        </p:spPr>
        <p:txBody>
          <a:bodyPr lIns="0" tIns="0" rIns="0" bIns="0">
            <a:noAutofit/>
          </a:bodyPr>
          <a:lstStyle>
            <a:lvl1pPr>
              <a:lnSpc>
                <a:spcPct val="10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14" name="Text Placeholder 9">
            <a:extLst>
              <a:ext uri="{FF2B5EF4-FFF2-40B4-BE49-F238E27FC236}">
                <a16:creationId xmlns:a16="http://schemas.microsoft.com/office/drawing/2014/main" id="{26F865DF-3682-34FC-2362-7E9304CC4BCA}"/>
              </a:ext>
            </a:extLst>
          </p:cNvPr>
          <p:cNvSpPr>
            <a:spLocks noGrp="1"/>
          </p:cNvSpPr>
          <p:nvPr>
            <p:ph type="body" sz="quarter" idx="24"/>
          </p:nvPr>
        </p:nvSpPr>
        <p:spPr>
          <a:xfrm>
            <a:off x="1237673" y="2478937"/>
            <a:ext cx="3408217" cy="4151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836383DE-29BA-CCD9-AE92-874007677CB1}"/>
              </a:ext>
            </a:extLst>
          </p:cNvPr>
          <p:cNvSpPr>
            <a:spLocks noGrp="1"/>
          </p:cNvSpPr>
          <p:nvPr>
            <p:ph type="body" sz="quarter" idx="25"/>
          </p:nvPr>
        </p:nvSpPr>
        <p:spPr>
          <a:xfrm>
            <a:off x="5021395" y="2478937"/>
            <a:ext cx="3408217" cy="4151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7564371"/>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lineHeadline_1colText_1">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3" y="1628775"/>
            <a:ext cx="7194551" cy="460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4280261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FullWidthHeadline_1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3"/>
            <a:ext cx="8742669"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Full width headline and multi-content box</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2" y="1628775"/>
            <a:ext cx="8742669" cy="46008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087451248"/>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 content horizontal">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2" y="868543"/>
            <a:ext cx="8742669"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Full width headline and multi-content box</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5" name="Content Placeholder 4">
            <a:extLst>
              <a:ext uri="{FF2B5EF4-FFF2-40B4-BE49-F238E27FC236}">
                <a16:creationId xmlns:a16="http://schemas.microsoft.com/office/drawing/2014/main" id="{1C16A75D-B4EA-CEA1-E4FF-EAB6210B6F98}"/>
              </a:ext>
            </a:extLst>
          </p:cNvPr>
          <p:cNvSpPr>
            <a:spLocks noGrp="1"/>
          </p:cNvSpPr>
          <p:nvPr>
            <p:ph sz="quarter" idx="23"/>
          </p:nvPr>
        </p:nvSpPr>
        <p:spPr>
          <a:xfrm>
            <a:off x="1237672" y="1628775"/>
            <a:ext cx="8742669" cy="257915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Content Placeholder 4">
            <a:extLst>
              <a:ext uri="{FF2B5EF4-FFF2-40B4-BE49-F238E27FC236}">
                <a16:creationId xmlns:a16="http://schemas.microsoft.com/office/drawing/2014/main" id="{DB9E45EA-1A24-7431-8857-8DCA0345F274}"/>
              </a:ext>
            </a:extLst>
          </p:cNvPr>
          <p:cNvSpPr>
            <a:spLocks noGrp="1"/>
          </p:cNvSpPr>
          <p:nvPr>
            <p:ph sz="quarter" idx="24"/>
          </p:nvPr>
        </p:nvSpPr>
        <p:spPr>
          <a:xfrm>
            <a:off x="1237672" y="4411135"/>
            <a:ext cx="8742669" cy="147320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017773622"/>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lineHeadline_2colText_1">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3"/>
            <a:ext cx="7195123"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one line, with columns</a:t>
            </a:r>
            <a:endParaRPr lang="en-US"/>
          </a:p>
        </p:txBody>
      </p:sp>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7" name="Content Placeholder 4">
            <a:extLst>
              <a:ext uri="{FF2B5EF4-FFF2-40B4-BE49-F238E27FC236}">
                <a16:creationId xmlns:a16="http://schemas.microsoft.com/office/drawing/2014/main" id="{ED4FF6B6-0F27-6F62-58E9-FEF47BE5C774}"/>
              </a:ext>
            </a:extLst>
          </p:cNvPr>
          <p:cNvSpPr>
            <a:spLocks noGrp="1"/>
          </p:cNvSpPr>
          <p:nvPr>
            <p:ph sz="quarter" idx="23"/>
          </p:nvPr>
        </p:nvSpPr>
        <p:spPr>
          <a:xfrm>
            <a:off x="1237673" y="1628775"/>
            <a:ext cx="7194551" cy="4600800"/>
          </a:xfrm>
        </p:spPr>
        <p:txBody>
          <a:bodyPr numCol="2"/>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28147966"/>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1_2lineHeadline_1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37673" y="868543"/>
            <a:ext cx="540166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two lines to fit the text </a:t>
            </a:r>
            <a:endParaRPr lang="en-US"/>
          </a:p>
        </p:txBody>
      </p:sp>
      <p:pic>
        <p:nvPicPr>
          <p:cNvPr id="8" name="Picture 7" descr="A picture containing shape&#10;&#10;Description automatically generated">
            <a:extLst>
              <a:ext uri="{FF2B5EF4-FFF2-40B4-BE49-F238E27FC236}">
                <a16:creationId xmlns:a16="http://schemas.microsoft.com/office/drawing/2014/main" id="{D878AACE-57B4-A497-8563-273F8C058ED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8346"/>
          <a:stretch/>
        </p:blipFill>
        <p:spPr>
          <a:xfrm>
            <a:off x="10388600" y="5170193"/>
            <a:ext cx="1803400" cy="1687809"/>
          </a:xfrm>
          <a:prstGeom prst="rect">
            <a:avLst/>
          </a:prstGeom>
        </p:spPr>
      </p:pic>
      <p:sp>
        <p:nvSpPr>
          <p:cNvPr id="4" name="Content Placeholder 4">
            <a:extLst>
              <a:ext uri="{FF2B5EF4-FFF2-40B4-BE49-F238E27FC236}">
                <a16:creationId xmlns:a16="http://schemas.microsoft.com/office/drawing/2014/main" id="{316D346D-B098-7865-F736-5D5E197B89FE}"/>
              </a:ext>
            </a:extLst>
          </p:cNvPr>
          <p:cNvSpPr>
            <a:spLocks noGrp="1"/>
          </p:cNvSpPr>
          <p:nvPr>
            <p:ph sz="quarter" idx="23"/>
          </p:nvPr>
        </p:nvSpPr>
        <p:spPr>
          <a:xfrm>
            <a:off x="1237674" y="1989139"/>
            <a:ext cx="7194551" cy="4279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9848604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9"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3418467"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One line headline</a:t>
            </a:r>
            <a:endParaRPr lang="en-US"/>
          </a:p>
        </p:txBody>
      </p:sp>
      <p:sp>
        <p:nvSpPr>
          <p:cNvPr id="4" name="Content Placeholder 4">
            <a:extLst>
              <a:ext uri="{FF2B5EF4-FFF2-40B4-BE49-F238E27FC236}">
                <a16:creationId xmlns:a16="http://schemas.microsoft.com/office/drawing/2014/main" id="{0083583A-8A58-9306-DBB3-B114EECA08F9}"/>
              </a:ext>
            </a:extLst>
          </p:cNvPr>
          <p:cNvSpPr>
            <a:spLocks noGrp="1"/>
          </p:cNvSpPr>
          <p:nvPr>
            <p:ph sz="quarter" idx="23"/>
          </p:nvPr>
        </p:nvSpPr>
        <p:spPr>
          <a:xfrm>
            <a:off x="1250925" y="1628775"/>
            <a:ext cx="3405256" cy="46799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640561797"/>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13116" b="5594"/>
          <a:stretch/>
        </p:blipFill>
        <p:spPr>
          <a:xfrm>
            <a:off x="9135509"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4"/>
            <a:ext cx="3405257" cy="1191673"/>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three lines to fit the text </a:t>
            </a:r>
            <a:endParaRPr lang="en-US"/>
          </a:p>
        </p:txBody>
      </p:sp>
      <p:sp>
        <p:nvSpPr>
          <p:cNvPr id="5" name="Content Placeholder 4">
            <a:extLst>
              <a:ext uri="{FF2B5EF4-FFF2-40B4-BE49-F238E27FC236}">
                <a16:creationId xmlns:a16="http://schemas.microsoft.com/office/drawing/2014/main" id="{BF8B978B-A28C-2538-D869-43F44449F20E}"/>
              </a:ext>
            </a:extLst>
          </p:cNvPr>
          <p:cNvSpPr>
            <a:spLocks noGrp="1"/>
          </p:cNvSpPr>
          <p:nvPr>
            <p:ph sz="quarter" idx="23"/>
          </p:nvPr>
        </p:nvSpPr>
        <p:spPr>
          <a:xfrm>
            <a:off x="1250925" y="2385390"/>
            <a:ext cx="3405256" cy="402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012564041"/>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6073885" y="868543"/>
            <a:ext cx="3418467"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One line headline</a:t>
            </a:r>
            <a:endParaRPr lang="en-US"/>
          </a:p>
        </p:txBody>
      </p:sp>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3116" b="5594"/>
          <a:stretch/>
        </p:blipFill>
        <p:spPr>
          <a:xfrm flipH="1">
            <a:off x="1" y="3429000"/>
            <a:ext cx="3056492" cy="3429000"/>
          </a:xfrm>
          <a:prstGeom prst="rect">
            <a:avLst/>
          </a:prstGeom>
        </p:spPr>
      </p:pic>
      <p:sp>
        <p:nvSpPr>
          <p:cNvPr id="4" name="Content Placeholder 4">
            <a:extLst>
              <a:ext uri="{FF2B5EF4-FFF2-40B4-BE49-F238E27FC236}">
                <a16:creationId xmlns:a16="http://schemas.microsoft.com/office/drawing/2014/main" id="{A39FE7B1-746A-9A15-F0DE-11DBA1AF2DBE}"/>
              </a:ext>
            </a:extLst>
          </p:cNvPr>
          <p:cNvSpPr>
            <a:spLocks noGrp="1"/>
          </p:cNvSpPr>
          <p:nvPr>
            <p:ph sz="quarter" idx="23"/>
          </p:nvPr>
        </p:nvSpPr>
        <p:spPr>
          <a:xfrm>
            <a:off x="6073885" y="1628775"/>
            <a:ext cx="3405259" cy="4666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4615934"/>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5995">
          <p15:clr>
            <a:srgbClr val="FBAE40"/>
          </p15:clr>
        </p15:guide>
        <p15:guide id="3" pos="3817">
          <p15:clr>
            <a:srgbClr val="FBAE40"/>
          </p15:clr>
        </p15:guide>
        <p15:guide id="5" pos="6244">
          <p15:clr>
            <a:srgbClr val="FBAE40"/>
          </p15:clr>
        </p15:guide>
        <p15:guide id="6" orient="horz" pos="1026">
          <p15:clr>
            <a:srgbClr val="FBAE40"/>
          </p15:clr>
        </p15:guide>
        <p15:guide id="7" orient="horz" pos="57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Overview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1513540"/>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Overview</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43041" y="3485560"/>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0" y="2283471"/>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2" name="Text Placeholder 17">
            <a:extLst>
              <a:ext uri="{FF2B5EF4-FFF2-40B4-BE49-F238E27FC236}">
                <a16:creationId xmlns:a16="http://schemas.microsoft.com/office/drawing/2014/main" id="{CCCF0A16-9513-B3DC-2497-E4D221686D01}"/>
              </a:ext>
            </a:extLst>
          </p:cNvPr>
          <p:cNvSpPr>
            <a:spLocks noGrp="1"/>
          </p:cNvSpPr>
          <p:nvPr>
            <p:ph type="body" sz="quarter" idx="10" hasCustomPrompt="1"/>
          </p:nvPr>
        </p:nvSpPr>
        <p:spPr>
          <a:xfrm>
            <a:off x="1233992" y="2537572"/>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499307648"/>
      </p:ext>
    </p:extLst>
  </p:cSld>
  <p:clrMapOvr>
    <a:masterClrMapping/>
  </p:clrMapOvr>
  <p:extLst>
    <p:ext uri="{DCECCB84-F9BA-43D5-87BE-67443E8EF086}">
      <p15:sldGuideLst xmlns:p15="http://schemas.microsoft.com/office/powerpoint/2012/main">
        <p15:guide id="1" orient="horz" pos="1253">
          <p15:clr>
            <a:srgbClr val="FBAE40"/>
          </p15:clr>
        </p15:guide>
        <p15:guide id="2" pos="778">
          <p15:clr>
            <a:srgbClr val="FBAE40"/>
          </p15:clr>
        </p15:guide>
        <p15:guide id="3" orient="horz" pos="163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3116" b="5594"/>
          <a:stretch/>
        </p:blipFill>
        <p:spPr>
          <a:xfrm flipH="1">
            <a:off x="1" y="3429000"/>
            <a:ext cx="3056492" cy="3429000"/>
          </a:xfrm>
          <a:prstGeom prst="rect">
            <a:avLst/>
          </a:prstGeom>
        </p:spPr>
      </p:pic>
      <p:sp>
        <p:nvSpPr>
          <p:cNvPr id="2" name="Text Placeholder 16">
            <a:extLst>
              <a:ext uri="{FF2B5EF4-FFF2-40B4-BE49-F238E27FC236}">
                <a16:creationId xmlns:a16="http://schemas.microsoft.com/office/drawing/2014/main" id="{F744C5BE-6CBC-C63F-7611-86011E0773B5}"/>
              </a:ext>
            </a:extLst>
          </p:cNvPr>
          <p:cNvSpPr>
            <a:spLocks noGrp="1"/>
          </p:cNvSpPr>
          <p:nvPr>
            <p:ph type="body" sz="quarter" idx="10" hasCustomPrompt="1"/>
          </p:nvPr>
        </p:nvSpPr>
        <p:spPr>
          <a:xfrm>
            <a:off x="6069496" y="868544"/>
            <a:ext cx="3419061" cy="1191673"/>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three lines to fit the text </a:t>
            </a:r>
            <a:endParaRPr lang="en-US"/>
          </a:p>
        </p:txBody>
      </p:sp>
      <p:sp>
        <p:nvSpPr>
          <p:cNvPr id="4" name="Content Placeholder 4">
            <a:extLst>
              <a:ext uri="{FF2B5EF4-FFF2-40B4-BE49-F238E27FC236}">
                <a16:creationId xmlns:a16="http://schemas.microsoft.com/office/drawing/2014/main" id="{D40EB2BF-1264-0210-4706-05C95BF4C68E}"/>
              </a:ext>
            </a:extLst>
          </p:cNvPr>
          <p:cNvSpPr>
            <a:spLocks noGrp="1"/>
          </p:cNvSpPr>
          <p:nvPr>
            <p:ph sz="quarter" idx="23"/>
          </p:nvPr>
        </p:nvSpPr>
        <p:spPr>
          <a:xfrm>
            <a:off x="6069496" y="2385391"/>
            <a:ext cx="3419061" cy="402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65625457"/>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5995">
          <p15:clr>
            <a:srgbClr val="FBAE40"/>
          </p15:clr>
        </p15:guide>
        <p15:guide id="3" pos="3817">
          <p15:clr>
            <a:srgbClr val="FBAE40"/>
          </p15:clr>
        </p15:guide>
        <p15:guide id="5" pos="6244">
          <p15:clr>
            <a:srgbClr val="FBAE40"/>
          </p15:clr>
        </p15:guide>
        <p15:guide id="6" orient="horz" pos="1253">
          <p15:clr>
            <a:srgbClr val="FBAE40"/>
          </p15:clr>
        </p15:guide>
        <p15:guide id="7" orient="horz" pos="57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lineHeadline_2conten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328240"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4" name="Text Placeholder 4">
            <a:extLst>
              <a:ext uri="{FF2B5EF4-FFF2-40B4-BE49-F238E27FC236}">
                <a16:creationId xmlns:a16="http://schemas.microsoft.com/office/drawing/2014/main" id="{308B72AE-0A4F-AD59-C038-3202FD97F6DF}"/>
              </a:ext>
            </a:extLst>
          </p:cNvPr>
          <p:cNvSpPr>
            <a:spLocks noGrp="1"/>
          </p:cNvSpPr>
          <p:nvPr>
            <p:ph type="body" sz="quarter" idx="19" hasCustomPrompt="1"/>
          </p:nvPr>
        </p:nvSpPr>
        <p:spPr>
          <a:xfrm>
            <a:off x="1246915" y="1926185"/>
            <a:ext cx="4665687" cy="222947"/>
          </a:xfrm>
          <a:prstGeom prst="rect">
            <a:avLst/>
          </a:prstGeom>
        </p:spPr>
        <p:txBody>
          <a:bodyPr wrap="square" lIns="0" tIns="0" rIns="0" bIns="0">
            <a:spAutoFit/>
          </a:bodyPr>
          <a:lstStyle>
            <a:lvl1pPr>
              <a:lnSpc>
                <a:spcPct val="120000"/>
              </a:lnSpc>
              <a:spcAft>
                <a:spcPts val="600"/>
              </a:spcAft>
              <a:defRPr sz="13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TEXT STYLES</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5" name="Content Placeholder 4">
            <a:extLst>
              <a:ext uri="{FF2B5EF4-FFF2-40B4-BE49-F238E27FC236}">
                <a16:creationId xmlns:a16="http://schemas.microsoft.com/office/drawing/2014/main" id="{5530B484-086D-B35E-BC7C-D1F2BADFCD8B}"/>
              </a:ext>
            </a:extLst>
          </p:cNvPr>
          <p:cNvSpPr>
            <a:spLocks noGrp="1"/>
          </p:cNvSpPr>
          <p:nvPr>
            <p:ph sz="quarter" idx="23" hasCustomPrompt="1"/>
          </p:nvPr>
        </p:nvSpPr>
        <p:spPr>
          <a:xfrm>
            <a:off x="6275389" y="908049"/>
            <a:ext cx="5114271" cy="5400675"/>
          </a:xfrm>
        </p:spPr>
        <p:txBody>
          <a:bodyPr/>
          <a:lstStyle>
            <a:lvl1pPr>
              <a:defRPr/>
            </a:lvl1pPr>
          </a:lstStyle>
          <a:p>
            <a:pPr lvl="0"/>
            <a:r>
              <a:rPr lang="en-US"/>
              <a:t>For image/graph</a:t>
            </a:r>
          </a:p>
        </p:txBody>
      </p:sp>
      <p:sp>
        <p:nvSpPr>
          <p:cNvPr id="6" name="Content Placeholder 4">
            <a:extLst>
              <a:ext uri="{FF2B5EF4-FFF2-40B4-BE49-F238E27FC236}">
                <a16:creationId xmlns:a16="http://schemas.microsoft.com/office/drawing/2014/main" id="{F1531016-1BCF-C069-6030-DAC2247A354B}"/>
              </a:ext>
            </a:extLst>
          </p:cNvPr>
          <p:cNvSpPr>
            <a:spLocks noGrp="1"/>
          </p:cNvSpPr>
          <p:nvPr>
            <p:ph sz="quarter" idx="24"/>
          </p:nvPr>
        </p:nvSpPr>
        <p:spPr>
          <a:xfrm>
            <a:off x="1246915" y="2293941"/>
            <a:ext cx="4665687" cy="4014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029985022"/>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2lineHeadline+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5137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2" name="Content Placeholder 4">
            <a:extLst>
              <a:ext uri="{FF2B5EF4-FFF2-40B4-BE49-F238E27FC236}">
                <a16:creationId xmlns:a16="http://schemas.microsoft.com/office/drawing/2014/main" id="{CF5250C4-D736-625F-439F-12F0053F23FC}"/>
              </a:ext>
            </a:extLst>
          </p:cNvPr>
          <p:cNvSpPr>
            <a:spLocks noGrp="1"/>
          </p:cNvSpPr>
          <p:nvPr>
            <p:ph sz="quarter" idx="23" hasCustomPrompt="1"/>
          </p:nvPr>
        </p:nvSpPr>
        <p:spPr>
          <a:xfrm>
            <a:off x="1250926" y="2024063"/>
            <a:ext cx="10138735" cy="4281952"/>
          </a:xfrm>
        </p:spPr>
        <p:txBody>
          <a:bodyPr/>
          <a:lstStyle>
            <a:lvl1pPr>
              <a:defRPr/>
            </a:lvl1pPr>
          </a:lstStyle>
          <a:p>
            <a:pPr lvl="0"/>
            <a:r>
              <a:rPr lang="en-US"/>
              <a:t>For image/graph</a:t>
            </a:r>
          </a:p>
        </p:txBody>
      </p:sp>
    </p:spTree>
    <p:extLst>
      <p:ext uri="{BB962C8B-B14F-4D97-AF65-F5344CB8AC3E}">
        <p14:creationId xmlns:p14="http://schemas.microsoft.com/office/powerpoint/2010/main" val="2506371503"/>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1colText+2Pict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55352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4" name="Content Placeholder 4">
            <a:extLst>
              <a:ext uri="{FF2B5EF4-FFF2-40B4-BE49-F238E27FC236}">
                <a16:creationId xmlns:a16="http://schemas.microsoft.com/office/drawing/2014/main" id="{EE03F38E-7678-ACF3-E2C3-FF347D375DDB}"/>
              </a:ext>
            </a:extLst>
          </p:cNvPr>
          <p:cNvSpPr>
            <a:spLocks noGrp="1"/>
          </p:cNvSpPr>
          <p:nvPr>
            <p:ph sz="quarter" idx="23" hasCustomPrompt="1"/>
          </p:nvPr>
        </p:nvSpPr>
        <p:spPr>
          <a:xfrm>
            <a:off x="7680324" y="2017025"/>
            <a:ext cx="3095627" cy="2076451"/>
          </a:xfrm>
        </p:spPr>
        <p:txBody>
          <a:bodyPr/>
          <a:lstStyle>
            <a:lvl1pPr>
              <a:defRPr/>
            </a:lvl1pPr>
          </a:lstStyle>
          <a:p>
            <a:pPr lvl="0"/>
            <a:r>
              <a:rPr lang="en-US"/>
              <a:t>For image/graph</a:t>
            </a:r>
          </a:p>
        </p:txBody>
      </p:sp>
      <p:sp>
        <p:nvSpPr>
          <p:cNvPr id="7" name="Content Placeholder 4">
            <a:extLst>
              <a:ext uri="{FF2B5EF4-FFF2-40B4-BE49-F238E27FC236}">
                <a16:creationId xmlns:a16="http://schemas.microsoft.com/office/drawing/2014/main" id="{2B672C88-850E-D7D9-F80A-ED67FE04B106}"/>
              </a:ext>
            </a:extLst>
          </p:cNvPr>
          <p:cNvSpPr>
            <a:spLocks noGrp="1"/>
          </p:cNvSpPr>
          <p:nvPr>
            <p:ph sz="quarter" idx="24"/>
          </p:nvPr>
        </p:nvSpPr>
        <p:spPr>
          <a:xfrm>
            <a:off x="1250927" y="2017025"/>
            <a:ext cx="5961087"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4">
            <a:extLst>
              <a:ext uri="{FF2B5EF4-FFF2-40B4-BE49-F238E27FC236}">
                <a16:creationId xmlns:a16="http://schemas.microsoft.com/office/drawing/2014/main" id="{8CFCCEFD-1A06-C13D-DEAF-C7C7CFDCE7DF}"/>
              </a:ext>
            </a:extLst>
          </p:cNvPr>
          <p:cNvSpPr>
            <a:spLocks noGrp="1"/>
          </p:cNvSpPr>
          <p:nvPr>
            <p:ph sz="quarter" idx="25" hasCustomPrompt="1"/>
          </p:nvPr>
        </p:nvSpPr>
        <p:spPr>
          <a:xfrm>
            <a:off x="7680324" y="4232273"/>
            <a:ext cx="3095627" cy="2076451"/>
          </a:xfrm>
        </p:spPr>
        <p:txBody>
          <a:bodyPr/>
          <a:lstStyle>
            <a:lvl1pPr>
              <a:defRPr/>
            </a:lvl1pPr>
          </a:lstStyle>
          <a:p>
            <a:pPr lvl="0"/>
            <a:r>
              <a:rPr lang="en-US"/>
              <a:t>For image/graph</a:t>
            </a:r>
          </a:p>
        </p:txBody>
      </p:sp>
    </p:spTree>
    <p:extLst>
      <p:ext uri="{BB962C8B-B14F-4D97-AF65-F5344CB8AC3E}">
        <p14:creationId xmlns:p14="http://schemas.microsoft.com/office/powerpoint/2010/main" val="220915309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1colText+breakout box with 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18246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9" name="Round Single Corner of Rectangle 8">
            <a:extLst>
              <a:ext uri="{FF2B5EF4-FFF2-40B4-BE49-F238E27FC236}">
                <a16:creationId xmlns:a16="http://schemas.microsoft.com/office/drawing/2014/main" id="{93F1B725-F16F-E667-FAE1-47375E848FAA}"/>
              </a:ext>
            </a:extLst>
          </p:cNvPr>
          <p:cNvSpPr/>
          <p:nvPr/>
        </p:nvSpPr>
        <p:spPr>
          <a:xfrm>
            <a:off x="7680326" y="958572"/>
            <a:ext cx="3095625" cy="5913437"/>
          </a:xfrm>
          <a:prstGeom prst="round1Rect">
            <a:avLst>
              <a:gd name="adj" fmla="val 9349"/>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solidFill>
                <a:schemeClr val="accent4">
                  <a:lumMod val="40000"/>
                  <a:lumOff val="60000"/>
                </a:schemeClr>
              </a:solidFill>
            </a:endParaRPr>
          </a:p>
        </p:txBody>
      </p:sp>
      <p:sp>
        <p:nvSpPr>
          <p:cNvPr id="10" name="Picture Placeholder 18">
            <a:extLst>
              <a:ext uri="{FF2B5EF4-FFF2-40B4-BE49-F238E27FC236}">
                <a16:creationId xmlns:a16="http://schemas.microsoft.com/office/drawing/2014/main" id="{6F72EE20-E1D0-B3F5-8AC3-AEBCB89F10A6}"/>
              </a:ext>
            </a:extLst>
          </p:cNvPr>
          <p:cNvSpPr>
            <a:spLocks noGrp="1"/>
          </p:cNvSpPr>
          <p:nvPr>
            <p:ph type="pic" sz="quarter" idx="19"/>
          </p:nvPr>
        </p:nvSpPr>
        <p:spPr>
          <a:xfrm>
            <a:off x="7680326" y="950913"/>
            <a:ext cx="3095625" cy="2076451"/>
          </a:xfrm>
          <a:prstGeom prst="rect">
            <a:avLst/>
          </a:prstGeom>
        </p:spPr>
        <p:txBody>
          <a:bodyPr/>
          <a:lstStyle/>
          <a:p>
            <a:r>
              <a:rPr lang="en-US" dirty="0"/>
              <a:t>Click icon to add picture</a:t>
            </a:r>
          </a:p>
        </p:txBody>
      </p:sp>
      <p:sp>
        <p:nvSpPr>
          <p:cNvPr id="12" name="Text Placeholder 16">
            <a:extLst>
              <a:ext uri="{FF2B5EF4-FFF2-40B4-BE49-F238E27FC236}">
                <a16:creationId xmlns:a16="http://schemas.microsoft.com/office/drawing/2014/main" id="{D5E08DB9-A69E-A12D-D4D7-A8288E807464}"/>
              </a:ext>
            </a:extLst>
          </p:cNvPr>
          <p:cNvSpPr>
            <a:spLocks noGrp="1"/>
          </p:cNvSpPr>
          <p:nvPr>
            <p:ph type="body" sz="quarter" idx="21" hasCustomPrompt="1"/>
          </p:nvPr>
        </p:nvSpPr>
        <p:spPr>
          <a:xfrm>
            <a:off x="7900678" y="3269398"/>
            <a:ext cx="2654919" cy="265415"/>
          </a:xfrm>
          <a:prstGeom prst="rect">
            <a:avLst/>
          </a:prstGeom>
        </p:spPr>
        <p:txBody>
          <a:bodyPr lIns="0" tIns="0" rIns="0" bIns="0"/>
          <a:lstStyle>
            <a:lvl1pPr>
              <a:lnSpc>
                <a:spcPct val="120000"/>
              </a:lnSpc>
              <a:defRPr sz="1300" b="1" i="0" cap="all" spc="100" baseline="0">
                <a:solidFill>
                  <a:schemeClr val="tx1"/>
                </a:solidFill>
                <a:latin typeface="Consolas" panose="020B0609020204030204" pitchFamily="49" charset="0"/>
                <a:cs typeface="Consolas" panose="020B0609020204030204" pitchFamily="49" charset="0"/>
              </a:defRPr>
            </a:lvl1pPr>
          </a:lstStyle>
          <a:p>
            <a:pPr lvl="0"/>
            <a:r>
              <a:rPr lang="en-GB"/>
              <a:t>CLICK TO EDIT</a:t>
            </a:r>
            <a:endParaRPr lang="en-US"/>
          </a:p>
        </p:txBody>
      </p:sp>
      <p:sp>
        <p:nvSpPr>
          <p:cNvPr id="15" name="Text Placeholder 14">
            <a:extLst>
              <a:ext uri="{FF2B5EF4-FFF2-40B4-BE49-F238E27FC236}">
                <a16:creationId xmlns:a16="http://schemas.microsoft.com/office/drawing/2014/main" id="{0AE8224C-C241-CC9B-98E8-05BC24919BCD}"/>
              </a:ext>
            </a:extLst>
          </p:cNvPr>
          <p:cNvSpPr>
            <a:spLocks noGrp="1"/>
          </p:cNvSpPr>
          <p:nvPr>
            <p:ph type="body" sz="quarter" idx="22"/>
          </p:nvPr>
        </p:nvSpPr>
        <p:spPr>
          <a:xfrm>
            <a:off x="7900988" y="3684589"/>
            <a:ext cx="2654608" cy="2624137"/>
          </a:xfrm>
        </p:spPr>
        <p:txBody>
          <a:bodyPr lIns="0" tIns="0" rIns="0" bIns="0"/>
          <a:lstStyle>
            <a:lvl1pPr marL="179996" indent="-179996">
              <a:spcBef>
                <a:spcPts val="300"/>
              </a:spcBef>
              <a:buFont typeface="Arial" panose="020B0604020202020204" pitchFamily="34" charset="0"/>
              <a:buChar char="•"/>
              <a:defRPr sz="1400"/>
            </a:lvl1pPr>
            <a:lvl2pPr marL="179996" indent="-179996">
              <a:spcBef>
                <a:spcPts val="300"/>
              </a:spcBef>
              <a:defRPr sz="1400"/>
            </a:lvl2pPr>
            <a:lvl3pPr marL="179996" indent="-179996">
              <a:spcBef>
                <a:spcPts val="300"/>
              </a:spcBef>
              <a:defRPr sz="1400"/>
            </a:lvl3pPr>
            <a:lvl4pPr marL="179996" indent="-179996">
              <a:spcBef>
                <a:spcPts val="300"/>
              </a:spcBef>
              <a:defRPr sz="1400"/>
            </a:lvl4pPr>
            <a:lvl5pPr marL="179996" indent="-179996">
              <a:spcBef>
                <a:spcPts val="300"/>
              </a:spcBef>
              <a:defRPr sz="1400"/>
            </a:lvl5pPr>
          </a:lstStyle>
          <a:p>
            <a:pPr lvl="0"/>
            <a:r>
              <a:rPr lang="en-US"/>
              <a:t>Click to edit Master text styles</a:t>
            </a:r>
          </a:p>
        </p:txBody>
      </p:sp>
      <p:sp>
        <p:nvSpPr>
          <p:cNvPr id="5" name="Content Placeholder 4">
            <a:extLst>
              <a:ext uri="{FF2B5EF4-FFF2-40B4-BE49-F238E27FC236}">
                <a16:creationId xmlns:a16="http://schemas.microsoft.com/office/drawing/2014/main" id="{69A44B2F-E171-781B-5F8C-086808FC5E72}"/>
              </a:ext>
            </a:extLst>
          </p:cNvPr>
          <p:cNvSpPr>
            <a:spLocks noGrp="1"/>
          </p:cNvSpPr>
          <p:nvPr>
            <p:ph sz="quarter" idx="24"/>
          </p:nvPr>
        </p:nvSpPr>
        <p:spPr>
          <a:xfrm>
            <a:off x="1250927" y="2017025"/>
            <a:ext cx="5961087" cy="429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71752572"/>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3colText+pic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5667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10" name="Picture Placeholder 18">
            <a:extLst>
              <a:ext uri="{FF2B5EF4-FFF2-40B4-BE49-F238E27FC236}">
                <a16:creationId xmlns:a16="http://schemas.microsoft.com/office/drawing/2014/main" id="{869FAB3D-FD9B-6390-C8AB-5616BBD9AF69}"/>
              </a:ext>
            </a:extLst>
          </p:cNvPr>
          <p:cNvSpPr>
            <a:spLocks noGrp="1"/>
          </p:cNvSpPr>
          <p:nvPr>
            <p:ph type="pic" sz="quarter" idx="21"/>
          </p:nvPr>
        </p:nvSpPr>
        <p:spPr>
          <a:xfrm>
            <a:off x="4620562" y="2024049"/>
            <a:ext cx="2951815" cy="1501561"/>
          </a:xfrm>
          <a:prstGeom prst="rect">
            <a:avLst/>
          </a:prstGeom>
        </p:spPr>
        <p:txBody>
          <a:bodyPr/>
          <a:lstStyle/>
          <a:p>
            <a:r>
              <a:rPr lang="en-US" dirty="0"/>
              <a:t>Click icon to add picture</a:t>
            </a:r>
          </a:p>
        </p:txBody>
      </p:sp>
      <p:sp>
        <p:nvSpPr>
          <p:cNvPr id="16" name="Text Placeholder 16">
            <a:extLst>
              <a:ext uri="{FF2B5EF4-FFF2-40B4-BE49-F238E27FC236}">
                <a16:creationId xmlns:a16="http://schemas.microsoft.com/office/drawing/2014/main" id="{299F3911-76EE-A991-7EC9-DC8AE207AA29}"/>
              </a:ext>
            </a:extLst>
          </p:cNvPr>
          <p:cNvSpPr>
            <a:spLocks noGrp="1"/>
          </p:cNvSpPr>
          <p:nvPr>
            <p:ph type="body" sz="quarter" idx="26" hasCustomPrompt="1"/>
          </p:nvPr>
        </p:nvSpPr>
        <p:spPr>
          <a:xfrm>
            <a:off x="4620560" y="3713860"/>
            <a:ext cx="2951851" cy="441299"/>
          </a:xfrm>
          <a:prstGeom prst="rect">
            <a:avLst/>
          </a:prstGeom>
        </p:spPr>
        <p:txBody>
          <a:bodyPr lIns="0" tIns="0" rIns="0" bIns="0"/>
          <a:lstStyle>
            <a:lvl1pPr algn="ctr">
              <a:lnSpc>
                <a:spcPct val="100000"/>
              </a:lnSpc>
              <a:spcBef>
                <a:spcPts val="0"/>
              </a:spcBef>
              <a:defRPr sz="1300" b="1" i="0" spc="151"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0" name="Straight Connector 19">
            <a:extLst>
              <a:ext uri="{FF2B5EF4-FFF2-40B4-BE49-F238E27FC236}">
                <a16:creationId xmlns:a16="http://schemas.microsoft.com/office/drawing/2014/main" id="{BF7E1E32-C2C6-46DB-3AA0-97831A0B10DF}"/>
              </a:ext>
            </a:extLst>
          </p:cNvPr>
          <p:cNvCxnSpPr/>
          <p:nvPr/>
        </p:nvCxnSpPr>
        <p:spPr>
          <a:xfrm>
            <a:off x="4620561" y="4234671"/>
            <a:ext cx="2951815"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241257" y="2024049"/>
            <a:ext cx="2951815" cy="1501561"/>
          </a:xfrm>
          <a:prstGeom prst="rect">
            <a:avLst/>
          </a:prstGeom>
        </p:spPr>
        <p:txBody>
          <a:bodyPr/>
          <a:lstStyle/>
          <a:p>
            <a:r>
              <a:rPr lang="en-US" dirty="0"/>
              <a:t>Click icon to add picture</a:t>
            </a:r>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241255" y="3713860"/>
            <a:ext cx="2951851" cy="441299"/>
          </a:xfrm>
          <a:prstGeom prst="rect">
            <a:avLst/>
          </a:prstGeom>
        </p:spPr>
        <p:txBody>
          <a:bodyPr lIns="0" tIns="0" rIns="0" bIns="0"/>
          <a:lstStyle>
            <a:lvl1pPr algn="ctr">
              <a:lnSpc>
                <a:spcPct val="100000"/>
              </a:lnSpc>
              <a:spcBef>
                <a:spcPts val="0"/>
              </a:spcBef>
              <a:defRPr sz="1300" b="1" i="0" spc="151"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4" name="Straight Connector 23">
            <a:extLst>
              <a:ext uri="{FF2B5EF4-FFF2-40B4-BE49-F238E27FC236}">
                <a16:creationId xmlns:a16="http://schemas.microsoft.com/office/drawing/2014/main" id="{6E4613DE-0CAE-3D58-65BE-AF32189197D7}"/>
              </a:ext>
            </a:extLst>
          </p:cNvPr>
          <p:cNvCxnSpPr/>
          <p:nvPr/>
        </p:nvCxnSpPr>
        <p:spPr>
          <a:xfrm>
            <a:off x="1241255" y="4234671"/>
            <a:ext cx="2951815"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Picture Placeholder 18">
            <a:extLst>
              <a:ext uri="{FF2B5EF4-FFF2-40B4-BE49-F238E27FC236}">
                <a16:creationId xmlns:a16="http://schemas.microsoft.com/office/drawing/2014/main" id="{BAA7A340-B2ED-76E9-4EEC-405211B8E423}"/>
              </a:ext>
            </a:extLst>
          </p:cNvPr>
          <p:cNvSpPr>
            <a:spLocks noGrp="1"/>
          </p:cNvSpPr>
          <p:nvPr>
            <p:ph type="pic" sz="quarter" idx="31"/>
          </p:nvPr>
        </p:nvSpPr>
        <p:spPr>
          <a:xfrm>
            <a:off x="7933605" y="2024049"/>
            <a:ext cx="2951815" cy="1501561"/>
          </a:xfrm>
          <a:prstGeom prst="rect">
            <a:avLst/>
          </a:prstGeom>
        </p:spPr>
        <p:txBody>
          <a:bodyPr/>
          <a:lstStyle/>
          <a:p>
            <a:r>
              <a:rPr lang="en-US" dirty="0"/>
              <a:t>Click icon to add picture</a:t>
            </a:r>
          </a:p>
        </p:txBody>
      </p:sp>
      <p:sp>
        <p:nvSpPr>
          <p:cNvPr id="26" name="Text Placeholder 16">
            <a:extLst>
              <a:ext uri="{FF2B5EF4-FFF2-40B4-BE49-F238E27FC236}">
                <a16:creationId xmlns:a16="http://schemas.microsoft.com/office/drawing/2014/main" id="{2FB25AC8-0A44-B569-4C29-101E584D19F1}"/>
              </a:ext>
            </a:extLst>
          </p:cNvPr>
          <p:cNvSpPr>
            <a:spLocks noGrp="1"/>
          </p:cNvSpPr>
          <p:nvPr>
            <p:ph type="body" sz="quarter" idx="32" hasCustomPrompt="1"/>
          </p:nvPr>
        </p:nvSpPr>
        <p:spPr>
          <a:xfrm>
            <a:off x="7933603" y="3713860"/>
            <a:ext cx="2951851" cy="441299"/>
          </a:xfrm>
          <a:prstGeom prst="rect">
            <a:avLst/>
          </a:prstGeom>
        </p:spPr>
        <p:txBody>
          <a:bodyPr lIns="0" tIns="0" rIns="0" bIns="0"/>
          <a:lstStyle>
            <a:lvl1pPr algn="ctr">
              <a:lnSpc>
                <a:spcPct val="100000"/>
              </a:lnSpc>
              <a:spcBef>
                <a:spcPts val="0"/>
              </a:spcBef>
              <a:defRPr sz="1300" b="1" i="0" spc="151" baseline="0">
                <a:solidFill>
                  <a:schemeClr val="tx2"/>
                </a:solidFill>
                <a:latin typeface="Consolas" panose="020B0609020204030204" pitchFamily="49" charset="0"/>
                <a:cs typeface="Consolas" panose="020B0609020204030204" pitchFamily="49" charset="0"/>
              </a:defRPr>
            </a:lvl1pPr>
          </a:lstStyle>
          <a:p>
            <a:pPr lvl="0"/>
            <a:r>
              <a:rPr lang="en-GB"/>
              <a:t>FIRSTNAME LASTNAME</a:t>
            </a:r>
            <a:endParaRPr lang="en-US"/>
          </a:p>
          <a:p>
            <a:pPr lvl="0"/>
            <a:r>
              <a:rPr lang="en-US"/>
              <a:t>Job Title</a:t>
            </a:r>
            <a:endParaRPr lang="en-GB"/>
          </a:p>
        </p:txBody>
      </p:sp>
      <p:cxnSp>
        <p:nvCxnSpPr>
          <p:cNvPr id="28" name="Straight Connector 27">
            <a:extLst>
              <a:ext uri="{FF2B5EF4-FFF2-40B4-BE49-F238E27FC236}">
                <a16:creationId xmlns:a16="http://schemas.microsoft.com/office/drawing/2014/main" id="{322A7A5C-113F-E257-38AE-09BD723E8F81}"/>
              </a:ext>
            </a:extLst>
          </p:cNvPr>
          <p:cNvCxnSpPr/>
          <p:nvPr/>
        </p:nvCxnSpPr>
        <p:spPr>
          <a:xfrm>
            <a:off x="7933603" y="4234671"/>
            <a:ext cx="2951815"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D8EA521A-417B-20C2-B0F8-B6647B55D831}"/>
              </a:ext>
            </a:extLst>
          </p:cNvPr>
          <p:cNvSpPr>
            <a:spLocks noGrp="1"/>
          </p:cNvSpPr>
          <p:nvPr>
            <p:ph type="body" sz="quarter" idx="19" hasCustomPrompt="1"/>
          </p:nvPr>
        </p:nvSpPr>
        <p:spPr>
          <a:xfrm>
            <a:off x="1250926" y="4392884"/>
            <a:ext cx="2951505" cy="2153243"/>
          </a:xfrm>
        </p:spPr>
        <p:txBody>
          <a:bodyPr lIns="0" tIns="0" rIns="0" bIns="0"/>
          <a:lstStyle>
            <a:lvl2pPr>
              <a:defRPr sz="1400" baseline="0"/>
            </a:lvl2pPr>
          </a:lstStyle>
          <a:p>
            <a:pPr lvl="1"/>
            <a:r>
              <a:rPr lang="en-GB"/>
              <a:t>Second level</a:t>
            </a:r>
          </a:p>
        </p:txBody>
      </p:sp>
      <p:sp>
        <p:nvSpPr>
          <p:cNvPr id="4" name="Text Placeholder 4">
            <a:extLst>
              <a:ext uri="{FF2B5EF4-FFF2-40B4-BE49-F238E27FC236}">
                <a16:creationId xmlns:a16="http://schemas.microsoft.com/office/drawing/2014/main" id="{C5F76DD1-2B45-9326-8639-3AA190283955}"/>
              </a:ext>
            </a:extLst>
          </p:cNvPr>
          <p:cNvSpPr>
            <a:spLocks noGrp="1"/>
          </p:cNvSpPr>
          <p:nvPr>
            <p:ph type="body" sz="quarter" idx="33" hasCustomPrompt="1"/>
          </p:nvPr>
        </p:nvSpPr>
        <p:spPr>
          <a:xfrm>
            <a:off x="4630232" y="4392884"/>
            <a:ext cx="2951505" cy="2153243"/>
          </a:xfrm>
        </p:spPr>
        <p:txBody>
          <a:bodyPr lIns="0" tIns="0" rIns="0" bIns="0"/>
          <a:lstStyle>
            <a:lvl2pPr>
              <a:defRPr sz="1400" baseline="0"/>
            </a:lvl2pPr>
          </a:lstStyle>
          <a:p>
            <a:pPr lvl="1"/>
            <a:r>
              <a:rPr lang="en-GB"/>
              <a:t>Second level</a:t>
            </a:r>
          </a:p>
        </p:txBody>
      </p:sp>
      <p:sp>
        <p:nvSpPr>
          <p:cNvPr id="5" name="Text Placeholder 4">
            <a:extLst>
              <a:ext uri="{FF2B5EF4-FFF2-40B4-BE49-F238E27FC236}">
                <a16:creationId xmlns:a16="http://schemas.microsoft.com/office/drawing/2014/main" id="{83316F68-9897-A7A9-32F6-0F75C9B70065}"/>
              </a:ext>
            </a:extLst>
          </p:cNvPr>
          <p:cNvSpPr>
            <a:spLocks noGrp="1"/>
          </p:cNvSpPr>
          <p:nvPr>
            <p:ph type="body" sz="quarter" idx="34" hasCustomPrompt="1"/>
          </p:nvPr>
        </p:nvSpPr>
        <p:spPr>
          <a:xfrm>
            <a:off x="7956528" y="4392884"/>
            <a:ext cx="2951505" cy="2153243"/>
          </a:xfrm>
        </p:spPr>
        <p:txBody>
          <a:bodyPr lIns="0" tIns="0" rIns="0" bIns="0"/>
          <a:lstStyle>
            <a:lvl2pPr>
              <a:defRPr sz="1400" baseline="0"/>
            </a:lvl2pPr>
          </a:lstStyle>
          <a:p>
            <a:pPr lvl="1"/>
            <a:r>
              <a:rPr lang="en-GB"/>
              <a:t>Second level</a:t>
            </a:r>
          </a:p>
        </p:txBody>
      </p:sp>
    </p:spTree>
    <p:extLst>
      <p:ext uri="{BB962C8B-B14F-4D97-AF65-F5344CB8AC3E}">
        <p14:creationId xmlns:p14="http://schemas.microsoft.com/office/powerpoint/2010/main" val="3952510469"/>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253">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48726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6" name="Table Placeholder 5">
            <a:extLst>
              <a:ext uri="{FF2B5EF4-FFF2-40B4-BE49-F238E27FC236}">
                <a16:creationId xmlns:a16="http://schemas.microsoft.com/office/drawing/2014/main" id="{543A5F79-7A33-802F-02A9-4AA373CDD8D2}"/>
              </a:ext>
            </a:extLst>
          </p:cNvPr>
          <p:cNvSpPr>
            <a:spLocks noGrp="1"/>
          </p:cNvSpPr>
          <p:nvPr>
            <p:ph type="tbl" sz="quarter" idx="11" hasCustomPrompt="1"/>
          </p:nvPr>
        </p:nvSpPr>
        <p:spPr>
          <a:xfrm>
            <a:off x="1250926" y="2024325"/>
            <a:ext cx="9699625" cy="3625851"/>
          </a:xfrm>
        </p:spPr>
        <p:txBody>
          <a:bodyPr/>
          <a:lstStyle>
            <a:lvl1pPr>
              <a:defRPr/>
            </a:lvl1pPr>
          </a:lstStyle>
          <a:p>
            <a:r>
              <a:rPr lang="en-AU" dirty="0"/>
              <a:t>Table – see example template for formatting</a:t>
            </a:r>
          </a:p>
        </p:txBody>
      </p:sp>
    </p:spTree>
    <p:extLst>
      <p:ext uri="{BB962C8B-B14F-4D97-AF65-F5344CB8AC3E}">
        <p14:creationId xmlns:p14="http://schemas.microsoft.com/office/powerpoint/2010/main" val="219288290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Example_Tabl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487267"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Example table</a:t>
            </a:r>
            <a:endParaRPr lang="en-US"/>
          </a:p>
        </p:txBody>
      </p:sp>
      <p:graphicFrame>
        <p:nvGraphicFramePr>
          <p:cNvPr id="4" name="Table 3">
            <a:extLst>
              <a:ext uri="{FF2B5EF4-FFF2-40B4-BE49-F238E27FC236}">
                <a16:creationId xmlns:a16="http://schemas.microsoft.com/office/drawing/2014/main" id="{C83C5780-683D-0C29-07BC-008490604B4A}"/>
              </a:ext>
            </a:extLst>
          </p:cNvPr>
          <p:cNvGraphicFramePr>
            <a:graphicFrameLocks noGrp="1"/>
          </p:cNvGraphicFramePr>
          <p:nvPr>
            <p:extLst>
              <p:ext uri="{D42A27DB-BD31-4B8C-83A1-F6EECF244321}">
                <p14:modId xmlns:p14="http://schemas.microsoft.com/office/powerpoint/2010/main" val="3872100488"/>
              </p:ext>
            </p:extLst>
          </p:nvPr>
        </p:nvGraphicFramePr>
        <p:xfrm>
          <a:off x="1246207" y="2024063"/>
          <a:ext cx="9699587" cy="3626112"/>
        </p:xfrm>
        <a:graphic>
          <a:graphicData uri="http://schemas.openxmlformats.org/drawingml/2006/table">
            <a:tbl>
              <a:tblPr firstRow="1" firstCol="1" bandRow="1">
                <a:tableStyleId>{93296810-A885-4BE3-A3E7-6D5BEEA58F35}</a:tableStyleId>
              </a:tblPr>
              <a:tblGrid>
                <a:gridCol w="1927447">
                  <a:extLst>
                    <a:ext uri="{9D8B030D-6E8A-4147-A177-3AD203B41FA5}">
                      <a16:colId xmlns:a16="http://schemas.microsoft.com/office/drawing/2014/main" val="2605613351"/>
                    </a:ext>
                  </a:extLst>
                </a:gridCol>
                <a:gridCol w="1893724">
                  <a:extLst>
                    <a:ext uri="{9D8B030D-6E8A-4147-A177-3AD203B41FA5}">
                      <a16:colId xmlns:a16="http://schemas.microsoft.com/office/drawing/2014/main" val="2139118845"/>
                    </a:ext>
                  </a:extLst>
                </a:gridCol>
                <a:gridCol w="1893724">
                  <a:extLst>
                    <a:ext uri="{9D8B030D-6E8A-4147-A177-3AD203B41FA5}">
                      <a16:colId xmlns:a16="http://schemas.microsoft.com/office/drawing/2014/main" val="500174408"/>
                    </a:ext>
                  </a:extLst>
                </a:gridCol>
                <a:gridCol w="1893724">
                  <a:extLst>
                    <a:ext uri="{9D8B030D-6E8A-4147-A177-3AD203B41FA5}">
                      <a16:colId xmlns:a16="http://schemas.microsoft.com/office/drawing/2014/main" val="724538531"/>
                    </a:ext>
                  </a:extLst>
                </a:gridCol>
                <a:gridCol w="2090968">
                  <a:extLst>
                    <a:ext uri="{9D8B030D-6E8A-4147-A177-3AD203B41FA5}">
                      <a16:colId xmlns:a16="http://schemas.microsoft.com/office/drawing/2014/main" val="1423167988"/>
                    </a:ext>
                  </a:extLst>
                </a:gridCol>
              </a:tblGrid>
              <a:tr h="566112">
                <a:tc>
                  <a:txBody>
                    <a:bodyPr/>
                    <a:lstStyle/>
                    <a:p>
                      <a:pPr>
                        <a:lnSpc>
                          <a:spcPct val="115000"/>
                        </a:lnSpc>
                        <a:spcAft>
                          <a:spcPts val="0"/>
                        </a:spcAft>
                      </a:pPr>
                      <a:r>
                        <a:rPr lang="en-AU" sz="1200" b="1" spc="150" baseline="0" dirty="0">
                          <a:effectLst/>
                          <a:latin typeface="Consolas" panose="020B0609020204030204" pitchFamily="49" charset="0"/>
                          <a:cs typeface="Consolas" panose="020B0609020204030204" pitchFamily="49" charset="0"/>
                        </a:rPr>
                        <a:t> </a:t>
                      </a:r>
                      <a:endParaRPr lang="en-AU" sz="1200" b="1"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dirty="0">
                          <a:effectLst/>
                          <a:latin typeface="Consolas" panose="020B0609020204030204" pitchFamily="49" charset="0"/>
                          <a:cs typeface="Consolas" panose="020B0609020204030204" pitchFamily="49" charset="0"/>
                        </a:rPr>
                        <a:t>COLUMN HEAD</a:t>
                      </a:r>
                      <a:endParaRPr lang="en-AU" sz="1200" b="1" i="0" cap="all"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dirty="0">
                          <a:effectLst/>
                          <a:latin typeface="Consolas" panose="020B0609020204030204" pitchFamily="49" charset="0"/>
                          <a:cs typeface="Consolas" panose="020B0609020204030204" pitchFamily="49" charset="0"/>
                        </a:rPr>
                        <a:t>COLUMN HEAD</a:t>
                      </a:r>
                      <a:endParaRPr lang="en-AU" sz="1200" b="1" i="0" cap="all"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dirty="0">
                          <a:effectLst/>
                          <a:latin typeface="Consolas" panose="020B0609020204030204" pitchFamily="49" charset="0"/>
                          <a:cs typeface="Consolas" panose="020B0609020204030204" pitchFamily="49" charset="0"/>
                        </a:rPr>
                        <a:t>COLUMN HEAD</a:t>
                      </a:r>
                      <a:endParaRPr lang="en-AU" sz="1200" b="1" i="0" cap="all"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200" b="1" i="0" cap="all" spc="150" baseline="0" dirty="0">
                          <a:effectLst/>
                          <a:latin typeface="Consolas" panose="020B0609020204030204" pitchFamily="49" charset="0"/>
                          <a:cs typeface="Consolas" panose="020B0609020204030204" pitchFamily="49" charset="0"/>
                        </a:rPr>
                        <a:t>COLUMN HEAD</a:t>
                      </a:r>
                      <a:endParaRPr lang="en-AU" sz="1200" b="1" i="0" cap="all" spc="150" baseline="0" dirty="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extLst>
                  <a:ext uri="{0D108BD9-81ED-4DB2-BD59-A6C34878D82A}">
                    <a16:rowId xmlns:a16="http://schemas.microsoft.com/office/drawing/2014/main" val="2665489300"/>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A</a:t>
                      </a:r>
                      <a:endParaRPr lang="en-AU" sz="1200" b="1" i="0" cap="all" spc="150" baseline="0" dirty="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1551640268"/>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B</a:t>
                      </a:r>
                      <a:endParaRPr lang="en-AU" sz="1200" b="1" i="0" cap="all" spc="150" baseline="0" dirty="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2267482371"/>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C</a:t>
                      </a:r>
                      <a:endParaRPr lang="en-AU" sz="1200" b="1" i="0" cap="all" spc="150" baseline="0" dirty="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1009103554"/>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D</a:t>
                      </a: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1797998066"/>
                  </a:ext>
                </a:extLst>
              </a:tr>
              <a:tr h="612000">
                <a:tc>
                  <a:txBody>
                    <a:bodyPr/>
                    <a:lstStyle/>
                    <a:p>
                      <a:pPr>
                        <a:lnSpc>
                          <a:spcPct val="115000"/>
                        </a:lnSpc>
                        <a:spcAft>
                          <a:spcPts val="0"/>
                        </a:spcAft>
                      </a:pPr>
                      <a:r>
                        <a:rPr lang="en-AU" sz="1200" b="1" i="0" cap="all" spc="150" baseline="0" dirty="0">
                          <a:effectLst/>
                          <a:latin typeface="Adelle Mono Flex Semibold" pitchFamily="2" charset="77"/>
                        </a:rPr>
                        <a:t>LINE E</a:t>
                      </a:r>
                      <a:endParaRPr lang="en-AU" sz="1200" b="1" i="0" cap="all" spc="150" baseline="0" dirty="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A</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200" spc="0" baseline="0" dirty="0">
                          <a:effectLst/>
                          <a:latin typeface="+mn-lt"/>
                        </a:rPr>
                        <a:t>Entry B </a:t>
                      </a:r>
                      <a:endParaRPr lang="en-AU" sz="1200" spc="0" baseline="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200" spc="0" baseline="0" dirty="0">
                          <a:effectLst/>
                          <a:latin typeface="+mn-lt"/>
                        </a:rPr>
                        <a:t>Entry C</a:t>
                      </a:r>
                    </a:p>
                  </a:txBody>
                  <a:tcPr marL="68580" marR="68580" marT="0" marB="0" anchor="ctr"/>
                </a:tc>
                <a:tc>
                  <a:txBody>
                    <a:bodyPr/>
                    <a:lstStyle/>
                    <a:p>
                      <a:pPr algn="ctr">
                        <a:lnSpc>
                          <a:spcPct val="100000"/>
                        </a:lnSpc>
                        <a:spcAft>
                          <a:spcPts val="0"/>
                        </a:spcAft>
                      </a:pPr>
                      <a:r>
                        <a:rPr lang="en-AU" sz="1200" spc="0" baseline="0" dirty="0">
                          <a:effectLst/>
                          <a:latin typeface="+mn-lt"/>
                        </a:rPr>
                        <a:t>Entry D</a:t>
                      </a:r>
                    </a:p>
                  </a:txBody>
                  <a:tcPr marL="68580" marR="68580" marT="0" marB="0" anchor="ctr"/>
                </a:tc>
                <a:extLst>
                  <a:ext uri="{0D108BD9-81ED-4DB2-BD59-A6C34878D82A}">
                    <a16:rowId xmlns:a16="http://schemas.microsoft.com/office/drawing/2014/main" val="3330631883"/>
                  </a:ext>
                </a:extLst>
              </a:tr>
            </a:tbl>
          </a:graphicData>
        </a:graphic>
      </p:graphicFrame>
      <p:sp>
        <p:nvSpPr>
          <p:cNvPr id="5" name="TextBox 4">
            <a:extLst>
              <a:ext uri="{FF2B5EF4-FFF2-40B4-BE49-F238E27FC236}">
                <a16:creationId xmlns:a16="http://schemas.microsoft.com/office/drawing/2014/main" id="{98BDF7F7-9C4D-DB09-842F-AF93BC2428A9}"/>
              </a:ext>
            </a:extLst>
          </p:cNvPr>
          <p:cNvSpPr txBox="1"/>
          <p:nvPr/>
        </p:nvSpPr>
        <p:spPr>
          <a:xfrm>
            <a:off x="6096000" y="1243265"/>
            <a:ext cx="4271683" cy="553998"/>
          </a:xfrm>
          <a:prstGeom prst="rect">
            <a:avLst/>
          </a:prstGeom>
          <a:noFill/>
        </p:spPr>
        <p:txBody>
          <a:bodyPr wrap="square" rtlCol="0">
            <a:spAutoFit/>
          </a:bodyPr>
          <a:lstStyle/>
          <a:p>
            <a:r>
              <a:rPr lang="en-US" sz="1000" dirty="0">
                <a:highlight>
                  <a:srgbClr val="FFFF00"/>
                </a:highlight>
              </a:rPr>
              <a:t>To edit this table, please go to the master slide and cut/paste the table into your slide layout and use it as a base design for your table.</a:t>
            </a:r>
          </a:p>
          <a:p>
            <a:r>
              <a:rPr lang="en-US" sz="1000" dirty="0">
                <a:highlight>
                  <a:srgbClr val="FFFF00"/>
                </a:highlight>
              </a:rPr>
              <a:t>Don’t forget to delete this text box from the master slide.</a:t>
            </a:r>
          </a:p>
        </p:txBody>
      </p:sp>
    </p:spTree>
    <p:extLst>
      <p:ext uri="{BB962C8B-B14F-4D97-AF65-F5344CB8AC3E}">
        <p14:creationId xmlns:p14="http://schemas.microsoft.com/office/powerpoint/2010/main" val="4004152641"/>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Headline_1colText+graph(imag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619788"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49631"/>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D4C31F92-7E5D-6B2D-7D34-48E3E8DB2DD4}"/>
              </a:ext>
            </a:extLst>
          </p:cNvPr>
          <p:cNvSpPr>
            <a:spLocks noGrp="1"/>
          </p:cNvSpPr>
          <p:nvPr>
            <p:ph type="body" sz="quarter" idx="23"/>
          </p:nvPr>
        </p:nvSpPr>
        <p:spPr>
          <a:xfrm>
            <a:off x="1250925" y="2017025"/>
            <a:ext cx="3765571" cy="401071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4">
            <a:extLst>
              <a:ext uri="{FF2B5EF4-FFF2-40B4-BE49-F238E27FC236}">
                <a16:creationId xmlns:a16="http://schemas.microsoft.com/office/drawing/2014/main" id="{C569541C-D562-2B2D-C47C-CDB972A7E5EF}"/>
              </a:ext>
            </a:extLst>
          </p:cNvPr>
          <p:cNvSpPr>
            <a:spLocks noGrp="1"/>
          </p:cNvSpPr>
          <p:nvPr>
            <p:ph sz="quarter" idx="32" hasCustomPrompt="1"/>
          </p:nvPr>
        </p:nvSpPr>
        <p:spPr>
          <a:xfrm>
            <a:off x="5772156" y="2862254"/>
            <a:ext cx="5449861" cy="3165481"/>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1425353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Headline+2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4814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610910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215270" y="6549650"/>
            <a:ext cx="5744991"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cxnSp>
        <p:nvCxnSpPr>
          <p:cNvPr id="9" name="Straight Connector 8">
            <a:extLst>
              <a:ext uri="{FF2B5EF4-FFF2-40B4-BE49-F238E27FC236}">
                <a16:creationId xmlns:a16="http://schemas.microsoft.com/office/drawing/2014/main" id="{C6EAE797-6477-7820-F81A-29C1520CC13A}"/>
              </a:ext>
            </a:extLst>
          </p:cNvPr>
          <p:cNvCxnSpPr>
            <a:cxnSpLocks/>
          </p:cNvCxnSpPr>
          <p:nvPr/>
        </p:nvCxnSpPr>
        <p:spPr>
          <a:xfrm>
            <a:off x="1224999" y="251001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hasCustomPrompt="1"/>
          </p:nvPr>
        </p:nvSpPr>
        <p:spPr>
          <a:xfrm>
            <a:off x="1224998" y="1934170"/>
            <a:ext cx="4510633"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p:nvCxnSpPr>
        <p:spPr>
          <a:xfrm>
            <a:off x="6459607" y="251001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hasCustomPrompt="1"/>
          </p:nvPr>
        </p:nvSpPr>
        <p:spPr>
          <a:xfrm>
            <a:off x="6459606" y="1934170"/>
            <a:ext cx="4510633"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Content Placeholder 4">
            <a:extLst>
              <a:ext uri="{FF2B5EF4-FFF2-40B4-BE49-F238E27FC236}">
                <a16:creationId xmlns:a16="http://schemas.microsoft.com/office/drawing/2014/main" id="{41B3D011-75A4-A8FC-F4B2-48D471CD91CA}"/>
              </a:ext>
            </a:extLst>
          </p:cNvPr>
          <p:cNvSpPr>
            <a:spLocks noGrp="1"/>
          </p:cNvSpPr>
          <p:nvPr>
            <p:ph sz="quarter" idx="31" hasCustomPrompt="1"/>
          </p:nvPr>
        </p:nvSpPr>
        <p:spPr>
          <a:xfrm>
            <a:off x="1211888" y="2862253"/>
            <a:ext cx="4536851" cy="3165481"/>
          </a:xfrm>
        </p:spPr>
        <p:txBody>
          <a:bodyPr/>
          <a:lstStyle>
            <a:lvl1pPr>
              <a:defRPr/>
            </a:lvl1pPr>
          </a:lstStyle>
          <a:p>
            <a:pPr lvl="0"/>
            <a:r>
              <a:rPr lang="en-US"/>
              <a:t>Use for image or graphs</a:t>
            </a:r>
            <a:endParaRPr lang="en-AU"/>
          </a:p>
        </p:txBody>
      </p:sp>
      <p:sp>
        <p:nvSpPr>
          <p:cNvPr id="5" name="Content Placeholder 4">
            <a:extLst>
              <a:ext uri="{FF2B5EF4-FFF2-40B4-BE49-F238E27FC236}">
                <a16:creationId xmlns:a16="http://schemas.microsoft.com/office/drawing/2014/main" id="{5BA92898-04EE-E14B-883F-DE7A86BB2D61}"/>
              </a:ext>
            </a:extLst>
          </p:cNvPr>
          <p:cNvSpPr>
            <a:spLocks noGrp="1"/>
          </p:cNvSpPr>
          <p:nvPr>
            <p:ph sz="quarter" idx="32" hasCustomPrompt="1"/>
          </p:nvPr>
        </p:nvSpPr>
        <p:spPr>
          <a:xfrm>
            <a:off x="6459605" y="2862253"/>
            <a:ext cx="4536851" cy="3165481"/>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1130398172"/>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Option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943041" y="3485560"/>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0"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2" name="Text Placeholder 17">
            <a:extLst>
              <a:ext uri="{FF2B5EF4-FFF2-40B4-BE49-F238E27FC236}">
                <a16:creationId xmlns:a16="http://schemas.microsoft.com/office/drawing/2014/main" id="{D774F59B-F720-9D9A-6B73-1A7FF9153817}"/>
              </a:ext>
            </a:extLst>
          </p:cNvPr>
          <p:cNvSpPr>
            <a:spLocks noGrp="1"/>
          </p:cNvSpPr>
          <p:nvPr>
            <p:ph type="body" sz="quarter" idx="10" hasCustomPrompt="1"/>
          </p:nvPr>
        </p:nvSpPr>
        <p:spPr>
          <a:xfrm>
            <a:off x="1233992"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3712568468"/>
      </p:ext>
    </p:extLst>
  </p:cSld>
  <p:clrMapOvr>
    <a:masterClrMapping/>
  </p:clrMapOvr>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Headline+4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507679"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610910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459605" y="6549650"/>
            <a:ext cx="5500656"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cxnSp>
        <p:nvCxnSpPr>
          <p:cNvPr id="9" name="Straight Connector 8">
            <a:extLst>
              <a:ext uri="{FF2B5EF4-FFF2-40B4-BE49-F238E27FC236}">
                <a16:creationId xmlns:a16="http://schemas.microsoft.com/office/drawing/2014/main" id="{C6EAE797-6477-7820-F81A-29C1520CC13A}"/>
              </a:ext>
            </a:extLst>
          </p:cNvPr>
          <p:cNvCxnSpPr>
            <a:cxnSpLocks/>
          </p:cNvCxnSpPr>
          <p:nvPr/>
        </p:nvCxnSpPr>
        <p:spPr>
          <a:xfrm>
            <a:off x="1224999" y="225467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hasCustomPrompt="1"/>
          </p:nvPr>
        </p:nvSpPr>
        <p:spPr>
          <a:xfrm>
            <a:off x="1224998" y="1934171"/>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endParaRPr lang="en-US"/>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p:nvCxnSpPr>
        <p:spPr>
          <a:xfrm>
            <a:off x="6459607" y="225467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hasCustomPrompt="1"/>
          </p:nvPr>
        </p:nvSpPr>
        <p:spPr>
          <a:xfrm>
            <a:off x="6459606" y="1934171"/>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endParaRPr lang="en-US"/>
          </a:p>
        </p:txBody>
      </p:sp>
      <p:cxnSp>
        <p:nvCxnSpPr>
          <p:cNvPr id="18" name="Straight Connector 17">
            <a:extLst>
              <a:ext uri="{FF2B5EF4-FFF2-40B4-BE49-F238E27FC236}">
                <a16:creationId xmlns:a16="http://schemas.microsoft.com/office/drawing/2014/main" id="{3AA73186-65C7-F363-17BB-0C0928039CE7}"/>
              </a:ext>
            </a:extLst>
          </p:cNvPr>
          <p:cNvCxnSpPr>
            <a:cxnSpLocks/>
          </p:cNvCxnSpPr>
          <p:nvPr/>
        </p:nvCxnSpPr>
        <p:spPr>
          <a:xfrm>
            <a:off x="1224999"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F3F00CE7-45CA-EA9F-9E50-ED3B749B7683}"/>
              </a:ext>
            </a:extLst>
          </p:cNvPr>
          <p:cNvSpPr>
            <a:spLocks noGrp="1"/>
          </p:cNvSpPr>
          <p:nvPr>
            <p:ph type="body" sz="quarter" idx="28" hasCustomPrompt="1"/>
          </p:nvPr>
        </p:nvSpPr>
        <p:spPr>
          <a:xfrm>
            <a:off x="1224998" y="4226797"/>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endParaRPr lang="en-US"/>
          </a:p>
        </p:txBody>
      </p:sp>
      <p:cxnSp>
        <p:nvCxnSpPr>
          <p:cNvPr id="21" name="Straight Connector 20">
            <a:extLst>
              <a:ext uri="{FF2B5EF4-FFF2-40B4-BE49-F238E27FC236}">
                <a16:creationId xmlns:a16="http://schemas.microsoft.com/office/drawing/2014/main" id="{8ED7FDB5-C204-E538-FFF9-18C43A8E1AF7}"/>
              </a:ext>
            </a:extLst>
          </p:cNvPr>
          <p:cNvCxnSpPr>
            <a:cxnSpLocks/>
          </p:cNvCxnSpPr>
          <p:nvPr/>
        </p:nvCxnSpPr>
        <p:spPr>
          <a:xfrm>
            <a:off x="6459607"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3" name="Text Placeholder 19">
            <a:extLst>
              <a:ext uri="{FF2B5EF4-FFF2-40B4-BE49-F238E27FC236}">
                <a16:creationId xmlns:a16="http://schemas.microsoft.com/office/drawing/2014/main" id="{8D3238CF-A120-5C46-9C73-CE593DB13442}"/>
              </a:ext>
            </a:extLst>
          </p:cNvPr>
          <p:cNvSpPr>
            <a:spLocks noGrp="1"/>
          </p:cNvSpPr>
          <p:nvPr>
            <p:ph type="body" sz="quarter" idx="30" hasCustomPrompt="1"/>
          </p:nvPr>
        </p:nvSpPr>
        <p:spPr>
          <a:xfrm>
            <a:off x="6459606" y="4226797"/>
            <a:ext cx="4510633" cy="267500"/>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endParaRPr lang="en-US"/>
          </a:p>
        </p:txBody>
      </p:sp>
      <p:sp>
        <p:nvSpPr>
          <p:cNvPr id="2" name="Content Placeholder 4">
            <a:extLst>
              <a:ext uri="{FF2B5EF4-FFF2-40B4-BE49-F238E27FC236}">
                <a16:creationId xmlns:a16="http://schemas.microsoft.com/office/drawing/2014/main" id="{63232C34-9339-43FF-17E7-96B60D398B2E}"/>
              </a:ext>
            </a:extLst>
          </p:cNvPr>
          <p:cNvSpPr>
            <a:spLocks noGrp="1"/>
          </p:cNvSpPr>
          <p:nvPr>
            <p:ph sz="quarter" idx="31" hasCustomPrompt="1"/>
          </p:nvPr>
        </p:nvSpPr>
        <p:spPr>
          <a:xfrm>
            <a:off x="1221753" y="2424035"/>
            <a:ext cx="4536851" cy="1604619"/>
          </a:xfrm>
        </p:spPr>
        <p:txBody>
          <a:bodyPr/>
          <a:lstStyle>
            <a:lvl1pPr>
              <a:defRPr/>
            </a:lvl1pPr>
          </a:lstStyle>
          <a:p>
            <a:pPr lvl="0"/>
            <a:r>
              <a:rPr lang="en-US"/>
              <a:t>Use for image or graphs</a:t>
            </a:r>
            <a:endParaRPr lang="en-AU"/>
          </a:p>
        </p:txBody>
      </p:sp>
      <p:sp>
        <p:nvSpPr>
          <p:cNvPr id="6" name="Content Placeholder 4">
            <a:extLst>
              <a:ext uri="{FF2B5EF4-FFF2-40B4-BE49-F238E27FC236}">
                <a16:creationId xmlns:a16="http://schemas.microsoft.com/office/drawing/2014/main" id="{96F7C8CF-3BBF-5593-AA26-2437311D479E}"/>
              </a:ext>
            </a:extLst>
          </p:cNvPr>
          <p:cNvSpPr>
            <a:spLocks noGrp="1"/>
          </p:cNvSpPr>
          <p:nvPr>
            <p:ph sz="quarter" idx="32" hasCustomPrompt="1"/>
          </p:nvPr>
        </p:nvSpPr>
        <p:spPr>
          <a:xfrm>
            <a:off x="1236339" y="4666573"/>
            <a:ext cx="4536851" cy="1604619"/>
          </a:xfrm>
        </p:spPr>
        <p:txBody>
          <a:bodyPr/>
          <a:lstStyle>
            <a:lvl1pPr>
              <a:defRPr/>
            </a:lvl1pPr>
          </a:lstStyle>
          <a:p>
            <a:pPr lvl="0"/>
            <a:r>
              <a:rPr lang="en-US"/>
              <a:t>Use for image or graphs</a:t>
            </a:r>
            <a:endParaRPr lang="en-AU"/>
          </a:p>
        </p:txBody>
      </p:sp>
      <p:sp>
        <p:nvSpPr>
          <p:cNvPr id="8" name="Content Placeholder 4">
            <a:extLst>
              <a:ext uri="{FF2B5EF4-FFF2-40B4-BE49-F238E27FC236}">
                <a16:creationId xmlns:a16="http://schemas.microsoft.com/office/drawing/2014/main" id="{5B31658C-C984-8DB9-320A-9F9179E97325}"/>
              </a:ext>
            </a:extLst>
          </p:cNvPr>
          <p:cNvSpPr>
            <a:spLocks noGrp="1"/>
          </p:cNvSpPr>
          <p:nvPr>
            <p:ph sz="quarter" idx="33" hasCustomPrompt="1"/>
          </p:nvPr>
        </p:nvSpPr>
        <p:spPr>
          <a:xfrm>
            <a:off x="6459605" y="2424035"/>
            <a:ext cx="4536851" cy="1604619"/>
          </a:xfrm>
        </p:spPr>
        <p:txBody>
          <a:bodyPr/>
          <a:lstStyle>
            <a:lvl1pPr>
              <a:defRPr/>
            </a:lvl1pPr>
          </a:lstStyle>
          <a:p>
            <a:pPr lvl="0"/>
            <a:r>
              <a:rPr lang="en-US"/>
              <a:t>Use for image or graphs</a:t>
            </a:r>
            <a:endParaRPr lang="en-AU"/>
          </a:p>
        </p:txBody>
      </p:sp>
      <p:sp>
        <p:nvSpPr>
          <p:cNvPr id="13" name="Content Placeholder 4">
            <a:extLst>
              <a:ext uri="{FF2B5EF4-FFF2-40B4-BE49-F238E27FC236}">
                <a16:creationId xmlns:a16="http://schemas.microsoft.com/office/drawing/2014/main" id="{45544B61-93DA-7A36-935C-864AF6CC37CE}"/>
              </a:ext>
            </a:extLst>
          </p:cNvPr>
          <p:cNvSpPr>
            <a:spLocks noGrp="1"/>
          </p:cNvSpPr>
          <p:nvPr>
            <p:ph sz="quarter" idx="34" hasCustomPrompt="1"/>
          </p:nvPr>
        </p:nvSpPr>
        <p:spPr>
          <a:xfrm>
            <a:off x="6474191" y="4666573"/>
            <a:ext cx="4536851" cy="1604619"/>
          </a:xfrm>
        </p:spPr>
        <p:txBody>
          <a:bodyPr/>
          <a:lstStyle>
            <a:lvl1pPr>
              <a:defRPr/>
            </a:lvl1pPr>
          </a:lstStyle>
          <a:p>
            <a:pPr lvl="0"/>
            <a:r>
              <a:rPr lang="en-US"/>
              <a:t>Use for image or graphs</a:t>
            </a:r>
            <a:endParaRPr lang="en-AU"/>
          </a:p>
        </p:txBody>
      </p:sp>
    </p:spTree>
    <p:extLst>
      <p:ext uri="{BB962C8B-B14F-4D97-AF65-F5344CB8AC3E}">
        <p14:creationId xmlns:p14="http://schemas.microsoft.com/office/powerpoint/2010/main" val="3485378617"/>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Headline+1colText+graph(excel)">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27167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53999"/>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6" name="Text Placeholder 4">
            <a:extLst>
              <a:ext uri="{FF2B5EF4-FFF2-40B4-BE49-F238E27FC236}">
                <a16:creationId xmlns:a16="http://schemas.microsoft.com/office/drawing/2014/main" id="{3D060AFE-783E-405E-3747-5E3470CE7A9D}"/>
              </a:ext>
            </a:extLst>
          </p:cNvPr>
          <p:cNvSpPr>
            <a:spLocks noGrp="1"/>
          </p:cNvSpPr>
          <p:nvPr>
            <p:ph type="body" sz="quarter" idx="23"/>
          </p:nvPr>
        </p:nvSpPr>
        <p:spPr>
          <a:xfrm>
            <a:off x="1250926" y="2017026"/>
            <a:ext cx="3758397" cy="430426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A3EEDDC4-9637-CB45-FB90-5221A45765C4}"/>
              </a:ext>
            </a:extLst>
          </p:cNvPr>
          <p:cNvSpPr>
            <a:spLocks noGrp="1"/>
          </p:cNvSpPr>
          <p:nvPr>
            <p:ph sz="quarter" idx="24" hasCustomPrompt="1"/>
          </p:nvPr>
        </p:nvSpPr>
        <p:spPr>
          <a:xfrm>
            <a:off x="5776703" y="2661317"/>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393418310"/>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Headline+1colText+graph(excel)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27168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E85ECED1-8970-3CE1-F486-3047A244972F}"/>
              </a:ext>
            </a:extLst>
          </p:cNvPr>
          <p:cNvSpPr>
            <a:spLocks noGrp="1"/>
          </p:cNvSpPr>
          <p:nvPr>
            <p:ph type="body" sz="quarter" idx="23"/>
          </p:nvPr>
        </p:nvSpPr>
        <p:spPr>
          <a:xfrm>
            <a:off x="1250926" y="2017026"/>
            <a:ext cx="3758397" cy="430426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F259F202-9028-D0A9-6752-A66C7BE128D7}"/>
              </a:ext>
            </a:extLst>
          </p:cNvPr>
          <p:cNvSpPr>
            <a:spLocks noGrp="1"/>
          </p:cNvSpPr>
          <p:nvPr>
            <p:ph sz="quarter" idx="24" hasCustomPrompt="1"/>
          </p:nvPr>
        </p:nvSpPr>
        <p:spPr>
          <a:xfrm>
            <a:off x="5776703" y="2661317"/>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2089846387"/>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Headline+1colText+graph(excel) pi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12930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49631"/>
          </a:xfrm>
          <a:prstGeom prst="rect">
            <a:avLst/>
          </a:prstGeom>
        </p:spPr>
        <p:txBody>
          <a:bodyPr/>
          <a:lstStyle>
            <a:lvl1pPr algn="ctr">
              <a:lnSpc>
                <a:spcPct val="100000"/>
              </a:lnSpc>
              <a:spcBef>
                <a:spcPts val="0"/>
              </a:spcBef>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CCF8B33A-A895-39C6-9102-0A0C2D3FDB5B}"/>
              </a:ext>
            </a:extLst>
          </p:cNvPr>
          <p:cNvSpPr>
            <a:spLocks noGrp="1"/>
          </p:cNvSpPr>
          <p:nvPr>
            <p:ph type="body" sz="quarter" idx="23"/>
          </p:nvPr>
        </p:nvSpPr>
        <p:spPr>
          <a:xfrm>
            <a:off x="1250926" y="2017026"/>
            <a:ext cx="3758397" cy="430426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4">
            <a:extLst>
              <a:ext uri="{FF2B5EF4-FFF2-40B4-BE49-F238E27FC236}">
                <a16:creationId xmlns:a16="http://schemas.microsoft.com/office/drawing/2014/main" id="{B135B7DF-67E3-3FCA-3D4E-FA2DAA68DA2A}"/>
              </a:ext>
            </a:extLst>
          </p:cNvPr>
          <p:cNvSpPr>
            <a:spLocks noGrp="1"/>
          </p:cNvSpPr>
          <p:nvPr>
            <p:ph sz="quarter" idx="24" hasCustomPrompt="1"/>
          </p:nvPr>
        </p:nvSpPr>
        <p:spPr>
          <a:xfrm>
            <a:off x="5776703" y="2661317"/>
            <a:ext cx="5445319" cy="3659971"/>
          </a:xfrm>
        </p:spPr>
        <p:txBody>
          <a:bodyPr/>
          <a:lstStyle>
            <a:lvl1pPr>
              <a:defRPr/>
            </a:lvl1pPr>
          </a:lstStyle>
          <a:p>
            <a:pPr lvl="0"/>
            <a:r>
              <a:rPr lang="en-US"/>
              <a:t>For graphics – see examples for graph templates</a:t>
            </a:r>
            <a:endParaRPr lang="en-AU"/>
          </a:p>
        </p:txBody>
      </p:sp>
    </p:spTree>
    <p:extLst>
      <p:ext uri="{BB962C8B-B14F-4D97-AF65-F5344CB8AC3E}">
        <p14:creationId xmlns:p14="http://schemas.microsoft.com/office/powerpoint/2010/main" val="1152061381"/>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Example_graph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481471" cy="403828"/>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Graph examples</a:t>
            </a:r>
            <a:endParaRPr lang="en-US"/>
          </a:p>
        </p:txBody>
      </p: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6215270" y="6549650"/>
            <a:ext cx="5744991"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graphicFrame>
        <p:nvGraphicFramePr>
          <p:cNvPr id="2" name="Chart 1">
            <a:extLst>
              <a:ext uri="{FF2B5EF4-FFF2-40B4-BE49-F238E27FC236}">
                <a16:creationId xmlns:a16="http://schemas.microsoft.com/office/drawing/2014/main" id="{4A3E9FFB-E54A-47D2-73F0-7165F94A7A37}"/>
              </a:ext>
            </a:extLst>
          </p:cNvPr>
          <p:cNvGraphicFramePr/>
          <p:nvPr>
            <p:extLst>
              <p:ext uri="{D42A27DB-BD31-4B8C-83A1-F6EECF244321}">
                <p14:modId xmlns:p14="http://schemas.microsoft.com/office/powerpoint/2010/main" val="1996703997"/>
              </p:ext>
            </p:extLst>
          </p:nvPr>
        </p:nvGraphicFramePr>
        <p:xfrm>
          <a:off x="148568" y="2609626"/>
          <a:ext cx="5583829" cy="43191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1048">
            <a:extLst>
              <a:ext uri="{FF2B5EF4-FFF2-40B4-BE49-F238E27FC236}">
                <a16:creationId xmlns:a16="http://schemas.microsoft.com/office/drawing/2014/main" id="{E6AFED92-CCC3-1C15-CAB6-44EDC8B5B724}"/>
              </a:ext>
            </a:extLst>
          </p:cNvPr>
          <p:cNvGraphicFramePr/>
          <p:nvPr>
            <p:extLst>
              <p:ext uri="{D42A27DB-BD31-4B8C-83A1-F6EECF244321}">
                <p14:modId xmlns:p14="http://schemas.microsoft.com/office/powerpoint/2010/main" val="2567694291"/>
              </p:ext>
            </p:extLst>
          </p:nvPr>
        </p:nvGraphicFramePr>
        <p:xfrm>
          <a:off x="6333062" y="2649276"/>
          <a:ext cx="5627199" cy="3761117"/>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D16B42DA-14F7-21D7-93EE-2707B9EA1C54}"/>
              </a:ext>
            </a:extLst>
          </p:cNvPr>
          <p:cNvSpPr txBox="1"/>
          <p:nvPr/>
        </p:nvSpPr>
        <p:spPr>
          <a:xfrm>
            <a:off x="6530149" y="1166298"/>
            <a:ext cx="4271683" cy="861774"/>
          </a:xfrm>
          <a:prstGeom prst="rect">
            <a:avLst/>
          </a:prstGeom>
          <a:noFill/>
        </p:spPr>
        <p:txBody>
          <a:bodyPr wrap="square" rtlCol="0">
            <a:spAutoFit/>
          </a:bodyPr>
          <a:lstStyle/>
          <a:p>
            <a:r>
              <a:rPr lang="en-US" sz="1000" dirty="0">
                <a:highlight>
                  <a:srgbClr val="FFFF00"/>
                </a:highlight>
              </a:rPr>
              <a:t>To edit these graphs, please go to the master slide and cut/paste the graph into your slide layout. You will be able to edit the data in Excel. Don’t forget to delete this text box from the master slide.</a:t>
            </a:r>
          </a:p>
          <a:p>
            <a:endParaRPr lang="en-US" sz="1000" dirty="0">
              <a:highlight>
                <a:srgbClr val="FFFF00"/>
              </a:highlight>
            </a:endParaRPr>
          </a:p>
          <a:p>
            <a:endParaRPr lang="en-US" sz="1000" dirty="0">
              <a:highlight>
                <a:srgbClr val="FFFF00"/>
              </a:highlight>
            </a:endParaRPr>
          </a:p>
        </p:txBody>
      </p:sp>
    </p:spTree>
    <p:extLst>
      <p:ext uri="{BB962C8B-B14F-4D97-AF65-F5344CB8AC3E}">
        <p14:creationId xmlns:p14="http://schemas.microsoft.com/office/powerpoint/2010/main" val="2954960110"/>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Icon slid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878523"/>
            <a:ext cx="1845277" cy="1536471"/>
          </a:xfrm>
          <a:prstGeom prst="rect">
            <a:avLst/>
          </a:prstGeom>
        </p:spPr>
        <p:txBody>
          <a:bodyPr/>
          <a:lstStyle/>
          <a:p>
            <a:r>
              <a:rPr lang="en-US" dirty="0"/>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2716561" y="3918046"/>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1676867" y="3603242"/>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794524" y="3644362"/>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878523"/>
            <a:ext cx="1845277" cy="1536471"/>
          </a:xfrm>
          <a:prstGeom prst="rect">
            <a:avLst/>
          </a:prstGeom>
        </p:spPr>
        <p:txBody>
          <a:bodyPr/>
          <a:lstStyle/>
          <a:p>
            <a:r>
              <a:rPr lang="en-US" dirty="0"/>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6038881" y="3918046"/>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4999187" y="3603242"/>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5" name="Text Placeholder 16">
            <a:extLst>
              <a:ext uri="{FF2B5EF4-FFF2-40B4-BE49-F238E27FC236}">
                <a16:creationId xmlns:a16="http://schemas.microsoft.com/office/drawing/2014/main" id="{BB02950C-B3E6-174B-3073-34DEBC4E536F}"/>
              </a:ext>
            </a:extLst>
          </p:cNvPr>
          <p:cNvSpPr>
            <a:spLocks noGrp="1"/>
          </p:cNvSpPr>
          <p:nvPr>
            <p:ph type="body" sz="quarter" idx="33" hasCustomPrompt="1"/>
          </p:nvPr>
        </p:nvSpPr>
        <p:spPr>
          <a:xfrm>
            <a:off x="5116844" y="3644362"/>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878523"/>
            <a:ext cx="1845277" cy="1536471"/>
          </a:xfrm>
          <a:prstGeom prst="rect">
            <a:avLst/>
          </a:prstGeom>
        </p:spPr>
        <p:txBody>
          <a:bodyPr/>
          <a:lstStyle/>
          <a:p>
            <a:r>
              <a:rPr lang="en-US" dirty="0"/>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9401841" y="3918046"/>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8362147" y="3603242"/>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1" name="Text Placeholder 16">
            <a:extLst>
              <a:ext uri="{FF2B5EF4-FFF2-40B4-BE49-F238E27FC236}">
                <a16:creationId xmlns:a16="http://schemas.microsoft.com/office/drawing/2014/main" id="{CFD02A4A-EEC9-F7C4-258C-9EE468F83723}"/>
              </a:ext>
            </a:extLst>
          </p:cNvPr>
          <p:cNvSpPr>
            <a:spLocks noGrp="1"/>
          </p:cNvSpPr>
          <p:nvPr>
            <p:ph type="body" sz="quarter" idx="36" hasCustomPrompt="1"/>
          </p:nvPr>
        </p:nvSpPr>
        <p:spPr>
          <a:xfrm>
            <a:off x="8479804" y="3644362"/>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4" name="Text Placeholder 4">
            <a:extLst>
              <a:ext uri="{FF2B5EF4-FFF2-40B4-BE49-F238E27FC236}">
                <a16:creationId xmlns:a16="http://schemas.microsoft.com/office/drawing/2014/main" id="{389123AF-313E-4972-D396-94B6164B7FDC}"/>
              </a:ext>
            </a:extLst>
          </p:cNvPr>
          <p:cNvSpPr>
            <a:spLocks noGrp="1"/>
          </p:cNvSpPr>
          <p:nvPr>
            <p:ph type="body" sz="quarter" idx="23"/>
          </p:nvPr>
        </p:nvSpPr>
        <p:spPr>
          <a:xfrm>
            <a:off x="1352168" y="4634378"/>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5" name="Text Placeholder 4">
            <a:extLst>
              <a:ext uri="{FF2B5EF4-FFF2-40B4-BE49-F238E27FC236}">
                <a16:creationId xmlns:a16="http://schemas.microsoft.com/office/drawing/2014/main" id="{0DCBDD5E-86C8-0A54-995D-AFDD4867DAE9}"/>
              </a:ext>
            </a:extLst>
          </p:cNvPr>
          <p:cNvSpPr>
            <a:spLocks noGrp="1"/>
          </p:cNvSpPr>
          <p:nvPr>
            <p:ph type="body" sz="quarter" idx="37"/>
          </p:nvPr>
        </p:nvSpPr>
        <p:spPr>
          <a:xfrm>
            <a:off x="4691716" y="4634378"/>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6" name="Text Placeholder 4">
            <a:extLst>
              <a:ext uri="{FF2B5EF4-FFF2-40B4-BE49-F238E27FC236}">
                <a16:creationId xmlns:a16="http://schemas.microsoft.com/office/drawing/2014/main" id="{E202C318-A752-D154-D077-124275F55BE5}"/>
              </a:ext>
            </a:extLst>
          </p:cNvPr>
          <p:cNvSpPr>
            <a:spLocks noGrp="1"/>
          </p:cNvSpPr>
          <p:nvPr>
            <p:ph type="body" sz="quarter" idx="38"/>
          </p:nvPr>
        </p:nvSpPr>
        <p:spPr>
          <a:xfrm>
            <a:off x="8044516" y="4634378"/>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2424944489"/>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sp>
        <p:nvSpPr>
          <p:cNvPr id="71" name="Text Placeholder 16">
            <a:extLst>
              <a:ext uri="{FF2B5EF4-FFF2-40B4-BE49-F238E27FC236}">
                <a16:creationId xmlns:a16="http://schemas.microsoft.com/office/drawing/2014/main" id="{F7F27537-FDE2-1391-95AE-85A79AA241C7}"/>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sp>
        <p:nvSpPr>
          <p:cNvPr id="83" name="Text Placeholder 19">
            <a:extLst>
              <a:ext uri="{FF2B5EF4-FFF2-40B4-BE49-F238E27FC236}">
                <a16:creationId xmlns:a16="http://schemas.microsoft.com/office/drawing/2014/main" id="{0536DD0A-CC7E-4248-2CD1-5ADF18687199}"/>
              </a:ext>
            </a:extLst>
          </p:cNvPr>
          <p:cNvSpPr>
            <a:spLocks noGrp="1"/>
          </p:cNvSpPr>
          <p:nvPr>
            <p:ph type="body" sz="quarter" idx="23" hasCustomPrompt="1"/>
          </p:nvPr>
        </p:nvSpPr>
        <p:spPr>
          <a:xfrm>
            <a:off x="1507206"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tx2"/>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pic>
        <p:nvPicPr>
          <p:cNvPr id="112" name="Picture 111" descr="Logo, icon&#10;&#10;Description automatically generated">
            <a:extLst>
              <a:ext uri="{FF2B5EF4-FFF2-40B4-BE49-F238E27FC236}">
                <a16:creationId xmlns:a16="http://schemas.microsoft.com/office/drawing/2014/main" id="{AE5E0E60-22CA-AB76-12B7-134BF1EA9B3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36" name="Rounded Rectangle 35">
            <a:extLst>
              <a:ext uri="{FF2B5EF4-FFF2-40B4-BE49-F238E27FC236}">
                <a16:creationId xmlns:a16="http://schemas.microsoft.com/office/drawing/2014/main" id="{850950FB-A369-B6D5-6E3A-25298595FAC8}"/>
              </a:ext>
            </a:extLst>
          </p:cNvPr>
          <p:cNvSpPr/>
          <p:nvPr/>
        </p:nvSpPr>
        <p:spPr>
          <a:xfrm>
            <a:off x="287500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41" name="Rounded Rectangle 40">
            <a:extLst>
              <a:ext uri="{FF2B5EF4-FFF2-40B4-BE49-F238E27FC236}">
                <a16:creationId xmlns:a16="http://schemas.microsoft.com/office/drawing/2014/main" id="{D4B6219F-B5DB-19C9-3EE0-80BFF984197E}"/>
              </a:ext>
            </a:extLst>
          </p:cNvPr>
          <p:cNvSpPr/>
          <p:nvPr/>
        </p:nvSpPr>
        <p:spPr>
          <a:xfrm>
            <a:off x="1235075" y="2908205"/>
            <a:ext cx="1458699"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42" name="Rounded Rectangle 41">
            <a:extLst>
              <a:ext uri="{FF2B5EF4-FFF2-40B4-BE49-F238E27FC236}">
                <a16:creationId xmlns:a16="http://schemas.microsoft.com/office/drawing/2014/main" id="{FDC9109B-3C82-FEF0-1024-DE9069E1B5DD}"/>
              </a:ext>
            </a:extLst>
          </p:cNvPr>
          <p:cNvSpPr/>
          <p:nvPr/>
        </p:nvSpPr>
        <p:spPr>
          <a:xfrm>
            <a:off x="4519663"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43" name="Rounded Rectangle 42">
            <a:extLst>
              <a:ext uri="{FF2B5EF4-FFF2-40B4-BE49-F238E27FC236}">
                <a16:creationId xmlns:a16="http://schemas.microsoft.com/office/drawing/2014/main" id="{672B8872-51A3-DF2E-6F62-224C86115529}"/>
              </a:ext>
            </a:extLst>
          </p:cNvPr>
          <p:cNvSpPr/>
          <p:nvPr/>
        </p:nvSpPr>
        <p:spPr>
          <a:xfrm>
            <a:off x="617110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44" name="Rounded Rectangle 43">
            <a:extLst>
              <a:ext uri="{FF2B5EF4-FFF2-40B4-BE49-F238E27FC236}">
                <a16:creationId xmlns:a16="http://schemas.microsoft.com/office/drawing/2014/main" id="{BD941D56-DB30-EAFB-1E04-9155461DDBFF}"/>
              </a:ext>
            </a:extLst>
          </p:cNvPr>
          <p:cNvSpPr/>
          <p:nvPr/>
        </p:nvSpPr>
        <p:spPr>
          <a:xfrm>
            <a:off x="7814585"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45" name="Rounded Rectangle 44">
            <a:extLst>
              <a:ext uri="{FF2B5EF4-FFF2-40B4-BE49-F238E27FC236}">
                <a16:creationId xmlns:a16="http://schemas.microsoft.com/office/drawing/2014/main" id="{BB6E83E9-1FF7-D97D-4F88-3462F2C45B63}"/>
              </a:ext>
            </a:extLst>
          </p:cNvPr>
          <p:cNvSpPr/>
          <p:nvPr/>
        </p:nvSpPr>
        <p:spPr>
          <a:xfrm>
            <a:off x="9458699" y="2908205"/>
            <a:ext cx="1458000" cy="1760048"/>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cxnSp>
        <p:nvCxnSpPr>
          <p:cNvPr id="46" name="Straight Connector 45">
            <a:extLst>
              <a:ext uri="{FF2B5EF4-FFF2-40B4-BE49-F238E27FC236}">
                <a16:creationId xmlns:a16="http://schemas.microsoft.com/office/drawing/2014/main" id="{3822B1F6-929F-1183-5277-3B3CA941EE88}"/>
              </a:ext>
            </a:extLst>
          </p:cNvPr>
          <p:cNvCxnSpPr>
            <a:cxnSpLocks/>
          </p:cNvCxnSpPr>
          <p:nvPr/>
        </p:nvCxnSpPr>
        <p:spPr>
          <a:xfrm>
            <a:off x="1968843" y="2443643"/>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B754713-66EB-8C0C-A121-6ABE97A05382}"/>
              </a:ext>
            </a:extLst>
          </p:cNvPr>
          <p:cNvCxnSpPr>
            <a:cxnSpLocks/>
          </p:cNvCxnSpPr>
          <p:nvPr/>
        </p:nvCxnSpPr>
        <p:spPr>
          <a:xfrm>
            <a:off x="3592440" y="2443643"/>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B8A2141-BF4E-BCC4-2FDA-5CEABE1B726C}"/>
              </a:ext>
            </a:extLst>
          </p:cNvPr>
          <p:cNvCxnSpPr>
            <a:cxnSpLocks/>
          </p:cNvCxnSpPr>
          <p:nvPr/>
        </p:nvCxnSpPr>
        <p:spPr>
          <a:xfrm>
            <a:off x="5227745"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AA9DE61-3AED-B71C-AD3B-7A62F10D20C5}"/>
              </a:ext>
            </a:extLst>
          </p:cNvPr>
          <p:cNvCxnSpPr>
            <a:cxnSpLocks/>
          </p:cNvCxnSpPr>
          <p:nvPr/>
        </p:nvCxnSpPr>
        <p:spPr>
          <a:xfrm>
            <a:off x="6910777"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E6B740A-C5D7-C449-CD86-35FF0E9E47C3}"/>
              </a:ext>
            </a:extLst>
          </p:cNvPr>
          <p:cNvCxnSpPr>
            <a:cxnSpLocks/>
          </p:cNvCxnSpPr>
          <p:nvPr/>
        </p:nvCxnSpPr>
        <p:spPr>
          <a:xfrm>
            <a:off x="8546019"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E2D16D-AA85-0501-A8F9-1232B9324A53}"/>
              </a:ext>
            </a:extLst>
          </p:cNvPr>
          <p:cNvCxnSpPr>
            <a:cxnSpLocks/>
          </p:cNvCxnSpPr>
          <p:nvPr/>
        </p:nvCxnSpPr>
        <p:spPr>
          <a:xfrm>
            <a:off x="10190133"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EF6094D-C81F-750C-887B-0A58E5AE2801}"/>
              </a:ext>
            </a:extLst>
          </p:cNvPr>
          <p:cNvCxnSpPr>
            <a:cxnSpLocks/>
          </p:cNvCxnSpPr>
          <p:nvPr/>
        </p:nvCxnSpPr>
        <p:spPr>
          <a:xfrm>
            <a:off x="1298018" y="2362251"/>
            <a:ext cx="9551215" cy="0"/>
          </a:xfrm>
          <a:prstGeom prst="line">
            <a:avLst/>
          </a:prstGeom>
          <a:ln w="111125" cap="rnd">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C88D10D4-893E-D9F0-73F5-D3D515B97165}"/>
              </a:ext>
            </a:extLst>
          </p:cNvPr>
          <p:cNvSpPr/>
          <p:nvPr/>
        </p:nvSpPr>
        <p:spPr>
          <a:xfrm>
            <a:off x="1879977" y="2268187"/>
            <a:ext cx="177735" cy="177735"/>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74" name="Oval 73">
            <a:extLst>
              <a:ext uri="{FF2B5EF4-FFF2-40B4-BE49-F238E27FC236}">
                <a16:creationId xmlns:a16="http://schemas.microsoft.com/office/drawing/2014/main" id="{9285E6E5-034A-B486-58E3-03660BB841E7}"/>
              </a:ext>
            </a:extLst>
          </p:cNvPr>
          <p:cNvSpPr/>
          <p:nvPr/>
        </p:nvSpPr>
        <p:spPr>
          <a:xfrm>
            <a:off x="3503574" y="2268187"/>
            <a:ext cx="177735" cy="17773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76" name="Oval 75">
            <a:extLst>
              <a:ext uri="{FF2B5EF4-FFF2-40B4-BE49-F238E27FC236}">
                <a16:creationId xmlns:a16="http://schemas.microsoft.com/office/drawing/2014/main" id="{EEFAF6A0-AF29-E4CD-5FAB-1A27DA844400}"/>
              </a:ext>
            </a:extLst>
          </p:cNvPr>
          <p:cNvSpPr/>
          <p:nvPr/>
        </p:nvSpPr>
        <p:spPr>
          <a:xfrm>
            <a:off x="5138878" y="2276426"/>
            <a:ext cx="177735" cy="177735"/>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80" name="Oval 79">
            <a:extLst>
              <a:ext uri="{FF2B5EF4-FFF2-40B4-BE49-F238E27FC236}">
                <a16:creationId xmlns:a16="http://schemas.microsoft.com/office/drawing/2014/main" id="{6BCEB0EF-7DEE-53EF-9BE7-3B4D4479E7E4}"/>
              </a:ext>
            </a:extLst>
          </p:cNvPr>
          <p:cNvSpPr/>
          <p:nvPr/>
        </p:nvSpPr>
        <p:spPr>
          <a:xfrm>
            <a:off x="6821910" y="2276426"/>
            <a:ext cx="177735" cy="177735"/>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81" name="Oval 80">
            <a:extLst>
              <a:ext uri="{FF2B5EF4-FFF2-40B4-BE49-F238E27FC236}">
                <a16:creationId xmlns:a16="http://schemas.microsoft.com/office/drawing/2014/main" id="{FD1BCC06-E4A5-2346-37FE-25046509428D}"/>
              </a:ext>
            </a:extLst>
          </p:cNvPr>
          <p:cNvSpPr/>
          <p:nvPr/>
        </p:nvSpPr>
        <p:spPr>
          <a:xfrm>
            <a:off x="8457153" y="2276426"/>
            <a:ext cx="177735" cy="177735"/>
          </a:xfrm>
          <a:prstGeom prst="ellipse">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82" name="Oval 81">
            <a:extLst>
              <a:ext uri="{FF2B5EF4-FFF2-40B4-BE49-F238E27FC236}">
                <a16:creationId xmlns:a16="http://schemas.microsoft.com/office/drawing/2014/main" id="{EBBB0D2D-F8F9-47B5-AFC3-E965EA042292}"/>
              </a:ext>
            </a:extLst>
          </p:cNvPr>
          <p:cNvSpPr/>
          <p:nvPr/>
        </p:nvSpPr>
        <p:spPr>
          <a:xfrm>
            <a:off x="10101266" y="2276426"/>
            <a:ext cx="177735" cy="177735"/>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06" name="Text Placeholder 19">
            <a:extLst>
              <a:ext uri="{FF2B5EF4-FFF2-40B4-BE49-F238E27FC236}">
                <a16:creationId xmlns:a16="http://schemas.microsoft.com/office/drawing/2014/main" id="{B734389B-95BD-BF13-8B1E-5FC8CB061E0E}"/>
              </a:ext>
            </a:extLst>
          </p:cNvPr>
          <p:cNvSpPr>
            <a:spLocks noGrp="1"/>
          </p:cNvSpPr>
          <p:nvPr>
            <p:ph type="body" sz="quarter" idx="48" hasCustomPrompt="1"/>
          </p:nvPr>
        </p:nvSpPr>
        <p:spPr>
          <a:xfrm>
            <a:off x="3130803"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107" name="Text Placeholder 19">
            <a:extLst>
              <a:ext uri="{FF2B5EF4-FFF2-40B4-BE49-F238E27FC236}">
                <a16:creationId xmlns:a16="http://schemas.microsoft.com/office/drawing/2014/main" id="{0497B6B1-EFA1-1DA4-45D1-1B7B2FD4EA83}"/>
              </a:ext>
            </a:extLst>
          </p:cNvPr>
          <p:cNvSpPr>
            <a:spLocks noGrp="1"/>
          </p:cNvSpPr>
          <p:nvPr>
            <p:ph type="body" sz="quarter" idx="49" hasCustomPrompt="1"/>
          </p:nvPr>
        </p:nvSpPr>
        <p:spPr>
          <a:xfrm>
            <a:off x="4766108"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3"/>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113" name="Text Placeholder 19">
            <a:extLst>
              <a:ext uri="{FF2B5EF4-FFF2-40B4-BE49-F238E27FC236}">
                <a16:creationId xmlns:a16="http://schemas.microsoft.com/office/drawing/2014/main" id="{0D16EE79-924A-C4E4-D6A4-437630DA65E7}"/>
              </a:ext>
            </a:extLst>
          </p:cNvPr>
          <p:cNvSpPr>
            <a:spLocks noGrp="1"/>
          </p:cNvSpPr>
          <p:nvPr>
            <p:ph type="body" sz="quarter" idx="50" hasCustomPrompt="1"/>
          </p:nvPr>
        </p:nvSpPr>
        <p:spPr>
          <a:xfrm>
            <a:off x="8084382"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5"/>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114" name="Text Placeholder 19">
            <a:extLst>
              <a:ext uri="{FF2B5EF4-FFF2-40B4-BE49-F238E27FC236}">
                <a16:creationId xmlns:a16="http://schemas.microsoft.com/office/drawing/2014/main" id="{5C0AFA9E-1D51-9B85-610E-4888F7495456}"/>
              </a:ext>
            </a:extLst>
          </p:cNvPr>
          <p:cNvSpPr>
            <a:spLocks noGrp="1"/>
          </p:cNvSpPr>
          <p:nvPr>
            <p:ph type="body" sz="quarter" idx="51" hasCustomPrompt="1"/>
          </p:nvPr>
        </p:nvSpPr>
        <p:spPr>
          <a:xfrm>
            <a:off x="9728496"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6"/>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115" name="Text Placeholder 19">
            <a:extLst>
              <a:ext uri="{FF2B5EF4-FFF2-40B4-BE49-F238E27FC236}">
                <a16:creationId xmlns:a16="http://schemas.microsoft.com/office/drawing/2014/main" id="{B373331D-B8CF-8B9E-2172-67C87B1FD750}"/>
              </a:ext>
            </a:extLst>
          </p:cNvPr>
          <p:cNvSpPr>
            <a:spLocks noGrp="1"/>
          </p:cNvSpPr>
          <p:nvPr>
            <p:ph type="body" sz="quarter" idx="52" hasCustomPrompt="1"/>
          </p:nvPr>
        </p:nvSpPr>
        <p:spPr>
          <a:xfrm>
            <a:off x="6449140" y="1977901"/>
            <a:ext cx="923277" cy="286955"/>
          </a:xfrm>
          <a:prstGeom prst="rect">
            <a:avLst/>
          </a:prstGeom>
        </p:spPr>
        <p:txBody>
          <a:bodyPr lIns="0" tIns="0" rIns="0" bIns="0" anchor="ctr" anchorCtr="0"/>
          <a:lstStyle>
            <a:lvl1pPr algn="ctr">
              <a:lnSpc>
                <a:spcPct val="90000"/>
              </a:lnSpc>
              <a:spcBef>
                <a:spcPts val="0"/>
              </a:spcBef>
              <a:spcAft>
                <a:spcPts val="0"/>
              </a:spcAft>
              <a:defRPr sz="1100" b="1" i="0" cap="all" spc="100" baseline="0">
                <a:solidFill>
                  <a:schemeClr val="accent4"/>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TEXT</a:t>
            </a:r>
            <a:endParaRPr lang="en-US"/>
          </a:p>
        </p:txBody>
      </p:sp>
      <p:sp>
        <p:nvSpPr>
          <p:cNvPr id="99" name="Text Placeholder 94">
            <a:extLst>
              <a:ext uri="{FF2B5EF4-FFF2-40B4-BE49-F238E27FC236}">
                <a16:creationId xmlns:a16="http://schemas.microsoft.com/office/drawing/2014/main" id="{9F74A01F-C91D-AA27-56AC-3AD308A8708B}"/>
              </a:ext>
            </a:extLst>
          </p:cNvPr>
          <p:cNvSpPr>
            <a:spLocks noGrp="1"/>
          </p:cNvSpPr>
          <p:nvPr>
            <p:ph type="body" sz="quarter" idx="33" hasCustomPrompt="1"/>
          </p:nvPr>
        </p:nvSpPr>
        <p:spPr>
          <a:xfrm>
            <a:off x="1301629"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6" name="Text Placeholder 94">
            <a:extLst>
              <a:ext uri="{FF2B5EF4-FFF2-40B4-BE49-F238E27FC236}">
                <a16:creationId xmlns:a16="http://schemas.microsoft.com/office/drawing/2014/main" id="{E1A1A2A6-23AE-0373-2565-68669C3A6134}"/>
              </a:ext>
            </a:extLst>
          </p:cNvPr>
          <p:cNvSpPr>
            <a:spLocks noGrp="1"/>
          </p:cNvSpPr>
          <p:nvPr>
            <p:ph type="body" sz="quarter" idx="53" hasCustomPrompt="1"/>
          </p:nvPr>
        </p:nvSpPr>
        <p:spPr>
          <a:xfrm>
            <a:off x="2935887"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7" name="Text Placeholder 94">
            <a:extLst>
              <a:ext uri="{FF2B5EF4-FFF2-40B4-BE49-F238E27FC236}">
                <a16:creationId xmlns:a16="http://schemas.microsoft.com/office/drawing/2014/main" id="{17D0AD97-5A94-FABB-B078-B5CEA13D7865}"/>
              </a:ext>
            </a:extLst>
          </p:cNvPr>
          <p:cNvSpPr>
            <a:spLocks noGrp="1"/>
          </p:cNvSpPr>
          <p:nvPr>
            <p:ph type="body" sz="quarter" idx="54" hasCustomPrompt="1"/>
          </p:nvPr>
        </p:nvSpPr>
        <p:spPr>
          <a:xfrm>
            <a:off x="4574240"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8" name="Text Placeholder 94">
            <a:extLst>
              <a:ext uri="{FF2B5EF4-FFF2-40B4-BE49-F238E27FC236}">
                <a16:creationId xmlns:a16="http://schemas.microsoft.com/office/drawing/2014/main" id="{04232D58-6FC4-CC08-BF41-6AA2CC6E49A8}"/>
              </a:ext>
            </a:extLst>
          </p:cNvPr>
          <p:cNvSpPr>
            <a:spLocks noGrp="1"/>
          </p:cNvSpPr>
          <p:nvPr>
            <p:ph type="body" sz="quarter" idx="55" hasCustomPrompt="1"/>
          </p:nvPr>
        </p:nvSpPr>
        <p:spPr>
          <a:xfrm>
            <a:off x="6237993"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9" name="Text Placeholder 94">
            <a:extLst>
              <a:ext uri="{FF2B5EF4-FFF2-40B4-BE49-F238E27FC236}">
                <a16:creationId xmlns:a16="http://schemas.microsoft.com/office/drawing/2014/main" id="{22260A2A-DC7E-5740-4291-89FEA43C2A82}"/>
              </a:ext>
            </a:extLst>
          </p:cNvPr>
          <p:cNvSpPr>
            <a:spLocks noGrp="1"/>
          </p:cNvSpPr>
          <p:nvPr>
            <p:ph type="body" sz="quarter" idx="56" hasCustomPrompt="1"/>
          </p:nvPr>
        </p:nvSpPr>
        <p:spPr>
          <a:xfrm>
            <a:off x="7879284"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20" name="Text Placeholder 94">
            <a:extLst>
              <a:ext uri="{FF2B5EF4-FFF2-40B4-BE49-F238E27FC236}">
                <a16:creationId xmlns:a16="http://schemas.microsoft.com/office/drawing/2014/main" id="{6E0F566C-83F8-8CF8-C2F1-8B9D643FB295}"/>
              </a:ext>
            </a:extLst>
          </p:cNvPr>
          <p:cNvSpPr>
            <a:spLocks noGrp="1"/>
          </p:cNvSpPr>
          <p:nvPr>
            <p:ph type="body" sz="quarter" idx="57" hasCustomPrompt="1"/>
          </p:nvPr>
        </p:nvSpPr>
        <p:spPr>
          <a:xfrm>
            <a:off x="9524681" y="3025819"/>
            <a:ext cx="1331843" cy="1731120"/>
          </a:xfrm>
        </p:spPr>
        <p:txBody>
          <a:bodyPr anchor="t" anchorCtr="0"/>
          <a:lstStyle>
            <a:lvl1pPr algn="l">
              <a:defRPr sz="11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Tree>
    <p:extLst>
      <p:ext uri="{BB962C8B-B14F-4D97-AF65-F5344CB8AC3E}">
        <p14:creationId xmlns:p14="http://schemas.microsoft.com/office/powerpoint/2010/main" val="2545358768"/>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Process chart">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39CAAF40-E3FB-E73A-BDFE-9038192BCC21}"/>
              </a:ext>
            </a:extLst>
          </p:cNvPr>
          <p:cNvSpPr/>
          <p:nvPr/>
        </p:nvSpPr>
        <p:spPr>
          <a:xfrm>
            <a:off x="8557603" y="2511676"/>
            <a:ext cx="2362811"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7" tIns="130683" rIns="304261" bIns="130683" numCol="1" spcCol="1270" anchor="ctr" anchorCtr="0">
            <a:noAutofit/>
          </a:bodyPr>
          <a:lstStyle/>
          <a:p>
            <a:pPr marL="0" lvl="0" indent="0" algn="ctr" defTabSz="2177996">
              <a:lnSpc>
                <a:spcPct val="90000"/>
              </a:lnSpc>
              <a:spcBef>
                <a:spcPct val="0"/>
              </a:spcBef>
              <a:spcAft>
                <a:spcPct val="35000"/>
              </a:spcAft>
              <a:buNone/>
            </a:pPr>
            <a:endParaRPr lang="en-GB" sz="4900" kern="1200" dirty="0"/>
          </a:p>
        </p:txBody>
      </p:sp>
      <p:sp>
        <p:nvSpPr>
          <p:cNvPr id="50" name="Pentagon 49">
            <a:extLst>
              <a:ext uri="{FF2B5EF4-FFF2-40B4-BE49-F238E27FC236}">
                <a16:creationId xmlns:a16="http://schemas.microsoft.com/office/drawing/2014/main" id="{AD06C707-A944-493B-8712-AAFD2DBCB74F}"/>
              </a:ext>
            </a:extLst>
          </p:cNvPr>
          <p:cNvSpPr/>
          <p:nvPr/>
        </p:nvSpPr>
        <p:spPr>
          <a:xfrm>
            <a:off x="8557605" y="1773238"/>
            <a:ext cx="2362103" cy="813663"/>
          </a:xfrm>
          <a:prstGeom prst="homePlate">
            <a:avLst>
              <a:gd name="adj" fmla="val 0"/>
            </a:avLst>
          </a:prstGeom>
          <a:solidFill>
            <a:schemeClr val="accent1"/>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56" name="Rectangle 55">
            <a:extLst>
              <a:ext uri="{FF2B5EF4-FFF2-40B4-BE49-F238E27FC236}">
                <a16:creationId xmlns:a16="http://schemas.microsoft.com/office/drawing/2014/main" id="{15631291-EB0F-27B5-DE4C-465F07AEF98A}"/>
              </a:ext>
            </a:extLst>
          </p:cNvPr>
          <p:cNvSpPr/>
          <p:nvPr/>
        </p:nvSpPr>
        <p:spPr>
          <a:xfrm>
            <a:off x="6119372" y="2511676"/>
            <a:ext cx="2362811"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7" tIns="130683" rIns="304261" bIns="130683" numCol="1" spcCol="1270" anchor="ctr" anchorCtr="0">
            <a:noAutofit/>
          </a:bodyPr>
          <a:lstStyle/>
          <a:p>
            <a:pPr marL="0" lvl="0" indent="0" algn="ctr" defTabSz="2177996">
              <a:lnSpc>
                <a:spcPct val="90000"/>
              </a:lnSpc>
              <a:spcBef>
                <a:spcPct val="0"/>
              </a:spcBef>
              <a:spcAft>
                <a:spcPct val="35000"/>
              </a:spcAft>
              <a:buNone/>
            </a:pPr>
            <a:endParaRPr lang="en-GB" sz="4900" kern="1200" dirty="0"/>
          </a:p>
        </p:txBody>
      </p:sp>
      <p:sp>
        <p:nvSpPr>
          <p:cNvPr id="49" name="Pentagon 48">
            <a:extLst>
              <a:ext uri="{FF2B5EF4-FFF2-40B4-BE49-F238E27FC236}">
                <a16:creationId xmlns:a16="http://schemas.microsoft.com/office/drawing/2014/main" id="{8BDEE602-10EB-CC3C-C88E-229B0142BBD7}"/>
              </a:ext>
            </a:extLst>
          </p:cNvPr>
          <p:cNvSpPr/>
          <p:nvPr/>
        </p:nvSpPr>
        <p:spPr>
          <a:xfrm>
            <a:off x="6119371" y="1773238"/>
            <a:ext cx="2536355" cy="813663"/>
          </a:xfrm>
          <a:prstGeom prst="homePlate">
            <a:avLst>
              <a:gd name="adj" fmla="val 21264"/>
            </a:avLst>
          </a:prstGeom>
          <a:solidFill>
            <a:schemeClr val="tx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55" name="Rectangle 54">
            <a:extLst>
              <a:ext uri="{FF2B5EF4-FFF2-40B4-BE49-F238E27FC236}">
                <a16:creationId xmlns:a16="http://schemas.microsoft.com/office/drawing/2014/main" id="{1C7EFA14-F4F4-8BCC-2D55-2A3DB69D7339}"/>
              </a:ext>
            </a:extLst>
          </p:cNvPr>
          <p:cNvSpPr/>
          <p:nvPr/>
        </p:nvSpPr>
        <p:spPr>
          <a:xfrm>
            <a:off x="3677616" y="2511676"/>
            <a:ext cx="2362811"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7" tIns="130683" rIns="304261" bIns="130683" numCol="1" spcCol="1270" anchor="ctr" anchorCtr="0">
            <a:noAutofit/>
          </a:bodyPr>
          <a:lstStyle/>
          <a:p>
            <a:pPr marL="0" lvl="0" indent="0" algn="ctr" defTabSz="2177996">
              <a:lnSpc>
                <a:spcPct val="90000"/>
              </a:lnSpc>
              <a:spcBef>
                <a:spcPct val="0"/>
              </a:spcBef>
              <a:spcAft>
                <a:spcPct val="35000"/>
              </a:spcAft>
              <a:buNone/>
            </a:pPr>
            <a:endParaRPr lang="en-GB" sz="4900" kern="1200" dirty="0"/>
          </a:p>
        </p:txBody>
      </p:sp>
      <p:sp>
        <p:nvSpPr>
          <p:cNvPr id="11" name="Rectangle 10">
            <a:extLst>
              <a:ext uri="{FF2B5EF4-FFF2-40B4-BE49-F238E27FC236}">
                <a16:creationId xmlns:a16="http://schemas.microsoft.com/office/drawing/2014/main" id="{6C539B41-9F21-0975-6EAF-14864B910C89}"/>
              </a:ext>
            </a:extLst>
          </p:cNvPr>
          <p:cNvSpPr/>
          <p:nvPr/>
        </p:nvSpPr>
        <p:spPr>
          <a:xfrm>
            <a:off x="1235075" y="2511676"/>
            <a:ext cx="2362811" cy="1990675"/>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7" tIns="130683" rIns="304261" bIns="130683" numCol="1" spcCol="1270" anchor="ctr" anchorCtr="0">
            <a:noAutofit/>
          </a:bodyPr>
          <a:lstStyle/>
          <a:p>
            <a:pPr marL="0" lvl="0" indent="0" algn="ctr" defTabSz="2177996">
              <a:lnSpc>
                <a:spcPct val="90000"/>
              </a:lnSpc>
              <a:spcBef>
                <a:spcPct val="0"/>
              </a:spcBef>
              <a:spcAft>
                <a:spcPct val="35000"/>
              </a:spcAft>
              <a:buNone/>
            </a:pPr>
            <a:endParaRPr lang="en-GB" sz="4900" kern="1200" dirty="0"/>
          </a:p>
        </p:txBody>
      </p:sp>
      <p:sp>
        <p:nvSpPr>
          <p:cNvPr id="48" name="Pentagon 47">
            <a:extLst>
              <a:ext uri="{FF2B5EF4-FFF2-40B4-BE49-F238E27FC236}">
                <a16:creationId xmlns:a16="http://schemas.microsoft.com/office/drawing/2014/main" id="{7E3B8D10-C583-D8C4-4C84-65E45FB6DCF8}"/>
              </a:ext>
            </a:extLst>
          </p:cNvPr>
          <p:cNvSpPr/>
          <p:nvPr/>
        </p:nvSpPr>
        <p:spPr>
          <a:xfrm>
            <a:off x="3678617" y="1773238"/>
            <a:ext cx="2520135" cy="813663"/>
          </a:xfrm>
          <a:prstGeom prst="homePlate">
            <a:avLst>
              <a:gd name="adj" fmla="val 21264"/>
            </a:avLst>
          </a:prstGeom>
          <a:solidFill>
            <a:schemeClr val="accent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9" name="Pentagon 18">
            <a:extLst>
              <a:ext uri="{FF2B5EF4-FFF2-40B4-BE49-F238E27FC236}">
                <a16:creationId xmlns:a16="http://schemas.microsoft.com/office/drawing/2014/main" id="{3D6C4657-F8AB-B8F5-979B-A39466E7BFDD}"/>
              </a:ext>
            </a:extLst>
          </p:cNvPr>
          <p:cNvSpPr/>
          <p:nvPr/>
        </p:nvSpPr>
        <p:spPr>
          <a:xfrm>
            <a:off x="1235075" y="1773238"/>
            <a:ext cx="2532296" cy="813663"/>
          </a:xfrm>
          <a:prstGeom prst="homePlate">
            <a:avLst>
              <a:gd name="adj" fmla="val 21264"/>
            </a:avLst>
          </a:prstGeom>
          <a:solidFill>
            <a:schemeClr val="accent6"/>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0" name="Text Placeholder 16">
            <a:extLst>
              <a:ext uri="{FF2B5EF4-FFF2-40B4-BE49-F238E27FC236}">
                <a16:creationId xmlns:a16="http://schemas.microsoft.com/office/drawing/2014/main" id="{86204B1C-D0ED-0276-AC9B-0A9CCC7D079B}"/>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sp>
        <p:nvSpPr>
          <p:cNvPr id="29" name="Text Placeholder 19">
            <a:extLst>
              <a:ext uri="{FF2B5EF4-FFF2-40B4-BE49-F238E27FC236}">
                <a16:creationId xmlns:a16="http://schemas.microsoft.com/office/drawing/2014/main" id="{44B31B80-4C90-DD68-5449-A499073619D0}"/>
              </a:ext>
            </a:extLst>
          </p:cNvPr>
          <p:cNvSpPr>
            <a:spLocks noGrp="1"/>
          </p:cNvSpPr>
          <p:nvPr>
            <p:ph type="body" sz="quarter" idx="26" hasCustomPrompt="1"/>
          </p:nvPr>
        </p:nvSpPr>
        <p:spPr>
          <a:xfrm>
            <a:off x="1429306" y="1995181"/>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pic>
        <p:nvPicPr>
          <p:cNvPr id="47" name="Picture 46" descr="Logo, icon&#10;&#10;Description automatically generated">
            <a:extLst>
              <a:ext uri="{FF2B5EF4-FFF2-40B4-BE49-F238E27FC236}">
                <a16:creationId xmlns:a16="http://schemas.microsoft.com/office/drawing/2014/main" id="{F284050D-E4E4-4E42-2FF0-86D8E78B0B5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52" name="Text Placeholder 19">
            <a:extLst>
              <a:ext uri="{FF2B5EF4-FFF2-40B4-BE49-F238E27FC236}">
                <a16:creationId xmlns:a16="http://schemas.microsoft.com/office/drawing/2014/main" id="{C9CFFAAB-8EFF-7BA0-51CC-34B41B97AD77}"/>
              </a:ext>
            </a:extLst>
          </p:cNvPr>
          <p:cNvSpPr>
            <a:spLocks noGrp="1"/>
          </p:cNvSpPr>
          <p:nvPr>
            <p:ph type="body" sz="quarter" idx="44" hasCustomPrompt="1"/>
          </p:nvPr>
        </p:nvSpPr>
        <p:spPr>
          <a:xfrm>
            <a:off x="1429305" y="2159878"/>
            <a:ext cx="2272683"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0" name="Text Placeholder 19">
            <a:extLst>
              <a:ext uri="{FF2B5EF4-FFF2-40B4-BE49-F238E27FC236}">
                <a16:creationId xmlns:a16="http://schemas.microsoft.com/office/drawing/2014/main" id="{E4893025-332F-F805-DB2F-25D1F93880A4}"/>
              </a:ext>
            </a:extLst>
          </p:cNvPr>
          <p:cNvSpPr>
            <a:spLocks noGrp="1"/>
          </p:cNvSpPr>
          <p:nvPr>
            <p:ph type="body" sz="quarter" idx="45" hasCustomPrompt="1"/>
          </p:nvPr>
        </p:nvSpPr>
        <p:spPr>
          <a:xfrm>
            <a:off x="3882041" y="1995181"/>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1" name="Text Placeholder 19">
            <a:extLst>
              <a:ext uri="{FF2B5EF4-FFF2-40B4-BE49-F238E27FC236}">
                <a16:creationId xmlns:a16="http://schemas.microsoft.com/office/drawing/2014/main" id="{6A6417A8-8AC5-6AE6-BB8F-057773A8F787}"/>
              </a:ext>
            </a:extLst>
          </p:cNvPr>
          <p:cNvSpPr>
            <a:spLocks noGrp="1"/>
          </p:cNvSpPr>
          <p:nvPr>
            <p:ph type="body" sz="quarter" idx="46" hasCustomPrompt="1"/>
          </p:nvPr>
        </p:nvSpPr>
        <p:spPr>
          <a:xfrm>
            <a:off x="3882040" y="2159878"/>
            <a:ext cx="2272683"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2" name="Text Placeholder 19">
            <a:extLst>
              <a:ext uri="{FF2B5EF4-FFF2-40B4-BE49-F238E27FC236}">
                <a16:creationId xmlns:a16="http://schemas.microsoft.com/office/drawing/2014/main" id="{167FA60A-1B82-00F1-70AE-0B9A83E34995}"/>
              </a:ext>
            </a:extLst>
          </p:cNvPr>
          <p:cNvSpPr>
            <a:spLocks noGrp="1"/>
          </p:cNvSpPr>
          <p:nvPr>
            <p:ph type="body" sz="quarter" idx="47" hasCustomPrompt="1"/>
          </p:nvPr>
        </p:nvSpPr>
        <p:spPr>
          <a:xfrm>
            <a:off x="6312025" y="1995181"/>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3" name="Text Placeholder 19">
            <a:extLst>
              <a:ext uri="{FF2B5EF4-FFF2-40B4-BE49-F238E27FC236}">
                <a16:creationId xmlns:a16="http://schemas.microsoft.com/office/drawing/2014/main" id="{A701CAFC-BA9F-09CC-506D-607DF023B78C}"/>
              </a:ext>
            </a:extLst>
          </p:cNvPr>
          <p:cNvSpPr>
            <a:spLocks noGrp="1"/>
          </p:cNvSpPr>
          <p:nvPr>
            <p:ph type="body" sz="quarter" idx="48" hasCustomPrompt="1"/>
          </p:nvPr>
        </p:nvSpPr>
        <p:spPr>
          <a:xfrm>
            <a:off x="6312024" y="2159878"/>
            <a:ext cx="2272683"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4" name="Text Placeholder 19">
            <a:extLst>
              <a:ext uri="{FF2B5EF4-FFF2-40B4-BE49-F238E27FC236}">
                <a16:creationId xmlns:a16="http://schemas.microsoft.com/office/drawing/2014/main" id="{2F6155BE-1BA9-EBA9-3DFA-3D0DB7EF0A3C}"/>
              </a:ext>
            </a:extLst>
          </p:cNvPr>
          <p:cNvSpPr>
            <a:spLocks noGrp="1"/>
          </p:cNvSpPr>
          <p:nvPr>
            <p:ph type="body" sz="quarter" idx="49" hasCustomPrompt="1"/>
          </p:nvPr>
        </p:nvSpPr>
        <p:spPr>
          <a:xfrm>
            <a:off x="8760297" y="1995181"/>
            <a:ext cx="2050740" cy="216732"/>
          </a:xfrm>
          <a:prstGeom prst="rect">
            <a:avLst/>
          </a:prstGeom>
        </p:spPr>
        <p:txBody>
          <a:bodyPr lIns="0" tIns="0" rIns="0" bIns="0" anchor="t" anchorCtr="0"/>
          <a:lstStyle>
            <a:lvl1pPr algn="l">
              <a:lnSpc>
                <a:spcPct val="90000"/>
              </a:lnSpc>
              <a:spcBef>
                <a:spcPts val="0"/>
              </a:spcBef>
              <a:spcAft>
                <a:spcPts val="0"/>
              </a:spcAft>
              <a:defRPr sz="1200" b="0"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5" name="Text Placeholder 19">
            <a:extLst>
              <a:ext uri="{FF2B5EF4-FFF2-40B4-BE49-F238E27FC236}">
                <a16:creationId xmlns:a16="http://schemas.microsoft.com/office/drawing/2014/main" id="{DB222B86-E1B2-65DD-A063-D38B3081258A}"/>
              </a:ext>
            </a:extLst>
          </p:cNvPr>
          <p:cNvSpPr>
            <a:spLocks noGrp="1"/>
          </p:cNvSpPr>
          <p:nvPr>
            <p:ph type="body" sz="quarter" idx="50" hasCustomPrompt="1"/>
          </p:nvPr>
        </p:nvSpPr>
        <p:spPr>
          <a:xfrm>
            <a:off x="8760296" y="2159878"/>
            <a:ext cx="2272683" cy="416020"/>
          </a:xfrm>
          <a:prstGeom prst="rect">
            <a:avLst/>
          </a:prstGeom>
        </p:spPr>
        <p:txBody>
          <a:bodyPr lIns="0" tIns="0" rIns="0" bIns="0" anchor="t" anchorCtr="0"/>
          <a:lstStyle>
            <a:lvl1pPr algn="l">
              <a:lnSpc>
                <a:spcPct val="90000"/>
              </a:lnSpc>
              <a:spcBef>
                <a:spcPts val="0"/>
              </a:spcBef>
              <a:spcAft>
                <a:spcPts val="0"/>
              </a:spcAft>
              <a:defRPr sz="1600" b="1" i="0" cap="all" spc="100" baseline="0">
                <a:solidFill>
                  <a:schemeClr val="bg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Insert text</a:t>
            </a:r>
          </a:p>
        </p:txBody>
      </p:sp>
      <p:sp>
        <p:nvSpPr>
          <p:cNvPr id="68" name="Text Placeholder 4">
            <a:extLst>
              <a:ext uri="{FF2B5EF4-FFF2-40B4-BE49-F238E27FC236}">
                <a16:creationId xmlns:a16="http://schemas.microsoft.com/office/drawing/2014/main" id="{1E32629D-7C12-B677-EE1B-B3DA57CD2BF2}"/>
              </a:ext>
            </a:extLst>
          </p:cNvPr>
          <p:cNvSpPr>
            <a:spLocks noGrp="1"/>
          </p:cNvSpPr>
          <p:nvPr>
            <p:ph type="body" sz="quarter" idx="23"/>
          </p:nvPr>
        </p:nvSpPr>
        <p:spPr>
          <a:xfrm>
            <a:off x="1455113" y="2817812"/>
            <a:ext cx="2042691" cy="1702293"/>
          </a:xfrm>
        </p:spPr>
        <p:txBody>
          <a:bodyPr lIns="0" tIns="0" rIns="0" bIns="0"/>
          <a:lstStyle>
            <a:lvl1pPr marL="179996" indent="-179996">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69" name="Text Placeholder 4">
            <a:extLst>
              <a:ext uri="{FF2B5EF4-FFF2-40B4-BE49-F238E27FC236}">
                <a16:creationId xmlns:a16="http://schemas.microsoft.com/office/drawing/2014/main" id="{1C8E00F2-D669-AFB6-0F50-0D16CC3E1EFB}"/>
              </a:ext>
            </a:extLst>
          </p:cNvPr>
          <p:cNvSpPr>
            <a:spLocks noGrp="1"/>
          </p:cNvSpPr>
          <p:nvPr>
            <p:ph type="body" sz="quarter" idx="51"/>
          </p:nvPr>
        </p:nvSpPr>
        <p:spPr>
          <a:xfrm>
            <a:off x="3882040" y="2817812"/>
            <a:ext cx="2042691" cy="1702293"/>
          </a:xfrm>
        </p:spPr>
        <p:txBody>
          <a:bodyPr lIns="0" tIns="0" rIns="0" bIns="0"/>
          <a:lstStyle>
            <a:lvl1pPr marL="179996" indent="-179996">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70" name="Text Placeholder 4">
            <a:extLst>
              <a:ext uri="{FF2B5EF4-FFF2-40B4-BE49-F238E27FC236}">
                <a16:creationId xmlns:a16="http://schemas.microsoft.com/office/drawing/2014/main" id="{3F2AAB92-45D5-9B3A-BFEE-FD7ED296E8CE}"/>
              </a:ext>
            </a:extLst>
          </p:cNvPr>
          <p:cNvSpPr>
            <a:spLocks noGrp="1"/>
          </p:cNvSpPr>
          <p:nvPr>
            <p:ph type="body" sz="quarter" idx="52"/>
          </p:nvPr>
        </p:nvSpPr>
        <p:spPr>
          <a:xfrm>
            <a:off x="6312024" y="2817812"/>
            <a:ext cx="2042691" cy="1702293"/>
          </a:xfrm>
        </p:spPr>
        <p:txBody>
          <a:bodyPr lIns="0" tIns="0" rIns="0" bIns="0"/>
          <a:lstStyle>
            <a:lvl1pPr marL="179996" indent="-179996">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
        <p:nvSpPr>
          <p:cNvPr id="71" name="Text Placeholder 4">
            <a:extLst>
              <a:ext uri="{FF2B5EF4-FFF2-40B4-BE49-F238E27FC236}">
                <a16:creationId xmlns:a16="http://schemas.microsoft.com/office/drawing/2014/main" id="{D70624A6-2423-828E-8FF9-DD5AAD0D8CDC}"/>
              </a:ext>
            </a:extLst>
          </p:cNvPr>
          <p:cNvSpPr>
            <a:spLocks noGrp="1"/>
          </p:cNvSpPr>
          <p:nvPr>
            <p:ph type="body" sz="quarter" idx="53"/>
          </p:nvPr>
        </p:nvSpPr>
        <p:spPr>
          <a:xfrm>
            <a:off x="8760296" y="2817812"/>
            <a:ext cx="2042691" cy="1702293"/>
          </a:xfrm>
        </p:spPr>
        <p:txBody>
          <a:bodyPr lIns="0" tIns="0" rIns="0" bIns="0"/>
          <a:lstStyle>
            <a:lvl1pPr marL="179996" indent="-179996">
              <a:buFont typeface="Arial" panose="020B0604020202020204" pitchFamily="34" charset="0"/>
              <a:buChar char="•"/>
              <a:defRPr sz="1400"/>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3466642201"/>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Governance Structure Option A">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71167F2F-5E50-18F9-530E-8A6FAA81FB2C}"/>
              </a:ext>
            </a:extLst>
          </p:cNvPr>
          <p:cNvCxnSpPr>
            <a:cxnSpLocks/>
          </p:cNvCxnSpPr>
          <p:nvPr/>
        </p:nvCxnSpPr>
        <p:spPr>
          <a:xfrm flipH="1">
            <a:off x="7075791"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D1E641B-925C-2E09-DF04-4ED1EDC9BF54}"/>
              </a:ext>
            </a:extLst>
          </p:cNvPr>
          <p:cNvCxnSpPr>
            <a:cxnSpLocks/>
          </p:cNvCxnSpPr>
          <p:nvPr/>
        </p:nvCxnSpPr>
        <p:spPr>
          <a:xfrm flipH="1">
            <a:off x="7104113" y="2060848"/>
            <a:ext cx="1942452"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565AA5F-82BF-4D24-85E7-FB51553B005B}"/>
              </a:ext>
            </a:extLst>
          </p:cNvPr>
          <p:cNvCxnSpPr>
            <a:cxnSpLocks/>
          </p:cNvCxnSpPr>
          <p:nvPr/>
        </p:nvCxnSpPr>
        <p:spPr>
          <a:xfrm flipH="1">
            <a:off x="8184232"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1639564-F4DF-C647-521C-E5BDB6DBD198}"/>
              </a:ext>
            </a:extLst>
          </p:cNvPr>
          <p:cNvCxnSpPr>
            <a:cxnSpLocks/>
          </p:cNvCxnSpPr>
          <p:nvPr/>
        </p:nvCxnSpPr>
        <p:spPr>
          <a:xfrm flipV="1">
            <a:off x="9048328"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97" name="Rounded Rectangle 96">
            <a:extLst>
              <a:ext uri="{FF2B5EF4-FFF2-40B4-BE49-F238E27FC236}">
                <a16:creationId xmlns:a16="http://schemas.microsoft.com/office/drawing/2014/main" id="{D0D72A09-B42D-79F5-0D74-178419881E9F}"/>
              </a:ext>
            </a:extLst>
          </p:cNvPr>
          <p:cNvSpPr/>
          <p:nvPr/>
        </p:nvSpPr>
        <p:spPr>
          <a:xfrm>
            <a:off x="7752185" y="2564904"/>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95" name="Rounded Rectangle 94">
            <a:extLst>
              <a:ext uri="{FF2B5EF4-FFF2-40B4-BE49-F238E27FC236}">
                <a16:creationId xmlns:a16="http://schemas.microsoft.com/office/drawing/2014/main" id="{EACF6BCC-AECC-BAFE-A5E1-E47BB4BEAF70}"/>
              </a:ext>
            </a:extLst>
          </p:cNvPr>
          <p:cNvSpPr/>
          <p:nvPr/>
        </p:nvSpPr>
        <p:spPr>
          <a:xfrm>
            <a:off x="4936274" y="1789292"/>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cxnSp>
        <p:nvCxnSpPr>
          <p:cNvPr id="33" name="Straight Connector 32">
            <a:extLst>
              <a:ext uri="{FF2B5EF4-FFF2-40B4-BE49-F238E27FC236}">
                <a16:creationId xmlns:a16="http://schemas.microsoft.com/office/drawing/2014/main" id="{1D0ED6DE-992A-A027-2BBC-8FA19BC4BE09}"/>
              </a:ext>
            </a:extLst>
          </p:cNvPr>
          <p:cNvCxnSpPr>
            <a:cxnSpLocks/>
          </p:cNvCxnSpPr>
          <p:nvPr/>
        </p:nvCxnSpPr>
        <p:spPr>
          <a:xfrm flipV="1">
            <a:off x="6104277" y="2342081"/>
            <a:ext cx="0" cy="100822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A9047FF-0739-61B3-9278-D506A686C9CC}"/>
              </a:ext>
            </a:extLst>
          </p:cNvPr>
          <p:cNvCxnSpPr>
            <a:cxnSpLocks/>
          </p:cNvCxnSpPr>
          <p:nvPr/>
        </p:nvCxnSpPr>
        <p:spPr>
          <a:xfrm flipH="1">
            <a:off x="4580094" y="3353221"/>
            <a:ext cx="3102367"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08A7237-C9EA-73E2-7381-1E60B93E7D6E}"/>
              </a:ext>
            </a:extLst>
          </p:cNvPr>
          <p:cNvCxnSpPr>
            <a:cxnSpLocks/>
          </p:cNvCxnSpPr>
          <p:nvPr/>
        </p:nvCxnSpPr>
        <p:spPr>
          <a:xfrm flipV="1">
            <a:off x="4583832" y="3350303"/>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6CF1C2C-B902-1A16-6CB4-0416873B86C4}"/>
              </a:ext>
            </a:extLst>
          </p:cNvPr>
          <p:cNvCxnSpPr>
            <a:cxnSpLocks/>
          </p:cNvCxnSpPr>
          <p:nvPr/>
        </p:nvCxnSpPr>
        <p:spPr>
          <a:xfrm flipV="1">
            <a:off x="7680176" y="3350301"/>
            <a:ext cx="0" cy="206864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5706DC1-B8CA-146E-EAB5-2B92B33F97F8}"/>
              </a:ext>
            </a:extLst>
          </p:cNvPr>
          <p:cNvCxnSpPr>
            <a:cxnSpLocks/>
          </p:cNvCxnSpPr>
          <p:nvPr/>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4" name="Text Placeholder 16">
            <a:extLst>
              <a:ext uri="{FF2B5EF4-FFF2-40B4-BE49-F238E27FC236}">
                <a16:creationId xmlns:a16="http://schemas.microsoft.com/office/drawing/2014/main" id="{25B32647-5D22-5783-D19C-B97B9D30A99D}"/>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pic>
        <p:nvPicPr>
          <p:cNvPr id="17" name="Picture 16" descr="Logo, icon&#10;&#10;Description automatically generated">
            <a:extLst>
              <a:ext uri="{FF2B5EF4-FFF2-40B4-BE49-F238E27FC236}">
                <a16:creationId xmlns:a16="http://schemas.microsoft.com/office/drawing/2014/main" id="{25237E83-0951-A080-FC09-2ADDC1B62D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31" name="Text Placeholder 4">
            <a:extLst>
              <a:ext uri="{FF2B5EF4-FFF2-40B4-BE49-F238E27FC236}">
                <a16:creationId xmlns:a16="http://schemas.microsoft.com/office/drawing/2014/main" id="{A30858AC-343F-16E0-28B2-64D8CBF8595B}"/>
              </a:ext>
            </a:extLst>
          </p:cNvPr>
          <p:cNvSpPr>
            <a:spLocks noGrp="1"/>
          </p:cNvSpPr>
          <p:nvPr>
            <p:ph type="body" sz="quarter" idx="23" hasCustomPrompt="1"/>
          </p:nvPr>
        </p:nvSpPr>
        <p:spPr>
          <a:xfrm>
            <a:off x="5384249" y="1788696"/>
            <a:ext cx="171676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36" name="Rounded Rectangle 35">
            <a:extLst>
              <a:ext uri="{FF2B5EF4-FFF2-40B4-BE49-F238E27FC236}">
                <a16:creationId xmlns:a16="http://schemas.microsoft.com/office/drawing/2014/main" id="{C70DA06A-C345-39C7-B946-FC4F3D23A610}"/>
              </a:ext>
            </a:extLst>
          </p:cNvPr>
          <p:cNvSpPr/>
          <p:nvPr/>
        </p:nvSpPr>
        <p:spPr>
          <a:xfrm>
            <a:off x="4952750" y="2564904"/>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8" name="Text Placeholder 4">
            <a:extLst>
              <a:ext uri="{FF2B5EF4-FFF2-40B4-BE49-F238E27FC236}">
                <a16:creationId xmlns:a16="http://schemas.microsoft.com/office/drawing/2014/main" id="{445869F5-AEAD-B50F-DE6A-D1A5B982E01D}"/>
              </a:ext>
            </a:extLst>
          </p:cNvPr>
          <p:cNvSpPr>
            <a:spLocks noGrp="1"/>
          </p:cNvSpPr>
          <p:nvPr>
            <p:ph type="body" sz="quarter" idx="24" hasCustomPrompt="1"/>
          </p:nvPr>
        </p:nvSpPr>
        <p:spPr>
          <a:xfrm>
            <a:off x="5395706" y="2580363"/>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2" name="Rounded Rectangle 41">
            <a:extLst>
              <a:ext uri="{FF2B5EF4-FFF2-40B4-BE49-F238E27FC236}">
                <a16:creationId xmlns:a16="http://schemas.microsoft.com/office/drawing/2014/main" id="{5E0C4E51-0667-E15B-5897-B0CD5A5537CD}"/>
              </a:ext>
            </a:extLst>
          </p:cNvPr>
          <p:cNvSpPr/>
          <p:nvPr/>
        </p:nvSpPr>
        <p:spPr>
          <a:xfrm>
            <a:off x="3431249" y="3565016"/>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44" name="Text Placeholder 4">
            <a:extLst>
              <a:ext uri="{FF2B5EF4-FFF2-40B4-BE49-F238E27FC236}">
                <a16:creationId xmlns:a16="http://schemas.microsoft.com/office/drawing/2014/main" id="{E7B6D382-654B-4583-E1DF-27E9F7817043}"/>
              </a:ext>
            </a:extLst>
          </p:cNvPr>
          <p:cNvSpPr>
            <a:spLocks noGrp="1"/>
          </p:cNvSpPr>
          <p:nvPr>
            <p:ph type="body" sz="quarter" idx="26" hasCustomPrompt="1"/>
          </p:nvPr>
        </p:nvSpPr>
        <p:spPr>
          <a:xfrm>
            <a:off x="3890679" y="3580475"/>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5" name="Rounded Rectangle 44">
            <a:extLst>
              <a:ext uri="{FF2B5EF4-FFF2-40B4-BE49-F238E27FC236}">
                <a16:creationId xmlns:a16="http://schemas.microsoft.com/office/drawing/2014/main" id="{9D12D37E-8389-4624-0C3B-D02CC580C04F}"/>
              </a:ext>
            </a:extLst>
          </p:cNvPr>
          <p:cNvSpPr/>
          <p:nvPr/>
        </p:nvSpPr>
        <p:spPr>
          <a:xfrm>
            <a:off x="6469847" y="3565016"/>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47" name="Text Placeholder 4">
            <a:extLst>
              <a:ext uri="{FF2B5EF4-FFF2-40B4-BE49-F238E27FC236}">
                <a16:creationId xmlns:a16="http://schemas.microsoft.com/office/drawing/2014/main" id="{6AF69F26-21EC-1CE3-DC7D-D93DDF5EE865}"/>
              </a:ext>
            </a:extLst>
          </p:cNvPr>
          <p:cNvSpPr>
            <a:spLocks noGrp="1"/>
          </p:cNvSpPr>
          <p:nvPr>
            <p:ph type="body" sz="quarter" idx="27" hasCustomPrompt="1"/>
          </p:nvPr>
        </p:nvSpPr>
        <p:spPr>
          <a:xfrm>
            <a:off x="6929278" y="3580475"/>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48" name="Rounded Rectangle 47">
            <a:extLst>
              <a:ext uri="{FF2B5EF4-FFF2-40B4-BE49-F238E27FC236}">
                <a16:creationId xmlns:a16="http://schemas.microsoft.com/office/drawing/2014/main" id="{94E4199C-5E4B-9220-7932-5F108EB055A9}"/>
              </a:ext>
            </a:extLst>
          </p:cNvPr>
          <p:cNvSpPr/>
          <p:nvPr/>
        </p:nvSpPr>
        <p:spPr>
          <a:xfrm>
            <a:off x="3431249" y="4365104"/>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50" name="Text Placeholder 4">
            <a:extLst>
              <a:ext uri="{FF2B5EF4-FFF2-40B4-BE49-F238E27FC236}">
                <a16:creationId xmlns:a16="http://schemas.microsoft.com/office/drawing/2014/main" id="{56EC248F-5F6C-D047-D63D-5F9B1F3434CB}"/>
              </a:ext>
            </a:extLst>
          </p:cNvPr>
          <p:cNvSpPr>
            <a:spLocks noGrp="1"/>
          </p:cNvSpPr>
          <p:nvPr>
            <p:ph type="body" sz="quarter" idx="28" hasCustomPrompt="1"/>
          </p:nvPr>
        </p:nvSpPr>
        <p:spPr>
          <a:xfrm>
            <a:off x="3890679" y="4380563"/>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51" name="Rounded Rectangle 50">
            <a:extLst>
              <a:ext uri="{FF2B5EF4-FFF2-40B4-BE49-F238E27FC236}">
                <a16:creationId xmlns:a16="http://schemas.microsoft.com/office/drawing/2014/main" id="{33FF7748-379C-30A3-A68E-A813B0EBCAC1}"/>
              </a:ext>
            </a:extLst>
          </p:cNvPr>
          <p:cNvSpPr/>
          <p:nvPr/>
        </p:nvSpPr>
        <p:spPr>
          <a:xfrm>
            <a:off x="6469847" y="4365104"/>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53" name="Text Placeholder 4">
            <a:extLst>
              <a:ext uri="{FF2B5EF4-FFF2-40B4-BE49-F238E27FC236}">
                <a16:creationId xmlns:a16="http://schemas.microsoft.com/office/drawing/2014/main" id="{6BEFE0C4-1473-9FEE-2FA3-697DB7C40A56}"/>
              </a:ext>
            </a:extLst>
          </p:cNvPr>
          <p:cNvSpPr>
            <a:spLocks noGrp="1"/>
          </p:cNvSpPr>
          <p:nvPr>
            <p:ph type="body" sz="quarter" idx="29" hasCustomPrompt="1"/>
          </p:nvPr>
        </p:nvSpPr>
        <p:spPr>
          <a:xfrm>
            <a:off x="6929278" y="4380563"/>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57" name="Rounded Rectangle 56">
            <a:extLst>
              <a:ext uri="{FF2B5EF4-FFF2-40B4-BE49-F238E27FC236}">
                <a16:creationId xmlns:a16="http://schemas.microsoft.com/office/drawing/2014/main" id="{AFC5B375-E4BF-C2AA-EA73-0277669153EF}"/>
              </a:ext>
            </a:extLst>
          </p:cNvPr>
          <p:cNvSpPr/>
          <p:nvPr/>
        </p:nvSpPr>
        <p:spPr>
          <a:xfrm>
            <a:off x="6469847" y="5157192"/>
            <a:ext cx="2318063"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59" name="Text Placeholder 4">
            <a:extLst>
              <a:ext uri="{FF2B5EF4-FFF2-40B4-BE49-F238E27FC236}">
                <a16:creationId xmlns:a16="http://schemas.microsoft.com/office/drawing/2014/main" id="{7E6C68C9-226E-68D8-95AB-4A36182A6FFE}"/>
              </a:ext>
            </a:extLst>
          </p:cNvPr>
          <p:cNvSpPr>
            <a:spLocks noGrp="1"/>
          </p:cNvSpPr>
          <p:nvPr>
            <p:ph type="body" sz="quarter" idx="31" hasCustomPrompt="1"/>
          </p:nvPr>
        </p:nvSpPr>
        <p:spPr>
          <a:xfrm>
            <a:off x="6929278" y="5172651"/>
            <a:ext cx="1686759"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62" name="Text Placeholder 4">
            <a:extLst>
              <a:ext uri="{FF2B5EF4-FFF2-40B4-BE49-F238E27FC236}">
                <a16:creationId xmlns:a16="http://schemas.microsoft.com/office/drawing/2014/main" id="{DDC602DE-1397-CF0E-EC9E-15F199B90970}"/>
              </a:ext>
            </a:extLst>
          </p:cNvPr>
          <p:cNvSpPr>
            <a:spLocks noGrp="1"/>
          </p:cNvSpPr>
          <p:nvPr>
            <p:ph type="body" sz="quarter" idx="32" hasCustomPrompt="1"/>
          </p:nvPr>
        </p:nvSpPr>
        <p:spPr>
          <a:xfrm>
            <a:off x="8192068" y="2580363"/>
            <a:ext cx="1751003" cy="543835"/>
          </a:xfrm>
        </p:spPr>
        <p:txBody>
          <a:bodyPr lIns="0" tIns="0" rIns="0" bIns="0" anchor="ctr" anchorCtr="0"/>
          <a:lstStyle>
            <a:lvl1pPr marL="0" indent="0">
              <a:spcBef>
                <a:spcPts val="0"/>
              </a:spcBef>
              <a:buFont typeface="Arial" panose="020B0604020202020204" pitchFamily="34" charset="0"/>
              <a:buNone/>
              <a:defRPr sz="1400"/>
            </a:lvl1pPr>
            <a:lvl2pPr>
              <a:defRPr sz="1400"/>
            </a:lvl2pPr>
            <a:lvl3pPr>
              <a:defRPr sz="1400"/>
            </a:lvl3pPr>
            <a:lvl4pPr>
              <a:defRPr sz="1400"/>
            </a:lvl4pPr>
            <a:lvl5pPr>
              <a:defRPr sz="1400"/>
            </a:lvl5pPr>
          </a:lstStyle>
          <a:p>
            <a:pPr lvl="0"/>
            <a:r>
              <a:rPr lang="en-GB"/>
              <a:t>Click to edit text</a:t>
            </a:r>
            <a:endParaRPr lang="en-US"/>
          </a:p>
        </p:txBody>
      </p:sp>
      <p:sp>
        <p:nvSpPr>
          <p:cNvPr id="103" name="Oval 102">
            <a:extLst>
              <a:ext uri="{FF2B5EF4-FFF2-40B4-BE49-F238E27FC236}">
                <a16:creationId xmlns:a16="http://schemas.microsoft.com/office/drawing/2014/main" id="{C00781D6-C8D2-8A84-49E1-B1B0D06EF3AB}"/>
              </a:ext>
            </a:extLst>
          </p:cNvPr>
          <p:cNvSpPr/>
          <p:nvPr/>
        </p:nvSpPr>
        <p:spPr>
          <a:xfrm>
            <a:off x="7892263"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04" name="Oval 103">
            <a:extLst>
              <a:ext uri="{FF2B5EF4-FFF2-40B4-BE49-F238E27FC236}">
                <a16:creationId xmlns:a16="http://schemas.microsoft.com/office/drawing/2014/main" id="{0242435E-1114-5F74-6F04-769F8B879399}"/>
              </a:ext>
            </a:extLst>
          </p:cNvPr>
          <p:cNvSpPr/>
          <p:nvPr/>
        </p:nvSpPr>
        <p:spPr>
          <a:xfrm>
            <a:off x="5079651"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05" name="Oval 104">
            <a:extLst>
              <a:ext uri="{FF2B5EF4-FFF2-40B4-BE49-F238E27FC236}">
                <a16:creationId xmlns:a16="http://schemas.microsoft.com/office/drawing/2014/main" id="{BE9F85F5-D7C4-D643-53CE-24CC764A6FD9}"/>
              </a:ext>
            </a:extLst>
          </p:cNvPr>
          <p:cNvSpPr/>
          <p:nvPr/>
        </p:nvSpPr>
        <p:spPr>
          <a:xfrm>
            <a:off x="5079651"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06" name="Oval 105">
            <a:extLst>
              <a:ext uri="{FF2B5EF4-FFF2-40B4-BE49-F238E27FC236}">
                <a16:creationId xmlns:a16="http://schemas.microsoft.com/office/drawing/2014/main" id="{7696BE45-E026-CA74-DC9E-BEA7F776544A}"/>
              </a:ext>
            </a:extLst>
          </p:cNvPr>
          <p:cNvSpPr/>
          <p:nvPr/>
        </p:nvSpPr>
        <p:spPr>
          <a:xfrm>
            <a:off x="3575720"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07" name="Oval 106">
            <a:extLst>
              <a:ext uri="{FF2B5EF4-FFF2-40B4-BE49-F238E27FC236}">
                <a16:creationId xmlns:a16="http://schemas.microsoft.com/office/drawing/2014/main" id="{0C94B323-3548-BC9F-2B83-E4B0BA031F4E}"/>
              </a:ext>
            </a:extLst>
          </p:cNvPr>
          <p:cNvSpPr/>
          <p:nvPr/>
        </p:nvSpPr>
        <p:spPr>
          <a:xfrm>
            <a:off x="6608295" y="3747851"/>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08" name="Oval 107">
            <a:extLst>
              <a:ext uri="{FF2B5EF4-FFF2-40B4-BE49-F238E27FC236}">
                <a16:creationId xmlns:a16="http://schemas.microsoft.com/office/drawing/2014/main" id="{60CD59D8-63E2-CFCE-3BBC-01751EA7B7AC}"/>
              </a:ext>
            </a:extLst>
          </p:cNvPr>
          <p:cNvSpPr/>
          <p:nvPr/>
        </p:nvSpPr>
        <p:spPr>
          <a:xfrm>
            <a:off x="3575720"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09" name="Oval 108">
            <a:extLst>
              <a:ext uri="{FF2B5EF4-FFF2-40B4-BE49-F238E27FC236}">
                <a16:creationId xmlns:a16="http://schemas.microsoft.com/office/drawing/2014/main" id="{2DD916E5-CCA7-9D3D-F593-23510AECC73A}"/>
              </a:ext>
            </a:extLst>
          </p:cNvPr>
          <p:cNvSpPr/>
          <p:nvPr/>
        </p:nvSpPr>
        <p:spPr>
          <a:xfrm>
            <a:off x="6608295" y="4550311"/>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10" name="Oval 109">
            <a:extLst>
              <a:ext uri="{FF2B5EF4-FFF2-40B4-BE49-F238E27FC236}">
                <a16:creationId xmlns:a16="http://schemas.microsoft.com/office/drawing/2014/main" id="{E17EE8FC-CE65-3AAD-B2A2-3A4280982E1C}"/>
              </a:ext>
            </a:extLst>
          </p:cNvPr>
          <p:cNvSpPr/>
          <p:nvPr/>
        </p:nvSpPr>
        <p:spPr>
          <a:xfrm>
            <a:off x="6608295"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Tree>
    <p:extLst>
      <p:ext uri="{BB962C8B-B14F-4D97-AF65-F5344CB8AC3E}">
        <p14:creationId xmlns:p14="http://schemas.microsoft.com/office/powerpoint/2010/main" val="442297502"/>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Governance Structure Option B">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966904F5-5D90-44A6-8E7C-0A828AABFFD8}"/>
              </a:ext>
            </a:extLst>
          </p:cNvPr>
          <p:cNvCxnSpPr>
            <a:cxnSpLocks/>
          </p:cNvCxnSpPr>
          <p:nvPr/>
        </p:nvCxnSpPr>
        <p:spPr>
          <a:xfrm flipH="1">
            <a:off x="8983303" y="3849001"/>
            <a:ext cx="50668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562771-DE01-642F-793E-6C531CB29416}"/>
              </a:ext>
            </a:extLst>
          </p:cNvPr>
          <p:cNvCxnSpPr>
            <a:cxnSpLocks/>
          </p:cNvCxnSpPr>
          <p:nvPr/>
        </p:nvCxnSpPr>
        <p:spPr>
          <a:xfrm flipH="1">
            <a:off x="7075791"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5BCA0D0-5F36-6C0B-61B2-5ED7FD76D5B5}"/>
              </a:ext>
            </a:extLst>
          </p:cNvPr>
          <p:cNvCxnSpPr>
            <a:cxnSpLocks/>
          </p:cNvCxnSpPr>
          <p:nvPr/>
        </p:nvCxnSpPr>
        <p:spPr>
          <a:xfrm flipH="1">
            <a:off x="7104113" y="2060848"/>
            <a:ext cx="2394115"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1FCC1E3-9733-710A-29C5-0E9A843D507A}"/>
              </a:ext>
            </a:extLst>
          </p:cNvPr>
          <p:cNvCxnSpPr>
            <a:cxnSpLocks/>
          </p:cNvCxnSpPr>
          <p:nvPr/>
        </p:nvCxnSpPr>
        <p:spPr>
          <a:xfrm flipH="1">
            <a:off x="7961812"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5942911-F65A-F992-4268-F4F243C4A64E}"/>
              </a:ext>
            </a:extLst>
          </p:cNvPr>
          <p:cNvCxnSpPr>
            <a:cxnSpLocks/>
          </p:cNvCxnSpPr>
          <p:nvPr/>
        </p:nvCxnSpPr>
        <p:spPr>
          <a:xfrm flipV="1">
            <a:off x="9493171"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7A8D1C68-3A0B-364C-34DF-4F4CD0A5DD45}"/>
              </a:ext>
            </a:extLst>
          </p:cNvPr>
          <p:cNvSpPr/>
          <p:nvPr/>
        </p:nvSpPr>
        <p:spPr>
          <a:xfrm>
            <a:off x="8040413" y="2564904"/>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1" name="Rounded Rectangle 10">
            <a:extLst>
              <a:ext uri="{FF2B5EF4-FFF2-40B4-BE49-F238E27FC236}">
                <a16:creationId xmlns:a16="http://schemas.microsoft.com/office/drawing/2014/main" id="{7036BC77-0861-9218-635C-3A786A637A73}"/>
              </a:ext>
            </a:extLst>
          </p:cNvPr>
          <p:cNvSpPr/>
          <p:nvPr/>
        </p:nvSpPr>
        <p:spPr>
          <a:xfrm>
            <a:off x="4639711" y="1789292"/>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cxnSp>
        <p:nvCxnSpPr>
          <p:cNvPr id="12" name="Straight Connector 11">
            <a:extLst>
              <a:ext uri="{FF2B5EF4-FFF2-40B4-BE49-F238E27FC236}">
                <a16:creationId xmlns:a16="http://schemas.microsoft.com/office/drawing/2014/main" id="{9F773AE6-4BBF-17E5-6A49-FB9BC1CB6EA7}"/>
              </a:ext>
            </a:extLst>
          </p:cNvPr>
          <p:cNvCxnSpPr>
            <a:cxnSpLocks/>
          </p:cNvCxnSpPr>
          <p:nvPr/>
        </p:nvCxnSpPr>
        <p:spPr>
          <a:xfrm flipV="1">
            <a:off x="6104277" y="2342081"/>
            <a:ext cx="0" cy="100822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B063DA3-467F-7CD7-51DD-3263BBB0C837}"/>
              </a:ext>
            </a:extLst>
          </p:cNvPr>
          <p:cNvCxnSpPr>
            <a:cxnSpLocks/>
          </p:cNvCxnSpPr>
          <p:nvPr/>
        </p:nvCxnSpPr>
        <p:spPr>
          <a:xfrm flipH="1">
            <a:off x="4267201" y="3353221"/>
            <a:ext cx="3415259"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F3B659F-0A48-4822-B4AF-DF313A0CA188}"/>
              </a:ext>
            </a:extLst>
          </p:cNvPr>
          <p:cNvCxnSpPr>
            <a:cxnSpLocks/>
          </p:cNvCxnSpPr>
          <p:nvPr/>
        </p:nvCxnSpPr>
        <p:spPr>
          <a:xfrm flipV="1">
            <a:off x="4270795" y="3350303"/>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35DD3A5-F012-2A6A-8B11-A6F956FDE3A8}"/>
              </a:ext>
            </a:extLst>
          </p:cNvPr>
          <p:cNvCxnSpPr>
            <a:cxnSpLocks/>
          </p:cNvCxnSpPr>
          <p:nvPr/>
        </p:nvCxnSpPr>
        <p:spPr>
          <a:xfrm flipV="1">
            <a:off x="7680176" y="3350301"/>
            <a:ext cx="0" cy="206864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C1DEE87-308A-AE5D-6B03-9E510CF64CBB}"/>
              </a:ext>
            </a:extLst>
          </p:cNvPr>
          <p:cNvCxnSpPr>
            <a:cxnSpLocks/>
          </p:cNvCxnSpPr>
          <p:nvPr/>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7" name="Text Placeholder 16">
            <a:extLst>
              <a:ext uri="{FF2B5EF4-FFF2-40B4-BE49-F238E27FC236}">
                <a16:creationId xmlns:a16="http://schemas.microsoft.com/office/drawing/2014/main" id="{BF54E13E-CF90-5207-91E4-7F2D91A4FA3A}"/>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Click to edit headline</a:t>
            </a:r>
            <a:endParaRPr lang="en-US"/>
          </a:p>
        </p:txBody>
      </p:sp>
      <p:pic>
        <p:nvPicPr>
          <p:cNvPr id="18" name="Picture 17" descr="Logo, icon&#10;&#10;Description automatically generated">
            <a:extLst>
              <a:ext uri="{FF2B5EF4-FFF2-40B4-BE49-F238E27FC236}">
                <a16:creationId xmlns:a16="http://schemas.microsoft.com/office/drawing/2014/main" id="{DA6B2F9A-C32B-9112-BB55-599739C0E58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9" name="Text Placeholder 4">
            <a:extLst>
              <a:ext uri="{FF2B5EF4-FFF2-40B4-BE49-F238E27FC236}">
                <a16:creationId xmlns:a16="http://schemas.microsoft.com/office/drawing/2014/main" id="{7ECCC978-CA86-D837-E798-74F499A23C63}"/>
              </a:ext>
            </a:extLst>
          </p:cNvPr>
          <p:cNvSpPr>
            <a:spLocks noGrp="1"/>
          </p:cNvSpPr>
          <p:nvPr>
            <p:ph type="body" sz="quarter" idx="23" hasCustomPrompt="1"/>
          </p:nvPr>
        </p:nvSpPr>
        <p:spPr>
          <a:xfrm>
            <a:off x="5087686" y="1788696"/>
            <a:ext cx="2276943"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0" name="Rounded Rectangle 19">
            <a:extLst>
              <a:ext uri="{FF2B5EF4-FFF2-40B4-BE49-F238E27FC236}">
                <a16:creationId xmlns:a16="http://schemas.microsoft.com/office/drawing/2014/main" id="{FFCEBF5B-67EB-1E07-4FCD-143027913284}"/>
              </a:ext>
            </a:extLst>
          </p:cNvPr>
          <p:cNvSpPr/>
          <p:nvPr/>
        </p:nvSpPr>
        <p:spPr>
          <a:xfrm>
            <a:off x="4656188" y="2564904"/>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1" name="Text Placeholder 4">
            <a:extLst>
              <a:ext uri="{FF2B5EF4-FFF2-40B4-BE49-F238E27FC236}">
                <a16:creationId xmlns:a16="http://schemas.microsoft.com/office/drawing/2014/main" id="{C36D5CCB-0559-3477-BF7B-864194F9CEFB}"/>
              </a:ext>
            </a:extLst>
          </p:cNvPr>
          <p:cNvSpPr>
            <a:spLocks noGrp="1"/>
          </p:cNvSpPr>
          <p:nvPr>
            <p:ph type="body" sz="quarter" idx="24" hasCustomPrompt="1"/>
          </p:nvPr>
        </p:nvSpPr>
        <p:spPr>
          <a:xfrm>
            <a:off x="5099143" y="2580363"/>
            <a:ext cx="2257247"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2" name="Rounded Rectangle 21">
            <a:extLst>
              <a:ext uri="{FF2B5EF4-FFF2-40B4-BE49-F238E27FC236}">
                <a16:creationId xmlns:a16="http://schemas.microsoft.com/office/drawing/2014/main" id="{E444CE2B-87ED-5B8E-C4D8-7168175D9E55}"/>
              </a:ext>
            </a:extLst>
          </p:cNvPr>
          <p:cNvSpPr/>
          <p:nvPr/>
        </p:nvSpPr>
        <p:spPr>
          <a:xfrm>
            <a:off x="2821649" y="3565016"/>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3" name="Text Placeholder 4">
            <a:extLst>
              <a:ext uri="{FF2B5EF4-FFF2-40B4-BE49-F238E27FC236}">
                <a16:creationId xmlns:a16="http://schemas.microsoft.com/office/drawing/2014/main" id="{CB8EEC0B-B1A7-02F7-667D-0F30A21B5F2A}"/>
              </a:ext>
            </a:extLst>
          </p:cNvPr>
          <p:cNvSpPr>
            <a:spLocks noGrp="1"/>
          </p:cNvSpPr>
          <p:nvPr>
            <p:ph type="body" sz="quarter" idx="26" hasCustomPrompt="1"/>
          </p:nvPr>
        </p:nvSpPr>
        <p:spPr>
          <a:xfrm>
            <a:off x="3281080" y="3580475"/>
            <a:ext cx="2221797"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4" name="Rounded Rectangle 23">
            <a:extLst>
              <a:ext uri="{FF2B5EF4-FFF2-40B4-BE49-F238E27FC236}">
                <a16:creationId xmlns:a16="http://schemas.microsoft.com/office/drawing/2014/main" id="{9E28271A-65AB-E863-839C-D47C9E63E09F}"/>
              </a:ext>
            </a:extLst>
          </p:cNvPr>
          <p:cNvSpPr/>
          <p:nvPr/>
        </p:nvSpPr>
        <p:spPr>
          <a:xfrm>
            <a:off x="6247427" y="3565016"/>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5" name="Text Placeholder 4">
            <a:extLst>
              <a:ext uri="{FF2B5EF4-FFF2-40B4-BE49-F238E27FC236}">
                <a16:creationId xmlns:a16="http://schemas.microsoft.com/office/drawing/2014/main" id="{80F37C7B-B06F-457F-59D1-42165C5E1D92}"/>
              </a:ext>
            </a:extLst>
          </p:cNvPr>
          <p:cNvSpPr>
            <a:spLocks noGrp="1"/>
          </p:cNvSpPr>
          <p:nvPr>
            <p:ph type="body" sz="quarter" idx="27" hasCustomPrompt="1"/>
          </p:nvPr>
        </p:nvSpPr>
        <p:spPr>
          <a:xfrm>
            <a:off x="6706857" y="3580475"/>
            <a:ext cx="2222960"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6" name="Rounded Rectangle 25">
            <a:extLst>
              <a:ext uri="{FF2B5EF4-FFF2-40B4-BE49-F238E27FC236}">
                <a16:creationId xmlns:a16="http://schemas.microsoft.com/office/drawing/2014/main" id="{012EE5B1-AF86-2249-4835-970CA9C78EA1}"/>
              </a:ext>
            </a:extLst>
          </p:cNvPr>
          <p:cNvSpPr/>
          <p:nvPr/>
        </p:nvSpPr>
        <p:spPr>
          <a:xfrm>
            <a:off x="2821649" y="4365104"/>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7" name="Text Placeholder 4">
            <a:extLst>
              <a:ext uri="{FF2B5EF4-FFF2-40B4-BE49-F238E27FC236}">
                <a16:creationId xmlns:a16="http://schemas.microsoft.com/office/drawing/2014/main" id="{F3C919EC-F400-F055-2CF0-9BF1751E2AAF}"/>
              </a:ext>
            </a:extLst>
          </p:cNvPr>
          <p:cNvSpPr>
            <a:spLocks noGrp="1"/>
          </p:cNvSpPr>
          <p:nvPr>
            <p:ph type="body" sz="quarter" idx="28" hasCustomPrompt="1"/>
          </p:nvPr>
        </p:nvSpPr>
        <p:spPr>
          <a:xfrm>
            <a:off x="3281080" y="4380563"/>
            <a:ext cx="2230035"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28" name="Rounded Rectangle 27">
            <a:extLst>
              <a:ext uri="{FF2B5EF4-FFF2-40B4-BE49-F238E27FC236}">
                <a16:creationId xmlns:a16="http://schemas.microsoft.com/office/drawing/2014/main" id="{AA87B8F9-F532-D2C3-92FB-B03EEE1D5387}"/>
              </a:ext>
            </a:extLst>
          </p:cNvPr>
          <p:cNvSpPr/>
          <p:nvPr/>
        </p:nvSpPr>
        <p:spPr>
          <a:xfrm>
            <a:off x="6247427" y="4365104"/>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9" name="Text Placeholder 4">
            <a:extLst>
              <a:ext uri="{FF2B5EF4-FFF2-40B4-BE49-F238E27FC236}">
                <a16:creationId xmlns:a16="http://schemas.microsoft.com/office/drawing/2014/main" id="{41E62F0C-A6AA-9581-EEC9-7484A2CDA84C}"/>
              </a:ext>
            </a:extLst>
          </p:cNvPr>
          <p:cNvSpPr>
            <a:spLocks noGrp="1"/>
          </p:cNvSpPr>
          <p:nvPr>
            <p:ph type="body" sz="quarter" idx="29" hasCustomPrompt="1"/>
          </p:nvPr>
        </p:nvSpPr>
        <p:spPr>
          <a:xfrm>
            <a:off x="6706857" y="4380563"/>
            <a:ext cx="2214723"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0" name="Rounded Rectangle 29">
            <a:extLst>
              <a:ext uri="{FF2B5EF4-FFF2-40B4-BE49-F238E27FC236}">
                <a16:creationId xmlns:a16="http://schemas.microsoft.com/office/drawing/2014/main" id="{06A835E5-AC42-4A97-C1DD-038526CBFEEB}"/>
              </a:ext>
            </a:extLst>
          </p:cNvPr>
          <p:cNvSpPr/>
          <p:nvPr/>
        </p:nvSpPr>
        <p:spPr>
          <a:xfrm>
            <a:off x="6247427" y="5157192"/>
            <a:ext cx="2880000" cy="56884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1" name="Text Placeholder 4">
            <a:extLst>
              <a:ext uri="{FF2B5EF4-FFF2-40B4-BE49-F238E27FC236}">
                <a16:creationId xmlns:a16="http://schemas.microsoft.com/office/drawing/2014/main" id="{87E89DE2-BD6D-8693-4190-199A44AAD0C3}"/>
              </a:ext>
            </a:extLst>
          </p:cNvPr>
          <p:cNvSpPr>
            <a:spLocks noGrp="1"/>
          </p:cNvSpPr>
          <p:nvPr>
            <p:ph type="body" sz="quarter" idx="31" hasCustomPrompt="1"/>
          </p:nvPr>
        </p:nvSpPr>
        <p:spPr>
          <a:xfrm>
            <a:off x="6706857" y="5172651"/>
            <a:ext cx="2214723"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2" name="Text Placeholder 4">
            <a:extLst>
              <a:ext uri="{FF2B5EF4-FFF2-40B4-BE49-F238E27FC236}">
                <a16:creationId xmlns:a16="http://schemas.microsoft.com/office/drawing/2014/main" id="{E1B6349D-551B-BF48-ABAE-0EA732115879}"/>
              </a:ext>
            </a:extLst>
          </p:cNvPr>
          <p:cNvSpPr>
            <a:spLocks noGrp="1"/>
          </p:cNvSpPr>
          <p:nvPr>
            <p:ph type="body" sz="quarter" idx="32" hasCustomPrompt="1"/>
          </p:nvPr>
        </p:nvSpPr>
        <p:spPr>
          <a:xfrm>
            <a:off x="8480298" y="2580363"/>
            <a:ext cx="2253511" cy="543835"/>
          </a:xfrm>
        </p:spPr>
        <p:txBody>
          <a:bodyPr lIns="0" tIns="0" rIns="0" bIns="0" anchor="ctr" anchorCtr="0"/>
          <a:lstStyle>
            <a:lvl1pPr marL="0" indent="0">
              <a:spcBef>
                <a:spcPts val="0"/>
              </a:spcBef>
              <a:buFont typeface="Arial" panose="020B0604020202020204" pitchFamily="34" charset="0"/>
              <a:buNone/>
              <a:defRPr sz="1200"/>
            </a:lvl1pPr>
            <a:lvl2pPr>
              <a:defRPr sz="1400"/>
            </a:lvl2pPr>
            <a:lvl3pPr>
              <a:defRPr sz="1400"/>
            </a:lvl3pPr>
            <a:lvl4pPr>
              <a:defRPr sz="1400"/>
            </a:lvl4pPr>
            <a:lvl5pPr>
              <a:defRPr sz="1400"/>
            </a:lvl5pPr>
          </a:lstStyle>
          <a:p>
            <a:pPr lvl="0"/>
            <a:r>
              <a:rPr lang="en-GB"/>
              <a:t>Click to edit text</a:t>
            </a:r>
            <a:endParaRPr lang="en-US"/>
          </a:p>
        </p:txBody>
      </p:sp>
      <p:sp>
        <p:nvSpPr>
          <p:cNvPr id="33" name="Oval 32">
            <a:extLst>
              <a:ext uri="{FF2B5EF4-FFF2-40B4-BE49-F238E27FC236}">
                <a16:creationId xmlns:a16="http://schemas.microsoft.com/office/drawing/2014/main" id="{2187E669-AD98-50BF-CD5D-DEFDEC1395DF}"/>
              </a:ext>
            </a:extLst>
          </p:cNvPr>
          <p:cNvSpPr/>
          <p:nvPr/>
        </p:nvSpPr>
        <p:spPr>
          <a:xfrm>
            <a:off x="8180492"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4" name="Oval 33">
            <a:extLst>
              <a:ext uri="{FF2B5EF4-FFF2-40B4-BE49-F238E27FC236}">
                <a16:creationId xmlns:a16="http://schemas.microsoft.com/office/drawing/2014/main" id="{1C3F35A2-6EE5-1240-FD35-3E43B7C5F8B9}"/>
              </a:ext>
            </a:extLst>
          </p:cNvPr>
          <p:cNvSpPr/>
          <p:nvPr/>
        </p:nvSpPr>
        <p:spPr>
          <a:xfrm>
            <a:off x="4783088"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5" name="Oval 34">
            <a:extLst>
              <a:ext uri="{FF2B5EF4-FFF2-40B4-BE49-F238E27FC236}">
                <a16:creationId xmlns:a16="http://schemas.microsoft.com/office/drawing/2014/main" id="{ED4663C4-311A-4C19-D770-8D6C112618D0}"/>
              </a:ext>
            </a:extLst>
          </p:cNvPr>
          <p:cNvSpPr/>
          <p:nvPr/>
        </p:nvSpPr>
        <p:spPr>
          <a:xfrm>
            <a:off x="4783088"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6" name="Oval 35">
            <a:extLst>
              <a:ext uri="{FF2B5EF4-FFF2-40B4-BE49-F238E27FC236}">
                <a16:creationId xmlns:a16="http://schemas.microsoft.com/office/drawing/2014/main" id="{56581761-45DC-B859-8EF5-C0D72DDCA829}"/>
              </a:ext>
            </a:extLst>
          </p:cNvPr>
          <p:cNvSpPr/>
          <p:nvPr/>
        </p:nvSpPr>
        <p:spPr>
          <a:xfrm>
            <a:off x="2966121"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7" name="Oval 36">
            <a:extLst>
              <a:ext uri="{FF2B5EF4-FFF2-40B4-BE49-F238E27FC236}">
                <a16:creationId xmlns:a16="http://schemas.microsoft.com/office/drawing/2014/main" id="{9422AA55-DE28-F6AB-254E-F295F16959F6}"/>
              </a:ext>
            </a:extLst>
          </p:cNvPr>
          <p:cNvSpPr/>
          <p:nvPr/>
        </p:nvSpPr>
        <p:spPr>
          <a:xfrm>
            <a:off x="6385873" y="3747851"/>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8" name="Oval 37">
            <a:extLst>
              <a:ext uri="{FF2B5EF4-FFF2-40B4-BE49-F238E27FC236}">
                <a16:creationId xmlns:a16="http://schemas.microsoft.com/office/drawing/2014/main" id="{6AC28826-8FEB-7919-3306-E290E8FB7713}"/>
              </a:ext>
            </a:extLst>
          </p:cNvPr>
          <p:cNvSpPr/>
          <p:nvPr/>
        </p:nvSpPr>
        <p:spPr>
          <a:xfrm>
            <a:off x="2966121"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9" name="Oval 38">
            <a:extLst>
              <a:ext uri="{FF2B5EF4-FFF2-40B4-BE49-F238E27FC236}">
                <a16:creationId xmlns:a16="http://schemas.microsoft.com/office/drawing/2014/main" id="{1B8707D6-E80B-DDCE-B31A-6A06ADD3C8D0}"/>
              </a:ext>
            </a:extLst>
          </p:cNvPr>
          <p:cNvSpPr/>
          <p:nvPr/>
        </p:nvSpPr>
        <p:spPr>
          <a:xfrm>
            <a:off x="6385873" y="4550311"/>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40" name="Oval 39">
            <a:extLst>
              <a:ext uri="{FF2B5EF4-FFF2-40B4-BE49-F238E27FC236}">
                <a16:creationId xmlns:a16="http://schemas.microsoft.com/office/drawing/2014/main" id="{C1A172B5-B52B-61E8-8671-E41986C908E3}"/>
              </a:ext>
            </a:extLst>
          </p:cNvPr>
          <p:cNvSpPr/>
          <p:nvPr/>
        </p:nvSpPr>
        <p:spPr>
          <a:xfrm>
            <a:off x="6385873"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Tree>
    <p:extLst>
      <p:ext uri="{BB962C8B-B14F-4D97-AF65-F5344CB8AC3E}">
        <p14:creationId xmlns:p14="http://schemas.microsoft.com/office/powerpoint/2010/main" val="272983797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Option B">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5D820FA-68F1-AA5A-48B3-BE857114696A}"/>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2840535"/>
            <a:ext cx="6412297" cy="623248"/>
          </a:xfrm>
          <a:prstGeom prst="rect">
            <a:avLst/>
          </a:prstGeom>
        </p:spPr>
        <p:txBody>
          <a:bodyPr wrap="square" lIns="0" tIns="0" rIns="0" bIns="0" anchor="b">
            <a:spAutoFit/>
          </a:bodyPr>
          <a:lstStyle>
            <a:lvl1pPr algn="l">
              <a:defRPr sz="4500" spc="100" baseline="0">
                <a:solidFill>
                  <a:schemeClr val="bg1"/>
                </a:solidFill>
                <a:latin typeface="+mj-lt"/>
              </a:defRPr>
            </a:lvl1pPr>
          </a:lstStyle>
          <a:p>
            <a:r>
              <a:rPr lang="en-GB"/>
              <a:t>Click to edit Section title</a:t>
            </a:r>
            <a:endParaRPr lang="en-US"/>
          </a:p>
        </p:txBody>
      </p:sp>
      <p:cxnSp>
        <p:nvCxnSpPr>
          <p:cNvPr id="16" name="Straight Connector 15">
            <a:extLst>
              <a:ext uri="{FF2B5EF4-FFF2-40B4-BE49-F238E27FC236}">
                <a16:creationId xmlns:a16="http://schemas.microsoft.com/office/drawing/2014/main" id="{07788DA6-C683-27A3-659E-E6AB1438BE0A}"/>
              </a:ext>
            </a:extLst>
          </p:cNvPr>
          <p:cNvCxnSpPr>
            <a:cxnSpLocks/>
          </p:cNvCxnSpPr>
          <p:nvPr/>
        </p:nvCxnSpPr>
        <p:spPr>
          <a:xfrm>
            <a:off x="1246290"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pic>
        <p:nvPicPr>
          <p:cNvPr id="3" name="Picture 2" descr="Shape&#10;&#10;Description automatically generated">
            <a:extLst>
              <a:ext uri="{FF2B5EF4-FFF2-40B4-BE49-F238E27FC236}">
                <a16:creationId xmlns:a16="http://schemas.microsoft.com/office/drawing/2014/main" id="{755083AE-AD05-7D42-803C-C7FB682B131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flipH="1">
            <a:off x="331935" y="-351432"/>
            <a:ext cx="2644218" cy="3308088"/>
          </a:xfrm>
          <a:prstGeom prst="rect">
            <a:avLst/>
          </a:prstGeom>
        </p:spPr>
      </p:pic>
      <p:sp>
        <p:nvSpPr>
          <p:cNvPr id="2" name="Text Placeholder 17">
            <a:extLst>
              <a:ext uri="{FF2B5EF4-FFF2-40B4-BE49-F238E27FC236}">
                <a16:creationId xmlns:a16="http://schemas.microsoft.com/office/drawing/2014/main" id="{E093F0EE-DE23-0799-5CAC-E889A8C42C24}"/>
              </a:ext>
            </a:extLst>
          </p:cNvPr>
          <p:cNvSpPr>
            <a:spLocks noGrp="1"/>
          </p:cNvSpPr>
          <p:nvPr>
            <p:ph type="body" sz="quarter" idx="10" hasCustomPrompt="1"/>
          </p:nvPr>
        </p:nvSpPr>
        <p:spPr>
          <a:xfrm>
            <a:off x="1233992" y="3835889"/>
            <a:ext cx="6422947" cy="257635"/>
          </a:xfrm>
          <a:prstGeom prst="rect">
            <a:avLst/>
          </a:prstGeom>
        </p:spPr>
        <p:txBody>
          <a:bodyPr wrap="square" lIns="0" tIns="0" rIns="0" bIns="0">
            <a:spAutoFit/>
          </a:bodyPr>
          <a:lstStyle>
            <a:lvl1pPr marL="0" indent="0">
              <a:lnSpc>
                <a:spcPct val="120000"/>
              </a:lnSpc>
              <a:buFontTx/>
              <a:buNone/>
              <a:defRPr sz="1500" b="0" i="0" cap="all"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endParaRPr lang="en-US"/>
          </a:p>
        </p:txBody>
      </p:sp>
    </p:spTree>
    <p:extLst>
      <p:ext uri="{BB962C8B-B14F-4D97-AF65-F5344CB8AC3E}">
        <p14:creationId xmlns:p14="http://schemas.microsoft.com/office/powerpoint/2010/main" val="1210219153"/>
      </p:ext>
    </p:extLst>
  </p:cSld>
  <p:clrMapOvr>
    <a:masterClrMapping/>
  </p:clrMapOvr>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ext A with logo footer">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DCCE4F54-17E1-E3A3-293A-96D88FAE1173}"/>
              </a:ext>
            </a:extLst>
          </p:cNvPr>
          <p:cNvSpPr>
            <a:spLocks noGrp="1"/>
          </p:cNvSpPr>
          <p:nvPr>
            <p:ph type="body" sz="quarter" idx="10" hasCustomPrompt="1"/>
          </p:nvPr>
        </p:nvSpPr>
        <p:spPr>
          <a:xfrm>
            <a:off x="1237673" y="868543"/>
            <a:ext cx="7195123" cy="403765"/>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 requiring only one line</a:t>
            </a:r>
            <a:endParaRPr lang="en-US"/>
          </a:p>
        </p:txBody>
      </p:sp>
      <p:sp>
        <p:nvSpPr>
          <p:cNvPr id="8" name="TextBox 7">
            <a:hlinkClick r:id="rId2"/>
            <a:extLst>
              <a:ext uri="{FF2B5EF4-FFF2-40B4-BE49-F238E27FC236}">
                <a16:creationId xmlns:a16="http://schemas.microsoft.com/office/drawing/2014/main" id="{0EE8F04B-F7D9-FFB8-A15A-8BF8E3DE715D}"/>
              </a:ext>
            </a:extLst>
          </p:cNvPr>
          <p:cNvSpPr txBox="1"/>
          <p:nvPr/>
        </p:nvSpPr>
        <p:spPr>
          <a:xfrm>
            <a:off x="8380827" y="6297858"/>
            <a:ext cx="1937628" cy="307777"/>
          </a:xfrm>
          <a:prstGeom prst="rect">
            <a:avLst/>
          </a:prstGeom>
          <a:noFill/>
        </p:spPr>
        <p:txBody>
          <a:bodyPr wrap="square" rtlCol="0">
            <a:spAutoFit/>
          </a:bodyPr>
          <a:lstStyle/>
          <a:p>
            <a:pPr algn="r"/>
            <a:r>
              <a:rPr lang="en-AU" sz="1400" b="1" i="0" kern="600" spc="100" dirty="0">
                <a:solidFill>
                  <a:schemeClr val="tx2"/>
                </a:solidFill>
                <a:latin typeface="+mj-lt"/>
                <a:ea typeface="Roboto Slab Light" charset="0"/>
                <a:cs typeface="Roboto Slab Light" charset="0"/>
              </a:rPr>
              <a:t>burnet.edu.au</a:t>
            </a:r>
            <a:endParaRPr lang="en-US" sz="1400" b="1" i="0" kern="600" spc="100" dirty="0">
              <a:solidFill>
                <a:schemeClr val="tx2"/>
              </a:solidFill>
              <a:latin typeface="+mj-lt"/>
              <a:ea typeface="Roboto Slab Light" charset="0"/>
              <a:cs typeface="Roboto Slab Light" charset="0"/>
            </a:endParaRPr>
          </a:p>
        </p:txBody>
      </p:sp>
      <p:cxnSp>
        <p:nvCxnSpPr>
          <p:cNvPr id="9" name="Straight Connector 8">
            <a:extLst>
              <a:ext uri="{FF2B5EF4-FFF2-40B4-BE49-F238E27FC236}">
                <a16:creationId xmlns:a16="http://schemas.microsoft.com/office/drawing/2014/main" id="{264D6493-D35E-C98C-6CD1-6F23580DAA1B}"/>
              </a:ext>
            </a:extLst>
          </p:cNvPr>
          <p:cNvCxnSpPr>
            <a:cxnSpLocks/>
          </p:cNvCxnSpPr>
          <p:nvPr/>
        </p:nvCxnSpPr>
        <p:spPr>
          <a:xfrm>
            <a:off x="389468"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3" name="Straight Connector 12">
            <a:extLst>
              <a:ext uri="{FF2B5EF4-FFF2-40B4-BE49-F238E27FC236}">
                <a16:creationId xmlns:a16="http://schemas.microsoft.com/office/drawing/2014/main" id="{039B930C-0518-35B8-9569-E5CC1824F8F8}"/>
              </a:ext>
            </a:extLst>
          </p:cNvPr>
          <p:cNvCxnSpPr>
            <a:cxnSpLocks/>
          </p:cNvCxnSpPr>
          <p:nvPr/>
        </p:nvCxnSpPr>
        <p:spPr>
          <a:xfrm flipV="1">
            <a:off x="10419451" y="6313550"/>
            <a:ext cx="0" cy="276391"/>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14" name="Graphic 13">
            <a:extLst>
              <a:ext uri="{FF2B5EF4-FFF2-40B4-BE49-F238E27FC236}">
                <a16:creationId xmlns:a16="http://schemas.microsoft.com/office/drawing/2014/main" id="{1C5D8FED-3D71-401C-B87D-6065C2AEE4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205" y="6017181"/>
            <a:ext cx="1788591" cy="863980"/>
          </a:xfrm>
          <a:prstGeom prst="rect">
            <a:avLst/>
          </a:prstGeom>
        </p:spPr>
      </p:pic>
      <p:pic>
        <p:nvPicPr>
          <p:cNvPr id="18" name="Graphic 17">
            <a:extLst>
              <a:ext uri="{FF2B5EF4-FFF2-40B4-BE49-F238E27FC236}">
                <a16:creationId xmlns:a16="http://schemas.microsoft.com/office/drawing/2014/main" id="{456D50A1-2BF1-2393-6A46-CEE5210D99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17673" y="6329208"/>
            <a:ext cx="245075" cy="245075"/>
          </a:xfrm>
          <a:prstGeom prst="rect">
            <a:avLst/>
          </a:prstGeom>
        </p:spPr>
      </p:pic>
      <p:pic>
        <p:nvPicPr>
          <p:cNvPr id="19" name="Graphic 18">
            <a:extLst>
              <a:ext uri="{FF2B5EF4-FFF2-40B4-BE49-F238E27FC236}">
                <a16:creationId xmlns:a16="http://schemas.microsoft.com/office/drawing/2014/main" id="{8978C47D-FC52-9E76-E90F-36DB577ADB3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1607799" y="6329208"/>
            <a:ext cx="245075" cy="245075"/>
          </a:xfrm>
          <a:prstGeom prst="rect">
            <a:avLst/>
          </a:prstGeom>
        </p:spPr>
      </p:pic>
      <p:pic>
        <p:nvPicPr>
          <p:cNvPr id="20" name="Graphic 19">
            <a:extLst>
              <a:ext uri="{FF2B5EF4-FFF2-40B4-BE49-F238E27FC236}">
                <a16:creationId xmlns:a16="http://schemas.microsoft.com/office/drawing/2014/main" id="{3F32634A-9D6A-9C68-6D4A-924E7F012C1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948771" y="6329208"/>
            <a:ext cx="245075" cy="245075"/>
          </a:xfrm>
          <a:prstGeom prst="rect">
            <a:avLst/>
          </a:prstGeom>
        </p:spPr>
      </p:pic>
      <p:pic>
        <p:nvPicPr>
          <p:cNvPr id="21" name="Graphic 20">
            <a:extLst>
              <a:ext uri="{FF2B5EF4-FFF2-40B4-BE49-F238E27FC236}">
                <a16:creationId xmlns:a16="http://schemas.microsoft.com/office/drawing/2014/main" id="{AF8C857D-79DC-58BB-3B1D-EB00E269D65B}"/>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1278285" y="6329208"/>
            <a:ext cx="245075" cy="245075"/>
          </a:xfrm>
          <a:prstGeom prst="rect">
            <a:avLst/>
          </a:prstGeom>
        </p:spPr>
      </p:pic>
      <p:sp>
        <p:nvSpPr>
          <p:cNvPr id="2" name="Content Placeholder 4">
            <a:extLst>
              <a:ext uri="{FF2B5EF4-FFF2-40B4-BE49-F238E27FC236}">
                <a16:creationId xmlns:a16="http://schemas.microsoft.com/office/drawing/2014/main" id="{0E5749B3-BEEC-F926-0DCE-5CD537377DD5}"/>
              </a:ext>
            </a:extLst>
          </p:cNvPr>
          <p:cNvSpPr>
            <a:spLocks noGrp="1"/>
          </p:cNvSpPr>
          <p:nvPr>
            <p:ph sz="quarter" idx="23"/>
          </p:nvPr>
        </p:nvSpPr>
        <p:spPr>
          <a:xfrm>
            <a:off x="1237673" y="1628775"/>
            <a:ext cx="7194551" cy="38576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7896414"/>
      </p:ext>
    </p:extLst>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ext B with logo footer">
    <p:spTree>
      <p:nvGrpSpPr>
        <p:cNvPr id="1" name=""/>
        <p:cNvGrpSpPr/>
        <p:nvPr/>
      </p:nvGrpSpPr>
      <p:grpSpPr>
        <a:xfrm>
          <a:off x="0" y="0"/>
          <a:ext cx="0" cy="0"/>
          <a:chOff x="0" y="0"/>
          <a:chExt cx="0" cy="0"/>
        </a:xfrm>
      </p:grpSpPr>
      <p:sp>
        <p:nvSpPr>
          <p:cNvPr id="12" name="Text Placeholder 16">
            <a:extLst>
              <a:ext uri="{FF2B5EF4-FFF2-40B4-BE49-F238E27FC236}">
                <a16:creationId xmlns:a16="http://schemas.microsoft.com/office/drawing/2014/main" id="{BF2C1D64-CC4B-683E-D354-5B476FE9919A}"/>
              </a:ext>
            </a:extLst>
          </p:cNvPr>
          <p:cNvSpPr>
            <a:spLocks noGrp="1"/>
          </p:cNvSpPr>
          <p:nvPr>
            <p:ph type="body" sz="quarter" idx="10" hasCustomPrompt="1"/>
          </p:nvPr>
        </p:nvSpPr>
        <p:spPr>
          <a:xfrm>
            <a:off x="1237673" y="868543"/>
            <a:ext cx="5401667"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Longer headlines that require two lines to fit the text </a:t>
            </a:r>
            <a:endParaRPr lang="en-US"/>
          </a:p>
        </p:txBody>
      </p:sp>
      <p:sp>
        <p:nvSpPr>
          <p:cNvPr id="2" name="TextBox 1">
            <a:hlinkClick r:id="rId2"/>
            <a:extLst>
              <a:ext uri="{FF2B5EF4-FFF2-40B4-BE49-F238E27FC236}">
                <a16:creationId xmlns:a16="http://schemas.microsoft.com/office/drawing/2014/main" id="{35BCF862-2913-C867-15BE-0E83B86EE6EE}"/>
              </a:ext>
            </a:extLst>
          </p:cNvPr>
          <p:cNvSpPr txBox="1"/>
          <p:nvPr/>
        </p:nvSpPr>
        <p:spPr>
          <a:xfrm>
            <a:off x="8380827" y="6297858"/>
            <a:ext cx="1937628" cy="307777"/>
          </a:xfrm>
          <a:prstGeom prst="rect">
            <a:avLst/>
          </a:prstGeom>
          <a:noFill/>
        </p:spPr>
        <p:txBody>
          <a:bodyPr wrap="square" rtlCol="0">
            <a:spAutoFit/>
          </a:bodyPr>
          <a:lstStyle/>
          <a:p>
            <a:pPr algn="r"/>
            <a:r>
              <a:rPr lang="en-AU" sz="1400" b="1" i="0" kern="600" spc="100" dirty="0">
                <a:solidFill>
                  <a:schemeClr val="tx2"/>
                </a:solidFill>
                <a:latin typeface="+mj-lt"/>
                <a:ea typeface="Roboto Slab Light" charset="0"/>
                <a:cs typeface="Roboto Slab Light" charset="0"/>
              </a:rPr>
              <a:t>burnet.edu.au</a:t>
            </a:r>
            <a:endParaRPr lang="en-US" sz="1400" b="1" i="0" kern="600" spc="100" dirty="0">
              <a:solidFill>
                <a:schemeClr val="tx2"/>
              </a:solidFill>
              <a:latin typeface="+mj-lt"/>
              <a:ea typeface="Roboto Slab Light" charset="0"/>
              <a:cs typeface="Roboto Slab Light" charset="0"/>
            </a:endParaRPr>
          </a:p>
        </p:txBody>
      </p:sp>
      <p:cxnSp>
        <p:nvCxnSpPr>
          <p:cNvPr id="3" name="Straight Connector 2">
            <a:extLst>
              <a:ext uri="{FF2B5EF4-FFF2-40B4-BE49-F238E27FC236}">
                <a16:creationId xmlns:a16="http://schemas.microsoft.com/office/drawing/2014/main" id="{2AFB5348-C2DB-E8B9-697D-8C07062D6782}"/>
              </a:ext>
            </a:extLst>
          </p:cNvPr>
          <p:cNvCxnSpPr>
            <a:cxnSpLocks/>
          </p:cNvCxnSpPr>
          <p:nvPr/>
        </p:nvCxnSpPr>
        <p:spPr>
          <a:xfrm>
            <a:off x="389468"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 name="Straight Connector 3">
            <a:extLst>
              <a:ext uri="{FF2B5EF4-FFF2-40B4-BE49-F238E27FC236}">
                <a16:creationId xmlns:a16="http://schemas.microsoft.com/office/drawing/2014/main" id="{D47C8A0D-A656-D274-BCC1-92A0699B1E02}"/>
              </a:ext>
            </a:extLst>
          </p:cNvPr>
          <p:cNvCxnSpPr>
            <a:cxnSpLocks/>
          </p:cNvCxnSpPr>
          <p:nvPr/>
        </p:nvCxnSpPr>
        <p:spPr>
          <a:xfrm flipV="1">
            <a:off x="10419451" y="6313550"/>
            <a:ext cx="0" cy="276391"/>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5" name="Graphic 4">
            <a:extLst>
              <a:ext uri="{FF2B5EF4-FFF2-40B4-BE49-F238E27FC236}">
                <a16:creationId xmlns:a16="http://schemas.microsoft.com/office/drawing/2014/main" id="{8C2D0507-2A46-69F2-792E-CADA5C4662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205" y="6017181"/>
            <a:ext cx="1788591" cy="863980"/>
          </a:xfrm>
          <a:prstGeom prst="rect">
            <a:avLst/>
          </a:prstGeom>
        </p:spPr>
      </p:pic>
      <p:pic>
        <p:nvPicPr>
          <p:cNvPr id="15" name="Graphic 14">
            <a:extLst>
              <a:ext uri="{FF2B5EF4-FFF2-40B4-BE49-F238E27FC236}">
                <a16:creationId xmlns:a16="http://schemas.microsoft.com/office/drawing/2014/main" id="{6C4D5909-CFEB-3342-9C3E-0DD4E51226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17673" y="6329208"/>
            <a:ext cx="245075" cy="245075"/>
          </a:xfrm>
          <a:prstGeom prst="rect">
            <a:avLst/>
          </a:prstGeom>
        </p:spPr>
      </p:pic>
      <p:pic>
        <p:nvPicPr>
          <p:cNvPr id="16" name="Graphic 15">
            <a:extLst>
              <a:ext uri="{FF2B5EF4-FFF2-40B4-BE49-F238E27FC236}">
                <a16:creationId xmlns:a16="http://schemas.microsoft.com/office/drawing/2014/main" id="{2539F13A-A0EF-4CA7-01B2-84915A07097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1607799" y="6329208"/>
            <a:ext cx="245075" cy="245075"/>
          </a:xfrm>
          <a:prstGeom prst="rect">
            <a:avLst/>
          </a:prstGeom>
        </p:spPr>
      </p:pic>
      <p:pic>
        <p:nvPicPr>
          <p:cNvPr id="17" name="Graphic 16">
            <a:extLst>
              <a:ext uri="{FF2B5EF4-FFF2-40B4-BE49-F238E27FC236}">
                <a16:creationId xmlns:a16="http://schemas.microsoft.com/office/drawing/2014/main" id="{EFCF5BE5-ED7D-EB7D-5C76-CF0B0081988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0948771" y="6329208"/>
            <a:ext cx="245075" cy="245075"/>
          </a:xfrm>
          <a:prstGeom prst="rect">
            <a:avLst/>
          </a:prstGeom>
        </p:spPr>
      </p:pic>
      <p:pic>
        <p:nvPicPr>
          <p:cNvPr id="18" name="Graphic 17">
            <a:extLst>
              <a:ext uri="{FF2B5EF4-FFF2-40B4-BE49-F238E27FC236}">
                <a16:creationId xmlns:a16="http://schemas.microsoft.com/office/drawing/2014/main" id="{842DD12C-27F4-272F-C612-27F457EEC457}"/>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1278285" y="6329208"/>
            <a:ext cx="245075" cy="245075"/>
          </a:xfrm>
          <a:prstGeom prst="rect">
            <a:avLst/>
          </a:prstGeom>
        </p:spPr>
      </p:pic>
      <p:sp>
        <p:nvSpPr>
          <p:cNvPr id="6" name="Content Placeholder 4">
            <a:extLst>
              <a:ext uri="{FF2B5EF4-FFF2-40B4-BE49-F238E27FC236}">
                <a16:creationId xmlns:a16="http://schemas.microsoft.com/office/drawing/2014/main" id="{63D23E9F-4300-3582-E7FF-0F063D74AFD8}"/>
              </a:ext>
            </a:extLst>
          </p:cNvPr>
          <p:cNvSpPr>
            <a:spLocks noGrp="1"/>
          </p:cNvSpPr>
          <p:nvPr>
            <p:ph sz="quarter" idx="23"/>
          </p:nvPr>
        </p:nvSpPr>
        <p:spPr>
          <a:xfrm>
            <a:off x="1237674" y="1989142"/>
            <a:ext cx="7194551" cy="3506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51329877"/>
      </p:ext>
    </p:extLst>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Icon slide revers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B63E082-56B0-3F02-43A7-1BCAA4310848}"/>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618750"/>
            <a:ext cx="1845277" cy="1536471"/>
          </a:xfrm>
          <a:prstGeom prst="rect">
            <a:avLst/>
          </a:prstGeom>
        </p:spPr>
        <p:txBody>
          <a:bodyPr/>
          <a:lstStyle/>
          <a:p>
            <a:r>
              <a:rPr lang="en-US" dirty="0"/>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2716561" y="3658273"/>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1676867" y="3343469"/>
            <a:ext cx="2080592" cy="31480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618750"/>
            <a:ext cx="1845277" cy="1536471"/>
          </a:xfrm>
          <a:prstGeom prst="rect">
            <a:avLst/>
          </a:prstGeom>
        </p:spPr>
        <p:txBody>
          <a:bodyPr/>
          <a:lstStyle/>
          <a:p>
            <a:r>
              <a:rPr lang="en-US" dirty="0"/>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6038881" y="3658273"/>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4999187" y="3343469"/>
            <a:ext cx="2080592" cy="31480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618750"/>
            <a:ext cx="1845277" cy="1536471"/>
          </a:xfrm>
          <a:prstGeom prst="rect">
            <a:avLst/>
          </a:prstGeom>
        </p:spPr>
        <p:txBody>
          <a:bodyPr/>
          <a:lstStyle/>
          <a:p>
            <a:r>
              <a:rPr lang="en-US" dirty="0"/>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9401841" y="3658273"/>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8362147" y="3343469"/>
            <a:ext cx="2080592" cy="31480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pic>
        <p:nvPicPr>
          <p:cNvPr id="4" name="Picture 3" descr="Icon&#10;&#10;Description automatically generated">
            <a:extLst>
              <a:ext uri="{FF2B5EF4-FFF2-40B4-BE49-F238E27FC236}">
                <a16:creationId xmlns:a16="http://schemas.microsoft.com/office/drawing/2014/main" id="{FBEF7363-80BE-F457-7C91-D1C3BD29AC5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277600" y="236146"/>
            <a:ext cx="573536" cy="509697"/>
          </a:xfrm>
          <a:prstGeom prst="rect">
            <a:avLst/>
          </a:prstGeom>
        </p:spPr>
      </p:pic>
      <p:sp>
        <p:nvSpPr>
          <p:cNvPr id="3" name="Text Placeholder 16">
            <a:extLst>
              <a:ext uri="{FF2B5EF4-FFF2-40B4-BE49-F238E27FC236}">
                <a16:creationId xmlns:a16="http://schemas.microsoft.com/office/drawing/2014/main" id="{71ADCB4C-E089-03A9-F066-D6253010F71D}"/>
              </a:ext>
            </a:extLst>
          </p:cNvPr>
          <p:cNvSpPr>
            <a:spLocks noGrp="1"/>
          </p:cNvSpPr>
          <p:nvPr>
            <p:ph type="body" sz="quarter" idx="29" hasCustomPrompt="1"/>
          </p:nvPr>
        </p:nvSpPr>
        <p:spPr>
          <a:xfrm>
            <a:off x="179452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6" name="Text Placeholder 16">
            <a:extLst>
              <a:ext uri="{FF2B5EF4-FFF2-40B4-BE49-F238E27FC236}">
                <a16:creationId xmlns:a16="http://schemas.microsoft.com/office/drawing/2014/main" id="{91E84CB6-732A-502B-53E4-B198520BCDD8}"/>
              </a:ext>
            </a:extLst>
          </p:cNvPr>
          <p:cNvSpPr>
            <a:spLocks noGrp="1"/>
          </p:cNvSpPr>
          <p:nvPr>
            <p:ph type="body" sz="quarter" idx="33" hasCustomPrompt="1"/>
          </p:nvPr>
        </p:nvSpPr>
        <p:spPr>
          <a:xfrm>
            <a:off x="511684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7" name="Text Placeholder 16">
            <a:extLst>
              <a:ext uri="{FF2B5EF4-FFF2-40B4-BE49-F238E27FC236}">
                <a16:creationId xmlns:a16="http://schemas.microsoft.com/office/drawing/2014/main" id="{FDDBEC15-7D8F-D58A-49C8-B5AB245FAF02}"/>
              </a:ext>
            </a:extLst>
          </p:cNvPr>
          <p:cNvSpPr>
            <a:spLocks noGrp="1"/>
          </p:cNvSpPr>
          <p:nvPr>
            <p:ph type="body" sz="quarter" idx="36" hasCustomPrompt="1"/>
          </p:nvPr>
        </p:nvSpPr>
        <p:spPr>
          <a:xfrm>
            <a:off x="8479804"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8" name="Text Placeholder 4">
            <a:extLst>
              <a:ext uri="{FF2B5EF4-FFF2-40B4-BE49-F238E27FC236}">
                <a16:creationId xmlns:a16="http://schemas.microsoft.com/office/drawing/2014/main" id="{01779819-5FA3-8C29-55DE-4DB01E13E7F6}"/>
              </a:ext>
            </a:extLst>
          </p:cNvPr>
          <p:cNvSpPr>
            <a:spLocks noGrp="1"/>
          </p:cNvSpPr>
          <p:nvPr>
            <p:ph type="body" sz="quarter" idx="23"/>
          </p:nvPr>
        </p:nvSpPr>
        <p:spPr>
          <a:xfrm>
            <a:off x="1352168" y="4374605"/>
            <a:ext cx="2722875"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0" name="Text Placeholder 4">
            <a:extLst>
              <a:ext uri="{FF2B5EF4-FFF2-40B4-BE49-F238E27FC236}">
                <a16:creationId xmlns:a16="http://schemas.microsoft.com/office/drawing/2014/main" id="{3722DB6E-3578-62A3-29CB-F54A981827B4}"/>
              </a:ext>
            </a:extLst>
          </p:cNvPr>
          <p:cNvSpPr>
            <a:spLocks noGrp="1"/>
          </p:cNvSpPr>
          <p:nvPr>
            <p:ph type="body" sz="quarter" idx="37"/>
          </p:nvPr>
        </p:nvSpPr>
        <p:spPr>
          <a:xfrm>
            <a:off x="4691716" y="4374605"/>
            <a:ext cx="2722875"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
        <p:nvSpPr>
          <p:cNvPr id="11" name="Text Placeholder 4">
            <a:extLst>
              <a:ext uri="{FF2B5EF4-FFF2-40B4-BE49-F238E27FC236}">
                <a16:creationId xmlns:a16="http://schemas.microsoft.com/office/drawing/2014/main" id="{62E7B5FA-143B-4E33-EBB8-2B3B40161782}"/>
              </a:ext>
            </a:extLst>
          </p:cNvPr>
          <p:cNvSpPr>
            <a:spLocks noGrp="1"/>
          </p:cNvSpPr>
          <p:nvPr>
            <p:ph type="body" sz="quarter" idx="38"/>
          </p:nvPr>
        </p:nvSpPr>
        <p:spPr>
          <a:xfrm>
            <a:off x="8044516" y="4374605"/>
            <a:ext cx="2722875" cy="1801575"/>
          </a:xfrm>
        </p:spPr>
        <p:txBody>
          <a:bodyPr lIns="0" tIns="0" rIns="0" bIns="0"/>
          <a:lstStyle>
            <a:lvl1pPr algn="ctr">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043502955"/>
      </p:ext>
    </p:extLst>
  </p:cSld>
  <p:clrMapOvr>
    <a:masterClrMapping/>
  </p:clrMapOvr>
  <p:hf hdr="0" ftr="0" dt="0"/>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95">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hank you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C298851-D65E-AAEA-B4DB-BC4B0500F489}"/>
              </a:ext>
            </a:extLst>
          </p:cNvPr>
          <p:cNvSpPr/>
          <p:nvPr/>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pic>
        <p:nvPicPr>
          <p:cNvPr id="9" name="Picture 8" descr="Icon&#10;&#10;Description automatically generated">
            <a:extLst>
              <a:ext uri="{FF2B5EF4-FFF2-40B4-BE49-F238E27FC236}">
                <a16:creationId xmlns:a16="http://schemas.microsoft.com/office/drawing/2014/main" id="{48894189-2791-4185-7F02-C56BC753B24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6718"/>
          <a:stretch/>
        </p:blipFill>
        <p:spPr>
          <a:xfrm>
            <a:off x="10388600" y="4996026"/>
            <a:ext cx="1803400" cy="1861975"/>
          </a:xfrm>
          <a:prstGeom prst="rect">
            <a:avLst/>
          </a:prstGeom>
        </p:spPr>
      </p:pic>
      <p:sp>
        <p:nvSpPr>
          <p:cNvPr id="16" name="TextBox 15">
            <a:hlinkClick r:id="rId3"/>
            <a:extLst>
              <a:ext uri="{FF2B5EF4-FFF2-40B4-BE49-F238E27FC236}">
                <a16:creationId xmlns:a16="http://schemas.microsoft.com/office/drawing/2014/main" id="{C2D0C858-59B4-E863-2141-A590CA1FD3BA}"/>
              </a:ext>
            </a:extLst>
          </p:cNvPr>
          <p:cNvSpPr txBox="1"/>
          <p:nvPr/>
        </p:nvSpPr>
        <p:spPr>
          <a:xfrm>
            <a:off x="1156447" y="6273226"/>
            <a:ext cx="1937628" cy="338554"/>
          </a:xfrm>
          <a:prstGeom prst="rect">
            <a:avLst/>
          </a:prstGeom>
          <a:noFill/>
        </p:spPr>
        <p:txBody>
          <a:bodyPr wrap="square" rtlCol="0">
            <a:spAutoFit/>
          </a:bodyPr>
          <a:lstStyle/>
          <a:p>
            <a:pPr algn="l"/>
            <a:r>
              <a:rPr lang="en-AU" sz="1600" b="1" i="0" kern="600" spc="100" dirty="0">
                <a:solidFill>
                  <a:schemeClr val="bg1"/>
                </a:solidFill>
                <a:latin typeface="+mj-lt"/>
                <a:ea typeface="Roboto Slab Light" charset="0"/>
                <a:cs typeface="Roboto Slab Light" charset="0"/>
              </a:rPr>
              <a:t>burnet.edu.au</a:t>
            </a:r>
            <a:endParaRPr lang="en-US" sz="1600" b="1" i="0" kern="600" spc="100" dirty="0">
              <a:solidFill>
                <a:schemeClr val="bg1"/>
              </a:solidFill>
              <a:latin typeface="+mj-lt"/>
              <a:ea typeface="Roboto Slab Light" charset="0"/>
              <a:cs typeface="Roboto Slab Light" charset="0"/>
            </a:endParaRPr>
          </a:p>
        </p:txBody>
      </p:sp>
      <p:pic>
        <p:nvPicPr>
          <p:cNvPr id="22" name="Picture 21" descr="Icon&#10;&#10;Description automatically generated">
            <a:extLst>
              <a:ext uri="{FF2B5EF4-FFF2-40B4-BE49-F238E27FC236}">
                <a16:creationId xmlns:a16="http://schemas.microsoft.com/office/drawing/2014/main" id="{BDE19173-8A29-2EB6-2889-DA75280743F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179424" y="680552"/>
            <a:ext cx="1401144" cy="1663549"/>
          </a:xfrm>
          <a:prstGeom prst="rect">
            <a:avLst/>
          </a:prstGeom>
        </p:spPr>
      </p:pic>
      <p:sp>
        <p:nvSpPr>
          <p:cNvPr id="23" name="Title 1">
            <a:extLst>
              <a:ext uri="{FF2B5EF4-FFF2-40B4-BE49-F238E27FC236}">
                <a16:creationId xmlns:a16="http://schemas.microsoft.com/office/drawing/2014/main" id="{B4620C61-200B-ECBC-8C89-5D02A029C81A}"/>
              </a:ext>
            </a:extLst>
          </p:cNvPr>
          <p:cNvSpPr>
            <a:spLocks noGrp="1"/>
          </p:cNvSpPr>
          <p:nvPr>
            <p:ph type="ctrTitle" hasCustomPrompt="1"/>
          </p:nvPr>
        </p:nvSpPr>
        <p:spPr>
          <a:xfrm>
            <a:off x="1230336" y="2885176"/>
            <a:ext cx="6417371" cy="615553"/>
          </a:xfrm>
          <a:prstGeom prst="rect">
            <a:avLst/>
          </a:prstGeom>
        </p:spPr>
        <p:txBody>
          <a:bodyPr wrap="square" lIns="0" tIns="0" rIns="0" anchor="b">
            <a:spAutoFit/>
          </a:bodyPr>
          <a:lstStyle>
            <a:lvl1pPr algn="l">
              <a:defRPr sz="4000" spc="100" baseline="0">
                <a:solidFill>
                  <a:schemeClr val="bg1"/>
                </a:solidFill>
                <a:latin typeface="+mj-lt"/>
              </a:defRPr>
            </a:lvl1pPr>
          </a:lstStyle>
          <a:p>
            <a:r>
              <a:rPr lang="en-GB"/>
              <a:t>Thank you</a:t>
            </a:r>
            <a:endParaRPr lang="en-US"/>
          </a:p>
        </p:txBody>
      </p:sp>
      <p:sp>
        <p:nvSpPr>
          <p:cNvPr id="25" name="Text Placeholder 17">
            <a:extLst>
              <a:ext uri="{FF2B5EF4-FFF2-40B4-BE49-F238E27FC236}">
                <a16:creationId xmlns:a16="http://schemas.microsoft.com/office/drawing/2014/main" id="{B7DC204D-2A1C-09FB-D9DE-BCA66E3EF580}"/>
              </a:ext>
            </a:extLst>
          </p:cNvPr>
          <p:cNvSpPr>
            <a:spLocks noGrp="1"/>
          </p:cNvSpPr>
          <p:nvPr>
            <p:ph type="body" sz="quarter" idx="10" hasCustomPrompt="1"/>
          </p:nvPr>
        </p:nvSpPr>
        <p:spPr>
          <a:xfrm>
            <a:off x="1239569" y="3895041"/>
            <a:ext cx="6417371" cy="639491"/>
          </a:xfrm>
          <a:prstGeom prst="rect">
            <a:avLst/>
          </a:prstGeom>
        </p:spPr>
        <p:txBody>
          <a:bodyPr wrap="square" lIns="0" tIns="0" rIns="0">
            <a:spAutoFit/>
          </a:bodyPr>
          <a:lstStyle>
            <a:lvl1pPr marL="0" indent="0">
              <a:lnSpc>
                <a:spcPct val="100000"/>
              </a:lnSpc>
              <a:buFontTx/>
              <a:buNone/>
              <a:defRPr sz="1600" b="0" i="0" spc="100" baseline="0">
                <a:solidFill>
                  <a:schemeClr val="bg1"/>
                </a:solidFill>
                <a:latin typeface="Consolas" panose="020B0609020204030204" pitchFamily="49" charset="0"/>
                <a:cs typeface="Consolas" panose="020B0609020204030204" pitchFamily="49" charset="0"/>
              </a:defRPr>
            </a:lvl1pPr>
          </a:lstStyle>
          <a:p>
            <a:r>
              <a:rPr lang="en-GB"/>
              <a:t>ASSOCIATE PROFESSOR FIRSTNAME LASTNAME</a:t>
            </a:r>
          </a:p>
          <a:p>
            <a:r>
              <a:rPr lang="en-GB"/>
              <a:t>Email: </a:t>
            </a:r>
            <a:r>
              <a:rPr lang="en-GB" err="1"/>
              <a:t>firstname.lastname@burnet.edu.au</a:t>
            </a:r>
            <a:endParaRPr lang="en-US"/>
          </a:p>
        </p:txBody>
      </p:sp>
      <p:cxnSp>
        <p:nvCxnSpPr>
          <p:cNvPr id="8" name="Straight Connector 7">
            <a:extLst>
              <a:ext uri="{FF2B5EF4-FFF2-40B4-BE49-F238E27FC236}">
                <a16:creationId xmlns:a16="http://schemas.microsoft.com/office/drawing/2014/main" id="{E09D8235-5318-467D-676E-D0D0502E183D}"/>
              </a:ext>
            </a:extLst>
          </p:cNvPr>
          <p:cNvCxnSpPr>
            <a:cxnSpLocks/>
          </p:cNvCxnSpPr>
          <p:nvPr/>
        </p:nvCxnSpPr>
        <p:spPr>
          <a:xfrm>
            <a:off x="1230337" y="3610467"/>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2AAA8DEA-BA2D-F828-6255-81632E9D7154}"/>
              </a:ext>
            </a:extLst>
          </p:cNvPr>
          <p:cNvCxnSpPr>
            <a:cxnSpLocks/>
          </p:cNvCxnSpPr>
          <p:nvPr/>
        </p:nvCxnSpPr>
        <p:spPr>
          <a:xfrm>
            <a:off x="1230337" y="5657693"/>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2" name="Graphic 1">
            <a:extLst>
              <a:ext uri="{FF2B5EF4-FFF2-40B4-BE49-F238E27FC236}">
                <a16:creationId xmlns:a16="http://schemas.microsoft.com/office/drawing/2014/main" id="{0FE15F31-58E7-28D4-5DE4-EA6029B9DA1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234778" y="5840627"/>
            <a:ext cx="371191" cy="371191"/>
          </a:xfrm>
          <a:prstGeom prst="rect">
            <a:avLst/>
          </a:prstGeom>
        </p:spPr>
      </p:pic>
      <p:pic>
        <p:nvPicPr>
          <p:cNvPr id="3" name="Graphic 2">
            <a:extLst>
              <a:ext uri="{FF2B5EF4-FFF2-40B4-BE49-F238E27FC236}">
                <a16:creationId xmlns:a16="http://schemas.microsoft.com/office/drawing/2014/main" id="{28194088-6067-6780-916F-7CEBDF7BCC6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2738430" y="5840627"/>
            <a:ext cx="371191" cy="371191"/>
          </a:xfrm>
          <a:prstGeom prst="rect">
            <a:avLst/>
          </a:prstGeom>
        </p:spPr>
      </p:pic>
      <p:pic>
        <p:nvPicPr>
          <p:cNvPr id="4" name="Graphic 3">
            <a:extLst>
              <a:ext uri="{FF2B5EF4-FFF2-40B4-BE49-F238E27FC236}">
                <a16:creationId xmlns:a16="http://schemas.microsoft.com/office/drawing/2014/main" id="{4234CAD9-81EF-849A-E3E7-807B7F2EDCFD}"/>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740261" y="5840627"/>
            <a:ext cx="371191" cy="371191"/>
          </a:xfrm>
          <a:prstGeom prst="rect">
            <a:avLst/>
          </a:prstGeom>
        </p:spPr>
      </p:pic>
      <p:pic>
        <p:nvPicPr>
          <p:cNvPr id="5" name="Graphic 4">
            <a:extLst>
              <a:ext uri="{FF2B5EF4-FFF2-40B4-BE49-F238E27FC236}">
                <a16:creationId xmlns:a16="http://schemas.microsoft.com/office/drawing/2014/main" id="{11DB4494-AF65-019F-28C1-3D168C66B475}"/>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2239346" y="5840627"/>
            <a:ext cx="371191" cy="371191"/>
          </a:xfrm>
          <a:prstGeom prst="rect">
            <a:avLst/>
          </a:prstGeom>
        </p:spPr>
      </p:pic>
    </p:spTree>
    <p:extLst>
      <p:ext uri="{BB962C8B-B14F-4D97-AF65-F5344CB8AC3E}">
        <p14:creationId xmlns:p14="http://schemas.microsoft.com/office/powerpoint/2010/main" val="2402664135"/>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2lineHeadline+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5" y="868543"/>
            <a:ext cx="4513771"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sp>
        <p:nvSpPr>
          <p:cNvPr id="8" name="Picture Placeholder 7">
            <a:extLst>
              <a:ext uri="{FF2B5EF4-FFF2-40B4-BE49-F238E27FC236}">
                <a16:creationId xmlns:a16="http://schemas.microsoft.com/office/drawing/2014/main" id="{C095236D-0461-A6FF-B0EB-4800EDD3DDFE}"/>
              </a:ext>
            </a:extLst>
          </p:cNvPr>
          <p:cNvSpPr>
            <a:spLocks noGrp="1"/>
          </p:cNvSpPr>
          <p:nvPr>
            <p:ph type="pic" sz="quarter" idx="20"/>
          </p:nvPr>
        </p:nvSpPr>
        <p:spPr>
          <a:xfrm>
            <a:off x="1235077" y="2024063"/>
            <a:ext cx="10155239" cy="4284663"/>
          </a:xfrm>
        </p:spPr>
        <p:txBody>
          <a:bodyPr/>
          <a:lstStyle/>
          <a:p>
            <a:endParaRPr lang="en-US" dirty="0"/>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Tree>
    <p:extLst>
      <p:ext uri="{BB962C8B-B14F-4D97-AF65-F5344CB8AC3E}">
        <p14:creationId xmlns:p14="http://schemas.microsoft.com/office/powerpoint/2010/main" val="983257605"/>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Headline_1colText+graph(imag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11" name="Text Placeholder 16">
            <a:extLst>
              <a:ext uri="{FF2B5EF4-FFF2-40B4-BE49-F238E27FC236}">
                <a16:creationId xmlns:a16="http://schemas.microsoft.com/office/drawing/2014/main" id="{F3AAD051-305B-594C-D4AD-12F18A90B5D6}"/>
              </a:ext>
            </a:extLst>
          </p:cNvPr>
          <p:cNvSpPr>
            <a:spLocks noGrp="1"/>
          </p:cNvSpPr>
          <p:nvPr>
            <p:ph type="body" sz="quarter" idx="10" hasCustomPrompt="1"/>
          </p:nvPr>
        </p:nvSpPr>
        <p:spPr>
          <a:xfrm>
            <a:off x="1250926" y="868543"/>
            <a:ext cx="4619788" cy="797719"/>
          </a:xfrm>
          <a:prstGeom prst="rect">
            <a:avLst/>
          </a:prstGeom>
        </p:spPr>
        <p:txBody>
          <a:bodyPr wrap="square" lIns="0" tIns="0" rIns="0" bIns="0">
            <a:spAutoFit/>
          </a:bodyPr>
          <a:lstStyle>
            <a:lvl1pPr marL="0" indent="0">
              <a:lnSpc>
                <a:spcPct val="80000"/>
              </a:lnSpc>
              <a:buNone/>
              <a:defRPr sz="3200" b="0" cap="none" spc="100" baseline="0">
                <a:solidFill>
                  <a:schemeClr val="tx2"/>
                </a:solidFill>
                <a:latin typeface="+mj-lt"/>
              </a:defRPr>
            </a:lvl1pPr>
          </a:lstStyle>
          <a:p>
            <a:pPr lvl="0"/>
            <a:r>
              <a:rPr lang="en-GB"/>
              <a:t>Headlines that require two lines to fit the text </a:t>
            </a:r>
            <a:endParaRPr lang="en-US"/>
          </a:p>
        </p:txBody>
      </p:sp>
      <p:cxnSp>
        <p:nvCxnSpPr>
          <p:cNvPr id="4" name="Straight Connector 3">
            <a:extLst>
              <a:ext uri="{FF2B5EF4-FFF2-40B4-BE49-F238E27FC236}">
                <a16:creationId xmlns:a16="http://schemas.microsoft.com/office/drawing/2014/main" id="{81F2922D-AA80-C28C-EFA3-EC3FA0E36DC1}"/>
              </a:ext>
            </a:extLst>
          </p:cNvPr>
          <p:cNvCxnSpPr>
            <a:cxnSpLocks/>
          </p:cNvCxnSpPr>
          <p:nvPr userDrawn="1"/>
        </p:nvCxnSpPr>
        <p:spPr>
          <a:xfrm>
            <a:off x="5380235" y="1947618"/>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userDrawn="1"/>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Picture Placeholder 16">
            <a:extLst>
              <a:ext uri="{FF2B5EF4-FFF2-40B4-BE49-F238E27FC236}">
                <a16:creationId xmlns:a16="http://schemas.microsoft.com/office/drawing/2014/main" id="{35CD3F0E-B164-762A-A427-81D7552D5F30}"/>
              </a:ext>
            </a:extLst>
          </p:cNvPr>
          <p:cNvSpPr>
            <a:spLocks noGrp="1"/>
          </p:cNvSpPr>
          <p:nvPr>
            <p:ph type="pic" sz="quarter" idx="21"/>
          </p:nvPr>
        </p:nvSpPr>
        <p:spPr>
          <a:xfrm>
            <a:off x="5772159" y="2862254"/>
            <a:ext cx="5449872" cy="3165485"/>
          </a:xfrm>
          <a:prstGeom prst="rect">
            <a:avLst/>
          </a:prstGeom>
        </p:spPr>
        <p:txBody>
          <a:bodyPr/>
          <a:lstStyle/>
          <a:p>
            <a:endParaRPr lang="en-US" dirty="0"/>
          </a:p>
        </p:txBody>
      </p:sp>
      <p:sp>
        <p:nvSpPr>
          <p:cNvPr id="7" name="Text Placeholder 11">
            <a:extLst>
              <a:ext uri="{FF2B5EF4-FFF2-40B4-BE49-F238E27FC236}">
                <a16:creationId xmlns:a16="http://schemas.microsoft.com/office/drawing/2014/main" id="{2E8ADEB6-53B7-3D22-7955-660FC5DE7C3E}"/>
              </a:ext>
            </a:extLst>
          </p:cNvPr>
          <p:cNvSpPr>
            <a:spLocks noGrp="1"/>
          </p:cNvSpPr>
          <p:nvPr>
            <p:ph type="body" sz="quarter" idx="11" hasCustomPrompt="1"/>
          </p:nvPr>
        </p:nvSpPr>
        <p:spPr>
          <a:xfrm>
            <a:off x="5997389" y="6549650"/>
            <a:ext cx="5962872" cy="143951"/>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189" indent="0">
              <a:buFontTx/>
              <a:buNone/>
              <a:defRPr sz="1500" baseline="0">
                <a:latin typeface="Degular Text" pitchFamily="82" charset="77"/>
              </a:defRPr>
            </a:lvl2pPr>
            <a:lvl3pPr marL="914377" indent="0">
              <a:buFontTx/>
              <a:buNone/>
              <a:defRPr sz="1500" baseline="0">
                <a:latin typeface="Degular Text" pitchFamily="82" charset="77"/>
              </a:defRPr>
            </a:lvl3pPr>
            <a:lvl4pPr marL="1371566" indent="0">
              <a:buFontTx/>
              <a:buNone/>
              <a:defRPr sz="1500" baseline="0">
                <a:latin typeface="Degular Text" pitchFamily="82" charset="77"/>
              </a:defRPr>
            </a:lvl4pPr>
            <a:lvl5pPr marL="1828754" indent="0">
              <a:buFontTx/>
              <a:buNone/>
              <a:defRPr sz="1500" baseline="0">
                <a:latin typeface="Degular Text" pitchFamily="82" charset="77"/>
              </a:defRPr>
            </a:lvl5pPr>
          </a:lstStyle>
          <a:p>
            <a:pPr lvl="0"/>
            <a:r>
              <a:rPr lang="en-GB"/>
              <a:t>Click to add text</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1934170"/>
            <a:ext cx="5449864" cy="549631"/>
          </a:xfrm>
          <a:prstGeom prst="rect">
            <a:avLst/>
          </a:prstGeom>
        </p:spPr>
        <p:txBody>
          <a:bodyPr/>
          <a:lstStyle>
            <a:lvl1pPr algn="ctr">
              <a:lnSpc>
                <a:spcPct val="100000"/>
              </a:lnSpc>
              <a:spcAft>
                <a:spcPts val="0"/>
              </a:spcAft>
              <a:defRPr sz="1300" b="1" i="0" cap="all" spc="100" baseline="0">
                <a:solidFill>
                  <a:schemeClr val="tx1"/>
                </a:solidFill>
                <a:latin typeface="Consolas" panose="020B0609020204030204" pitchFamily="49" charset="0"/>
                <a:cs typeface="Consolas" panose="020B0609020204030204" pitchFamily="49" charset="0"/>
              </a:defRPr>
            </a:lvl1pPr>
            <a:lvl4pPr marL="179996" indent="-179996">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D4C31F92-7E5D-6B2D-7D34-48E3E8DB2DD4}"/>
              </a:ext>
            </a:extLst>
          </p:cNvPr>
          <p:cNvSpPr>
            <a:spLocks noGrp="1"/>
          </p:cNvSpPr>
          <p:nvPr>
            <p:ph type="body" sz="quarter" idx="23"/>
          </p:nvPr>
        </p:nvSpPr>
        <p:spPr>
          <a:xfrm>
            <a:off x="1250925" y="2017025"/>
            <a:ext cx="3765571" cy="4010715"/>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30912614"/>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Icon slid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722663" y="1618750"/>
            <a:ext cx="1845277" cy="1536471"/>
          </a:xfrm>
          <a:prstGeom prst="rect">
            <a:avLst/>
          </a:prstGeom>
        </p:spPr>
        <p:txBody>
          <a:bodyPr/>
          <a:lstStyle/>
          <a:p>
            <a:r>
              <a:rPr lang="en-US" dirty="0"/>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p:nvCxnSpPr>
        <p:spPr>
          <a:xfrm flipV="1">
            <a:off x="1644699" y="3658273"/>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p:nvSpPr>
        <p:spPr>
          <a:xfrm>
            <a:off x="605004" y="3343469"/>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722663"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3674367" y="1618750"/>
            <a:ext cx="1845277" cy="1536471"/>
          </a:xfrm>
          <a:prstGeom prst="rect">
            <a:avLst/>
          </a:prstGeom>
        </p:spPr>
        <p:txBody>
          <a:bodyPr/>
          <a:lstStyle/>
          <a:p>
            <a:r>
              <a:rPr lang="en-US" dirty="0"/>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p:nvCxnSpPr>
        <p:spPr>
          <a:xfrm flipV="1">
            <a:off x="4596403" y="3658273"/>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p:nvSpPr>
        <p:spPr>
          <a:xfrm>
            <a:off x="3556708" y="3343469"/>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5" name="Text Placeholder 16">
            <a:extLst>
              <a:ext uri="{FF2B5EF4-FFF2-40B4-BE49-F238E27FC236}">
                <a16:creationId xmlns:a16="http://schemas.microsoft.com/office/drawing/2014/main" id="{BB02950C-B3E6-174B-3073-34DEBC4E536F}"/>
              </a:ext>
            </a:extLst>
          </p:cNvPr>
          <p:cNvSpPr>
            <a:spLocks noGrp="1"/>
          </p:cNvSpPr>
          <p:nvPr>
            <p:ph type="body" sz="quarter" idx="33" hasCustomPrompt="1"/>
          </p:nvPr>
        </p:nvSpPr>
        <p:spPr>
          <a:xfrm>
            <a:off x="3674367"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6657180" y="1618750"/>
            <a:ext cx="1845277" cy="1536471"/>
          </a:xfrm>
          <a:prstGeom prst="rect">
            <a:avLst/>
          </a:prstGeom>
        </p:spPr>
        <p:txBody>
          <a:bodyPr/>
          <a:lstStyle/>
          <a:p>
            <a:r>
              <a:rPr lang="en-US" dirty="0"/>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p:nvCxnSpPr>
        <p:spPr>
          <a:xfrm flipV="1">
            <a:off x="7579216" y="3658273"/>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p:nvSpPr>
        <p:spPr>
          <a:xfrm>
            <a:off x="6539521" y="3343469"/>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31" name="Text Placeholder 16">
            <a:extLst>
              <a:ext uri="{FF2B5EF4-FFF2-40B4-BE49-F238E27FC236}">
                <a16:creationId xmlns:a16="http://schemas.microsoft.com/office/drawing/2014/main" id="{CFD02A4A-EEC9-F7C4-258C-9EE468F83723}"/>
              </a:ext>
            </a:extLst>
          </p:cNvPr>
          <p:cNvSpPr>
            <a:spLocks noGrp="1"/>
          </p:cNvSpPr>
          <p:nvPr>
            <p:ph type="body" sz="quarter" idx="36" hasCustomPrompt="1"/>
          </p:nvPr>
        </p:nvSpPr>
        <p:spPr>
          <a:xfrm>
            <a:off x="6657180"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4" name="Text Placeholder 4">
            <a:extLst>
              <a:ext uri="{FF2B5EF4-FFF2-40B4-BE49-F238E27FC236}">
                <a16:creationId xmlns:a16="http://schemas.microsoft.com/office/drawing/2014/main" id="{389123AF-313E-4972-D396-94B6164B7FDC}"/>
              </a:ext>
            </a:extLst>
          </p:cNvPr>
          <p:cNvSpPr>
            <a:spLocks noGrp="1"/>
          </p:cNvSpPr>
          <p:nvPr>
            <p:ph type="body" sz="quarter" idx="23"/>
          </p:nvPr>
        </p:nvSpPr>
        <p:spPr>
          <a:xfrm>
            <a:off x="280305" y="4374605"/>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5" name="Text Placeholder 4">
            <a:extLst>
              <a:ext uri="{FF2B5EF4-FFF2-40B4-BE49-F238E27FC236}">
                <a16:creationId xmlns:a16="http://schemas.microsoft.com/office/drawing/2014/main" id="{0DCBDD5E-86C8-0A54-995D-AFDD4867DAE9}"/>
              </a:ext>
            </a:extLst>
          </p:cNvPr>
          <p:cNvSpPr>
            <a:spLocks noGrp="1"/>
          </p:cNvSpPr>
          <p:nvPr>
            <p:ph type="body" sz="quarter" idx="37"/>
          </p:nvPr>
        </p:nvSpPr>
        <p:spPr>
          <a:xfrm>
            <a:off x="3249237" y="4374605"/>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6" name="Text Placeholder 4">
            <a:extLst>
              <a:ext uri="{FF2B5EF4-FFF2-40B4-BE49-F238E27FC236}">
                <a16:creationId xmlns:a16="http://schemas.microsoft.com/office/drawing/2014/main" id="{E202C318-A752-D154-D077-124275F55BE5}"/>
              </a:ext>
            </a:extLst>
          </p:cNvPr>
          <p:cNvSpPr>
            <a:spLocks noGrp="1"/>
          </p:cNvSpPr>
          <p:nvPr>
            <p:ph type="body" sz="quarter" idx="38"/>
          </p:nvPr>
        </p:nvSpPr>
        <p:spPr>
          <a:xfrm>
            <a:off x="6221891" y="4374605"/>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
        <p:nvSpPr>
          <p:cNvPr id="7" name="Picture Placeholder 18">
            <a:extLst>
              <a:ext uri="{FF2B5EF4-FFF2-40B4-BE49-F238E27FC236}">
                <a16:creationId xmlns:a16="http://schemas.microsoft.com/office/drawing/2014/main" id="{FC4A5CED-D349-CBEF-1313-3DB0DEB325D8}"/>
              </a:ext>
            </a:extLst>
          </p:cNvPr>
          <p:cNvSpPr>
            <a:spLocks noGrp="1"/>
          </p:cNvSpPr>
          <p:nvPr>
            <p:ph type="pic" sz="quarter" idx="39"/>
          </p:nvPr>
        </p:nvSpPr>
        <p:spPr>
          <a:xfrm>
            <a:off x="9639991" y="1618750"/>
            <a:ext cx="1845277" cy="1536471"/>
          </a:xfrm>
          <a:prstGeom prst="rect">
            <a:avLst/>
          </a:prstGeom>
        </p:spPr>
        <p:txBody>
          <a:bodyPr/>
          <a:lstStyle/>
          <a:p>
            <a:r>
              <a:rPr lang="en-US" dirty="0"/>
              <a:t>Click icon to add picture</a:t>
            </a:r>
          </a:p>
        </p:txBody>
      </p:sp>
      <p:cxnSp>
        <p:nvCxnSpPr>
          <p:cNvPr id="8" name="Straight Connector 7">
            <a:extLst>
              <a:ext uri="{FF2B5EF4-FFF2-40B4-BE49-F238E27FC236}">
                <a16:creationId xmlns:a16="http://schemas.microsoft.com/office/drawing/2014/main" id="{FC9B26D4-B2AC-0D47-F4FC-72E845AD9151}"/>
              </a:ext>
            </a:extLst>
          </p:cNvPr>
          <p:cNvCxnSpPr>
            <a:cxnSpLocks/>
          </p:cNvCxnSpPr>
          <p:nvPr userDrawn="1"/>
        </p:nvCxnSpPr>
        <p:spPr>
          <a:xfrm flipV="1">
            <a:off x="10562028" y="3658273"/>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ounded Rectangle 29">
            <a:extLst>
              <a:ext uri="{FF2B5EF4-FFF2-40B4-BE49-F238E27FC236}">
                <a16:creationId xmlns:a16="http://schemas.microsoft.com/office/drawing/2014/main" id="{6B2963F5-67BE-0643-C42B-DF9DD436D272}"/>
              </a:ext>
            </a:extLst>
          </p:cNvPr>
          <p:cNvSpPr/>
          <p:nvPr userDrawn="1"/>
        </p:nvSpPr>
        <p:spPr>
          <a:xfrm>
            <a:off x="9522333" y="3343469"/>
            <a:ext cx="2080592" cy="314803"/>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29" dirty="0"/>
          </a:p>
        </p:txBody>
      </p:sp>
      <p:sp>
        <p:nvSpPr>
          <p:cNvPr id="11" name="Text Placeholder 16">
            <a:extLst>
              <a:ext uri="{FF2B5EF4-FFF2-40B4-BE49-F238E27FC236}">
                <a16:creationId xmlns:a16="http://schemas.microsoft.com/office/drawing/2014/main" id="{25A2DA94-DF09-66C3-CB56-6F4BECE91AA6}"/>
              </a:ext>
            </a:extLst>
          </p:cNvPr>
          <p:cNvSpPr>
            <a:spLocks noGrp="1"/>
          </p:cNvSpPr>
          <p:nvPr>
            <p:ph type="body" sz="quarter" idx="40" hasCustomPrompt="1"/>
          </p:nvPr>
        </p:nvSpPr>
        <p:spPr>
          <a:xfrm>
            <a:off x="9639991" y="3384589"/>
            <a:ext cx="1845277" cy="282648"/>
          </a:xfrm>
          <a:prstGeom prst="rect">
            <a:avLst/>
          </a:prstGeom>
        </p:spPr>
        <p:txBody>
          <a:bodyPr lIns="0" tIns="0" rIns="0" bIns="0"/>
          <a:lstStyle>
            <a:lvl1pPr algn="ctr">
              <a:lnSpc>
                <a:spcPct val="100000"/>
              </a:lnSpc>
              <a:spcBef>
                <a:spcPts val="0"/>
              </a:spcBef>
              <a:defRPr sz="1400" b="1" i="0" cap="all"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12" name="Text Placeholder 4">
            <a:extLst>
              <a:ext uri="{FF2B5EF4-FFF2-40B4-BE49-F238E27FC236}">
                <a16:creationId xmlns:a16="http://schemas.microsoft.com/office/drawing/2014/main" id="{0B0C0069-B52A-B603-8D09-660995A916F9}"/>
              </a:ext>
            </a:extLst>
          </p:cNvPr>
          <p:cNvSpPr>
            <a:spLocks noGrp="1"/>
          </p:cNvSpPr>
          <p:nvPr>
            <p:ph type="body" sz="quarter" idx="41"/>
          </p:nvPr>
        </p:nvSpPr>
        <p:spPr>
          <a:xfrm>
            <a:off x="9204703" y="4374605"/>
            <a:ext cx="2722875" cy="1801575"/>
          </a:xfrm>
        </p:spPr>
        <p:txBody>
          <a:bodyPr lIns="0" tIns="0" rIns="0" bIns="0"/>
          <a:lstStyle>
            <a:lvl1pPr algn="ctr">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3755740184"/>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37671" y="838201"/>
            <a:ext cx="8742669" cy="403828"/>
          </a:xfrm>
        </p:spPr>
        <p:txBody>
          <a:bodyPr/>
          <a:lstStyle/>
          <a:p>
            <a:r>
              <a:rPr lang="en-US"/>
              <a:t>Click to edit Master title style</a:t>
            </a:r>
          </a:p>
        </p:txBody>
      </p:sp>
      <p:sp>
        <p:nvSpPr>
          <p:cNvPr id="3" name="Content Placeholder 2"/>
          <p:cNvSpPr>
            <a:spLocks noGrp="1"/>
          </p:cNvSpPr>
          <p:nvPr>
            <p:ph idx="1"/>
          </p:nvPr>
        </p:nvSpPr>
        <p:spPr>
          <a:xfrm>
            <a:off x="1237672" y="1628777"/>
            <a:ext cx="8742669" cy="4548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icon&#10;&#10;Description automatically generated">
            <a:extLst>
              <a:ext uri="{FF2B5EF4-FFF2-40B4-BE49-F238E27FC236}">
                <a16:creationId xmlns:a16="http://schemas.microsoft.com/office/drawing/2014/main" id="{6A16CA11-6A61-1446-85A8-33B7CCEA562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3"/>
            <a:ext cx="470988" cy="418563"/>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4412EDA9-CDA9-0FE8-2191-0FD5E6302F1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8346"/>
          <a:stretch/>
        </p:blipFill>
        <p:spPr>
          <a:xfrm>
            <a:off x="10388600" y="5170192"/>
            <a:ext cx="1803400" cy="1687809"/>
          </a:xfrm>
          <a:prstGeom prst="rect">
            <a:avLst/>
          </a:prstGeom>
        </p:spPr>
      </p:pic>
    </p:spTree>
    <p:extLst>
      <p:ext uri="{BB962C8B-B14F-4D97-AF65-F5344CB8AC3E}">
        <p14:creationId xmlns:p14="http://schemas.microsoft.com/office/powerpoint/2010/main" val="19023439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5" name="Text Placeholder 12"/>
          <p:cNvSpPr>
            <a:spLocks noGrp="1"/>
          </p:cNvSpPr>
          <p:nvPr>
            <p:ph type="body" sz="quarter" idx="13" hasCustomPrompt="1"/>
          </p:nvPr>
        </p:nvSpPr>
        <p:spPr>
          <a:xfrm>
            <a:off x="914400" y="3092051"/>
            <a:ext cx="10363200" cy="839049"/>
          </a:xfrm>
          <a:prstGeom prst="rect">
            <a:avLst/>
          </a:prstGeom>
        </p:spPr>
        <p:txBody>
          <a:bodyPr vert="horz"/>
          <a:lstStyle>
            <a:lvl1pPr algn="ctr">
              <a:buNone/>
              <a:defRPr sz="2667" b="1">
                <a:solidFill>
                  <a:srgbClr val="002F5C"/>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AU"/>
              <a:t>Click to add title</a:t>
            </a:r>
          </a:p>
          <a:p>
            <a:pPr lvl="0"/>
            <a:endParaRPr lang="en-AU"/>
          </a:p>
        </p:txBody>
      </p:sp>
      <p:sp>
        <p:nvSpPr>
          <p:cNvPr id="6" name="Text Placeholder 16"/>
          <p:cNvSpPr>
            <a:spLocks noGrp="1"/>
          </p:cNvSpPr>
          <p:nvPr>
            <p:ph type="body" sz="quarter" idx="14" hasCustomPrompt="1"/>
          </p:nvPr>
        </p:nvSpPr>
        <p:spPr>
          <a:xfrm>
            <a:off x="914400" y="3922689"/>
            <a:ext cx="10363200" cy="953611"/>
          </a:xfrm>
          <a:prstGeom prst="rect">
            <a:avLst/>
          </a:prstGeom>
        </p:spPr>
        <p:txBody>
          <a:bodyPr vert="horz"/>
          <a:lstStyle>
            <a:lvl1pPr algn="ctr">
              <a:buNone/>
              <a:defRPr sz="2133" baseline="0">
                <a:solidFill>
                  <a:srgbClr val="FF0000"/>
                </a:solidFill>
              </a:defRPr>
            </a:lvl1pPr>
            <a:lvl2pPr>
              <a:defRPr>
                <a:solidFill>
                  <a:srgbClr val="FF0000"/>
                </a:solidFill>
              </a:defRPr>
            </a:lvl2pPr>
            <a:lvl3pPr>
              <a:defRPr>
                <a:solidFill>
                  <a:srgbClr val="FF0000"/>
                </a:solidFill>
              </a:defRPr>
            </a:lvl3pPr>
            <a:lvl4pPr>
              <a:defRPr>
                <a:solidFill>
                  <a:srgbClr val="FF0000"/>
                </a:solidFill>
              </a:defRPr>
            </a:lvl4pPr>
            <a:lvl5pPr>
              <a:defRPr>
                <a:solidFill>
                  <a:srgbClr val="FF0000"/>
                </a:solidFill>
              </a:defRPr>
            </a:lvl5pPr>
          </a:lstStyle>
          <a:p>
            <a:pPr lvl="0"/>
            <a:r>
              <a:rPr lang="en-US"/>
              <a:t>Click here to add subheading</a:t>
            </a:r>
          </a:p>
        </p:txBody>
      </p:sp>
    </p:spTree>
    <p:extLst>
      <p:ext uri="{BB962C8B-B14F-4D97-AF65-F5344CB8AC3E}">
        <p14:creationId xmlns:p14="http://schemas.microsoft.com/office/powerpoint/2010/main" val="417764417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50" Type="http://schemas.openxmlformats.org/officeDocument/2006/relationships/theme" Target="../theme/theme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slideLayout" Target="../slideLayouts/slideLayout98.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8" Type="http://schemas.openxmlformats.org/officeDocument/2006/relationships/slideLayout" Target="../slideLayouts/slideLayout57.xml"/><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0" Type="http://schemas.openxmlformats.org/officeDocument/2006/relationships/slideLayout" Target="../slideLayouts/slideLayout69.xml"/><Relationship Id="rId41" Type="http://schemas.openxmlformats.org/officeDocument/2006/relationships/slideLayout" Target="../slideLayouts/slideLayout90.xml"/><Relationship Id="rId1" Type="http://schemas.openxmlformats.org/officeDocument/2006/relationships/slideLayout" Target="../slideLayouts/slideLayout50.xml"/><Relationship Id="rId6"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56CA6F-6E9B-9CE3-8A3D-571FCE19FD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A82279-29F3-E767-4F81-42DA309A55C6}"/>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F85F3B-7A95-DAE5-189F-4649E11D93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72A64-4B8E-B54A-9E27-DA1EBBFD7646}" type="datetimeFigureOut">
              <a:rPr lang="en-US" smtClean="0"/>
              <a:t>7/25/26</a:t>
            </a:fld>
            <a:endParaRPr lang="en-US" dirty="0"/>
          </a:p>
        </p:txBody>
      </p:sp>
      <p:sp>
        <p:nvSpPr>
          <p:cNvPr id="5" name="Footer Placeholder 4">
            <a:extLst>
              <a:ext uri="{FF2B5EF4-FFF2-40B4-BE49-F238E27FC236}">
                <a16:creationId xmlns:a16="http://schemas.microsoft.com/office/drawing/2014/main" id="{2930358E-1857-F6FB-5174-D48F80B899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BD8A173-6BD3-051D-FA01-0D08DAB8FF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8B99F-3563-E242-8E64-DEDAC27F1BF6}" type="slidenum">
              <a:rPr lang="en-US" smtClean="0"/>
              <a:t>‹#›</a:t>
            </a:fld>
            <a:endParaRPr lang="en-US" dirty="0"/>
          </a:p>
        </p:txBody>
      </p:sp>
    </p:spTree>
    <p:extLst>
      <p:ext uri="{BB962C8B-B14F-4D97-AF65-F5344CB8AC3E}">
        <p14:creationId xmlns:p14="http://schemas.microsoft.com/office/powerpoint/2010/main" val="2469717354"/>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 id="2147483663" r:id="rId5"/>
    <p:sldLayoutId id="2147483705" r:id="rId6"/>
    <p:sldLayoutId id="2147483677" r:id="rId7"/>
    <p:sldLayoutId id="2147483669" r:id="rId8"/>
    <p:sldLayoutId id="2147483674" r:id="rId9"/>
    <p:sldLayoutId id="2147483675" r:id="rId10"/>
    <p:sldLayoutId id="2147483672" r:id="rId11"/>
    <p:sldLayoutId id="2147483676" r:id="rId12"/>
    <p:sldLayoutId id="2147483678" r:id="rId13"/>
    <p:sldLayoutId id="2147483715" r:id="rId14"/>
    <p:sldLayoutId id="2147483712"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722" r:id="rId25"/>
    <p:sldLayoutId id="2147483688" r:id="rId26"/>
    <p:sldLayoutId id="2147483689" r:id="rId27"/>
    <p:sldLayoutId id="2147483714" r:id="rId28"/>
    <p:sldLayoutId id="2147483690" r:id="rId29"/>
    <p:sldLayoutId id="2147483691" r:id="rId30"/>
    <p:sldLayoutId id="2147483692" r:id="rId31"/>
    <p:sldLayoutId id="2147483693" r:id="rId32"/>
    <p:sldLayoutId id="2147483696" r:id="rId33"/>
    <p:sldLayoutId id="2147483697" r:id="rId34"/>
    <p:sldLayoutId id="2147483713" r:id="rId35"/>
    <p:sldLayoutId id="2147483698" r:id="rId36"/>
    <p:sldLayoutId id="2147483706" r:id="rId37"/>
    <p:sldLayoutId id="2147483709" r:id="rId38"/>
    <p:sldLayoutId id="2147483710" r:id="rId39"/>
    <p:sldLayoutId id="2147483711" r:id="rId40"/>
    <p:sldLayoutId id="2147483707" r:id="rId41"/>
    <p:sldLayoutId id="2147483708" r:id="rId42"/>
    <p:sldLayoutId id="2147483699" r:id="rId43"/>
    <p:sldLayoutId id="2147483695" r:id="rId44"/>
    <p:sldLayoutId id="2147483656" r:id="rId45"/>
    <p:sldLayoutId id="2147483721" r:id="rId46"/>
    <p:sldLayoutId id="2147483781" r:id="rId47"/>
    <p:sldLayoutId id="2147483782" r:id="rId48"/>
    <p:sldLayoutId id="2147483783" r:id="rId49"/>
  </p:sldLayoutIdLst>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0" indent="0" algn="l" defTabSz="914400" rtl="0" eaLnBrk="1" latinLnBrk="0" hangingPunct="1">
        <a:lnSpc>
          <a:spcPct val="90000"/>
        </a:lnSpc>
        <a:spcBef>
          <a:spcPts val="6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2pPr>
      <a:lvl3pPr marL="360000" indent="-18000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540000" indent="-18000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720000" indent="-18000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6879">
          <p15:clr>
            <a:srgbClr val="F26B43"/>
          </p15:clr>
        </p15:guide>
        <p15:guide id="8" orient="horz" pos="1117">
          <p15:clr>
            <a:srgbClr val="F26B43"/>
          </p15:clr>
        </p15:guide>
        <p15:guide id="9" pos="77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56CA6F-6E9B-9CE3-8A3D-571FCE19FD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A82279-29F3-E767-4F81-42DA309A55C6}"/>
              </a:ext>
            </a:extLst>
          </p:cNvPr>
          <p:cNvSpPr>
            <a:spLocks noGrp="1"/>
          </p:cNvSpPr>
          <p:nvPr>
            <p:ph type="body" idx="1"/>
          </p:nvPr>
        </p:nvSpPr>
        <p:spPr>
          <a:xfrm>
            <a:off x="838200" y="1825625"/>
            <a:ext cx="10515600" cy="435133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F85F3B-7A95-DAE5-189F-4649E11D9300}"/>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72A64-4B8E-B54A-9E27-DA1EBBFD7646}" type="datetimeFigureOut">
              <a:rPr lang="en-US" smtClean="0"/>
              <a:t>7/25/26</a:t>
            </a:fld>
            <a:endParaRPr lang="en-US" dirty="0"/>
          </a:p>
        </p:txBody>
      </p:sp>
      <p:sp>
        <p:nvSpPr>
          <p:cNvPr id="5" name="Footer Placeholder 4">
            <a:extLst>
              <a:ext uri="{FF2B5EF4-FFF2-40B4-BE49-F238E27FC236}">
                <a16:creationId xmlns:a16="http://schemas.microsoft.com/office/drawing/2014/main" id="{2930358E-1857-F6FB-5174-D48F80B89972}"/>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BD8A173-6BD3-051D-FA01-0D08DAB8FF1E}"/>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8B99F-3563-E242-8E64-DEDAC27F1BF6}" type="slidenum">
              <a:rPr lang="en-US" smtClean="0"/>
              <a:t>‹#›</a:t>
            </a:fld>
            <a:endParaRPr lang="en-US" dirty="0"/>
          </a:p>
        </p:txBody>
      </p:sp>
    </p:spTree>
    <p:extLst>
      <p:ext uri="{BB962C8B-B14F-4D97-AF65-F5344CB8AC3E}">
        <p14:creationId xmlns:p14="http://schemas.microsoft.com/office/powerpoint/2010/main" val="324943572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 id="2147483758" r:id="rId32"/>
    <p:sldLayoutId id="2147483759" r:id="rId33"/>
    <p:sldLayoutId id="2147483760" r:id="rId34"/>
    <p:sldLayoutId id="2147483761" r:id="rId35"/>
    <p:sldLayoutId id="2147483762" r:id="rId36"/>
    <p:sldLayoutId id="2147483763" r:id="rId37"/>
    <p:sldLayoutId id="2147483764" r:id="rId38"/>
    <p:sldLayoutId id="2147483765" r:id="rId39"/>
    <p:sldLayoutId id="2147483766" r:id="rId40"/>
    <p:sldLayoutId id="2147483767" r:id="rId41"/>
    <p:sldLayoutId id="2147483768" r:id="rId42"/>
    <p:sldLayoutId id="2147483769" r:id="rId43"/>
    <p:sldLayoutId id="2147483770" r:id="rId44"/>
    <p:sldLayoutId id="2147483773" r:id="rId45"/>
    <p:sldLayoutId id="2147483774" r:id="rId46"/>
    <p:sldLayoutId id="2147483775" r:id="rId47"/>
    <p:sldLayoutId id="2147483776" r:id="rId48"/>
    <p:sldLayoutId id="2147483777" r:id="rId49"/>
  </p:sldLayoutIdLst>
  <p:hf hdr="0" ftr="0" dt="0"/>
  <p:txStyles>
    <p:titleStyle>
      <a:lvl1pPr algn="l" defTabSz="914377"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0" indent="0" algn="l" defTabSz="914377" rtl="0" eaLnBrk="1" latinLnBrk="0" hangingPunct="1">
        <a:lnSpc>
          <a:spcPct val="90000"/>
        </a:lnSpc>
        <a:spcBef>
          <a:spcPts val="600"/>
        </a:spcBef>
        <a:buFont typeface="Arial" panose="020B0604020202020204" pitchFamily="34" charset="0"/>
        <a:buNone/>
        <a:defRPr sz="1600" kern="1200">
          <a:solidFill>
            <a:schemeClr val="tx1"/>
          </a:solidFill>
          <a:latin typeface="+mn-lt"/>
          <a:ea typeface="+mn-ea"/>
          <a:cs typeface="+mn-cs"/>
        </a:defRPr>
      </a:lvl1pPr>
      <a:lvl2pPr marL="179996" indent="-179996" algn="l" defTabSz="914377"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2pPr>
      <a:lvl3pPr marL="359991" indent="-179996" algn="l" defTabSz="914377"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3pPr>
      <a:lvl4pPr marL="539987" indent="-179996" algn="l" defTabSz="914377"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719982" indent="-179996" algn="l" defTabSz="914377"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6879">
          <p15:clr>
            <a:srgbClr val="F26B43"/>
          </p15:clr>
        </p15:guide>
        <p15:guide id="8" orient="horz" pos="1117">
          <p15:clr>
            <a:srgbClr val="F26B43"/>
          </p15:clr>
        </p15:guide>
        <p15:guide id="9" pos="77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6.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1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1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2B7A5-C9EB-4318-62E4-D5A24CC7D7B8}"/>
              </a:ext>
            </a:extLst>
          </p:cNvPr>
          <p:cNvSpPr>
            <a:spLocks noGrp="1"/>
          </p:cNvSpPr>
          <p:nvPr>
            <p:ph type="ctrTitle"/>
          </p:nvPr>
        </p:nvSpPr>
        <p:spPr>
          <a:xfrm>
            <a:off x="1242674" y="1527882"/>
            <a:ext cx="9498306" cy="1982081"/>
          </a:xfrm>
        </p:spPr>
        <p:txBody>
          <a:bodyPr/>
          <a:lstStyle/>
          <a:p>
            <a:r>
              <a:rPr lang="ru-RU" sz="4000" dirty="0"/>
              <a:t>Распределение ресурсов на программы по борьбе с ВИЧ с целью достижения максимального эффекта от финансирования в Казахстане</a:t>
            </a:r>
            <a:endParaRPr lang="en-AU" sz="4000" dirty="0"/>
          </a:p>
        </p:txBody>
      </p:sp>
      <p:sp>
        <p:nvSpPr>
          <p:cNvPr id="3" name="Subtitle 2">
            <a:extLst>
              <a:ext uri="{FF2B5EF4-FFF2-40B4-BE49-F238E27FC236}">
                <a16:creationId xmlns:a16="http://schemas.microsoft.com/office/drawing/2014/main" id="{34E6267E-B7BB-2B06-E4BB-C5E97C55371D}"/>
              </a:ext>
            </a:extLst>
          </p:cNvPr>
          <p:cNvSpPr>
            <a:spLocks noGrp="1"/>
          </p:cNvSpPr>
          <p:nvPr>
            <p:ph type="subTitle" idx="1"/>
          </p:nvPr>
        </p:nvSpPr>
        <p:spPr>
          <a:xfrm>
            <a:off x="1242675" y="3844366"/>
            <a:ext cx="6400818" cy="611129"/>
          </a:xfrm>
        </p:spPr>
        <p:txBody>
          <a:bodyPr/>
          <a:lstStyle/>
          <a:p>
            <a:r>
              <a:rPr lang="ru-RU" dirty="0"/>
              <a:t>Анализ: Окончательные результаты, </a:t>
            </a:r>
            <a:r>
              <a:rPr lang="en-US" dirty="0"/>
              <a:t>2025/2</a:t>
            </a:r>
            <a:r>
              <a:rPr lang="ru-RU" dirty="0"/>
              <a:t>6 гг.</a:t>
            </a:r>
            <a:r>
              <a:rPr lang="en-US" dirty="0"/>
              <a:t> </a:t>
            </a:r>
            <a:endParaRPr lang="ru-RU" dirty="0"/>
          </a:p>
          <a:p>
            <a:r>
              <a:rPr lang="ru-RU" dirty="0"/>
              <a:t>Апрель </a:t>
            </a:r>
            <a:r>
              <a:rPr lang="en-US" dirty="0"/>
              <a:t>2026</a:t>
            </a:r>
            <a:endParaRPr lang="en-AU" dirty="0"/>
          </a:p>
        </p:txBody>
      </p:sp>
    </p:spTree>
    <p:extLst>
      <p:ext uri="{BB962C8B-B14F-4D97-AF65-F5344CB8AC3E}">
        <p14:creationId xmlns:p14="http://schemas.microsoft.com/office/powerpoint/2010/main" val="2175740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BB8937D3-72B5-C1EB-9471-0AFDCACC66B1}"/>
              </a:ext>
            </a:extLst>
          </p:cNvPr>
          <p:cNvSpPr>
            <a:spLocks noGrp="1"/>
          </p:cNvSpPr>
          <p:nvPr>
            <p:ph type="body" sz="quarter" idx="10"/>
          </p:nvPr>
        </p:nvSpPr>
        <p:spPr>
          <a:xfrm>
            <a:off x="1237672" y="868542"/>
            <a:ext cx="9967139" cy="1042721"/>
          </a:xfrm>
        </p:spPr>
        <p:txBody>
          <a:bodyPr/>
          <a:lstStyle/>
          <a:p>
            <a:r>
              <a:rPr lang="ru-RU" sz="2800" dirty="0"/>
              <a:t>Влияние сценариев с объемом ресурсов, достаточным для поддержания последнего зарегистрированного охвата лечением</a:t>
            </a:r>
            <a:endParaRPr lang="en-US" sz="2800" dirty="0"/>
          </a:p>
        </p:txBody>
      </p:sp>
      <p:sp>
        <p:nvSpPr>
          <p:cNvPr id="14" name="TextBox 13">
            <a:extLst>
              <a:ext uri="{FF2B5EF4-FFF2-40B4-BE49-F238E27FC236}">
                <a16:creationId xmlns:a16="http://schemas.microsoft.com/office/drawing/2014/main" id="{F2DFACE2-1A0D-6914-18CE-5827FB27E5D3}"/>
              </a:ext>
            </a:extLst>
          </p:cNvPr>
          <p:cNvSpPr txBox="1"/>
          <p:nvPr/>
        </p:nvSpPr>
        <p:spPr>
          <a:xfrm>
            <a:off x="1237671" y="2135809"/>
            <a:ext cx="4717651" cy="4031873"/>
          </a:xfrm>
          <a:prstGeom prst="rect">
            <a:avLst/>
          </a:prstGeom>
          <a:noFill/>
        </p:spPr>
        <p:txBody>
          <a:bodyPr wrap="square" rtlCol="0">
            <a:spAutoFit/>
          </a:bodyPr>
          <a:lstStyle/>
          <a:p>
            <a:pPr>
              <a:buClr>
                <a:schemeClr val="tx2"/>
              </a:buClr>
            </a:pPr>
            <a:r>
              <a:rPr lang="ru-RU" sz="1600" b="1" dirty="0"/>
              <a:t>Оптимизированное распределение расходов в объеме 2025 года + </a:t>
            </a:r>
            <a:r>
              <a:rPr lang="en-US" sz="1600" b="1" dirty="0"/>
              <a:t>$</a:t>
            </a:r>
            <a:r>
              <a:rPr lang="ru-RU" sz="1600" b="1" dirty="0"/>
              <a:t>6,7 млн. в год </a:t>
            </a:r>
            <a:r>
              <a:rPr lang="ru-RU" sz="1600" dirty="0"/>
              <a:t>могли бы позволить избежать 1014 (-12%) новых случаев ВИЧ-инфекции и 22 (-1%) смертей, связанных с ВИЧ с 2026 по 2030 годы по сравнению со сценарием статус-кво. </a:t>
            </a:r>
            <a:endParaRPr lang="en-US" sz="1600" dirty="0"/>
          </a:p>
          <a:p>
            <a:pPr>
              <a:buClr>
                <a:schemeClr val="tx2"/>
              </a:buClr>
            </a:pPr>
            <a:endParaRPr lang="en-US" sz="1600" dirty="0"/>
          </a:p>
          <a:p>
            <a:pPr>
              <a:buClr>
                <a:schemeClr val="tx2"/>
              </a:buClr>
            </a:pPr>
            <a:r>
              <a:rPr lang="ru-RU" sz="1600" dirty="0"/>
              <a:t>Даже если охват лечением и тестирование в медицинских учреждениях можно было бы сохранить без изменений, </a:t>
            </a:r>
            <a:r>
              <a:rPr lang="ru-RU" sz="1600" b="1" dirty="0"/>
              <a:t>отмена услуг по профилактике и других диагностических услуг </a:t>
            </a:r>
            <a:r>
              <a:rPr lang="ru-RU" sz="1600" dirty="0"/>
              <a:t>может привести к дополнительным 4276 (+50%) случаям ВИЧ-инфекции и 59 (+3</a:t>
            </a:r>
            <a:r>
              <a:rPr lang="ru-RU" sz="1600" dirty="0">
                <a:sym typeface="Wingdings" pitchFamily="2" charset="2"/>
              </a:rPr>
              <a:t>%) смертям с 2026 по 2030 год. </a:t>
            </a:r>
            <a:endParaRPr lang="en-US" sz="1600" dirty="0"/>
          </a:p>
          <a:p>
            <a:pPr>
              <a:buClr>
                <a:schemeClr val="tx2"/>
              </a:buClr>
            </a:pPr>
            <a:endParaRPr lang="en-US" sz="1600" dirty="0"/>
          </a:p>
          <a:p>
            <a:pPr marL="285750" indent="-285750">
              <a:buClr>
                <a:schemeClr val="tx2"/>
              </a:buClr>
              <a:buFont typeface="Arial" panose="020B0604020202020204" pitchFamily="34" charset="0"/>
              <a:buChar char="•"/>
            </a:pPr>
            <a:endParaRPr lang="en-US" sz="1600" dirty="0"/>
          </a:p>
        </p:txBody>
      </p:sp>
      <p:graphicFrame>
        <p:nvGraphicFramePr>
          <p:cNvPr id="3" name="Chart 2">
            <a:extLst>
              <a:ext uri="{FF2B5EF4-FFF2-40B4-BE49-F238E27FC236}">
                <a16:creationId xmlns:a16="http://schemas.microsoft.com/office/drawing/2014/main" id="{5B061996-20D4-9F46-82D8-AE3C601BF802}"/>
              </a:ext>
            </a:extLst>
          </p:cNvPr>
          <p:cNvGraphicFramePr>
            <a:graphicFrameLocks/>
          </p:cNvGraphicFramePr>
          <p:nvPr>
            <p:extLst>
              <p:ext uri="{D42A27DB-BD31-4B8C-83A1-F6EECF244321}">
                <p14:modId xmlns:p14="http://schemas.microsoft.com/office/powerpoint/2010/main" val="2740263579"/>
              </p:ext>
            </p:extLst>
          </p:nvPr>
        </p:nvGraphicFramePr>
        <p:xfrm>
          <a:off x="6349093" y="2202484"/>
          <a:ext cx="5842907" cy="3430814"/>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7B19C544-89C6-958A-9F1F-499DD643FFDC}"/>
              </a:ext>
            </a:extLst>
          </p:cNvPr>
          <p:cNvSpPr txBox="1"/>
          <p:nvPr/>
        </p:nvSpPr>
        <p:spPr>
          <a:xfrm>
            <a:off x="7836091" y="3790933"/>
            <a:ext cx="1713727" cy="253916"/>
          </a:xfrm>
          <a:prstGeom prst="rect">
            <a:avLst/>
          </a:prstGeom>
          <a:solidFill>
            <a:schemeClr val="bg1"/>
          </a:solidFill>
        </p:spPr>
        <p:txBody>
          <a:bodyPr wrap="square" rtlCol="0">
            <a:spAutoFit/>
          </a:bodyPr>
          <a:lstStyle/>
          <a:p>
            <a:pPr algn="r"/>
            <a:r>
              <a:rPr lang="ru-RU" sz="1050" b="1" dirty="0"/>
              <a:t>Расходы на уровне 2025 г.</a:t>
            </a:r>
            <a:endParaRPr lang="en-US" sz="1050" b="1" dirty="0"/>
          </a:p>
        </p:txBody>
      </p:sp>
      <p:sp>
        <p:nvSpPr>
          <p:cNvPr id="4" name="Text Box 6">
            <a:extLst>
              <a:ext uri="{FF2B5EF4-FFF2-40B4-BE49-F238E27FC236}">
                <a16:creationId xmlns:a16="http://schemas.microsoft.com/office/drawing/2014/main" id="{3A0A418C-8F53-C4BA-E4E1-6D523A968FC9}"/>
              </a:ext>
            </a:extLst>
          </p:cNvPr>
          <p:cNvSpPr txBox="1"/>
          <p:nvPr/>
        </p:nvSpPr>
        <p:spPr>
          <a:xfrm>
            <a:off x="7430927" y="4825650"/>
            <a:ext cx="4578033" cy="248285"/>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1000" b="1" dirty="0">
                <a:solidFill>
                  <a:srgbClr val="262626"/>
                </a:solidFill>
                <a:effectLst/>
                <a:latin typeface="Aptos Light" panose="020B0004020202020204" pitchFamily="34" charset="0"/>
                <a:ea typeface="Yu Mincho" panose="02020400000000000000" pitchFamily="18" charset="-128"/>
                <a:cs typeface="DaunPenh" pitchFamily="2" charset="0"/>
              </a:rPr>
              <a:t>С 2026 года отменены программы по профилактике и тестированию на ВИЧ**</a:t>
            </a:r>
            <a:endParaRPr lang="en-US" sz="16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5" name="Text Box 6">
            <a:extLst>
              <a:ext uri="{FF2B5EF4-FFF2-40B4-BE49-F238E27FC236}">
                <a16:creationId xmlns:a16="http://schemas.microsoft.com/office/drawing/2014/main" id="{59872B94-117E-2770-34A2-3068A60545F9}"/>
              </a:ext>
            </a:extLst>
          </p:cNvPr>
          <p:cNvSpPr txBox="1"/>
          <p:nvPr/>
        </p:nvSpPr>
        <p:spPr>
          <a:xfrm>
            <a:off x="7442959" y="5037839"/>
            <a:ext cx="4566000" cy="315285"/>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1000" b="1" dirty="0">
                <a:solidFill>
                  <a:srgbClr val="262626"/>
                </a:solidFill>
                <a:effectLst/>
                <a:latin typeface="Aptos Light" panose="020B0004020202020204" pitchFamily="34" charset="0"/>
                <a:ea typeface="Yu Mincho" panose="02020400000000000000" pitchFamily="18" charset="-128"/>
                <a:cs typeface="DaunPenh" pitchFamily="2" charset="0"/>
              </a:rPr>
              <a:t>Оптимизированные расходы 2025 года +$6,7 млн в год для удовлетворения спроса на лечение*</a:t>
            </a:r>
            <a:endParaRPr lang="en-US" sz="16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6" name="Text Box 6">
            <a:extLst>
              <a:ext uri="{FF2B5EF4-FFF2-40B4-BE49-F238E27FC236}">
                <a16:creationId xmlns:a16="http://schemas.microsoft.com/office/drawing/2014/main" id="{7CD72A31-9CF9-D231-1780-D7EF1FB42274}"/>
              </a:ext>
            </a:extLst>
          </p:cNvPr>
          <p:cNvSpPr txBox="1"/>
          <p:nvPr/>
        </p:nvSpPr>
        <p:spPr>
          <a:xfrm>
            <a:off x="7430927" y="5385013"/>
            <a:ext cx="4578032" cy="460474"/>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1000" b="1" dirty="0">
                <a:solidFill>
                  <a:srgbClr val="262626"/>
                </a:solidFill>
                <a:effectLst/>
                <a:latin typeface="Aptos Light" panose="020B0004020202020204" pitchFamily="34" charset="0"/>
                <a:ea typeface="Yu Mincho" panose="02020400000000000000" pitchFamily="18" charset="-128"/>
                <a:cs typeface="DaunPenh" pitchFamily="2" charset="0"/>
              </a:rPr>
              <a:t>Статус-кво (уровень расходов 2025 года +$6,7 млн в год для удовлетворения спроса на лечение*)</a:t>
            </a:r>
            <a:endParaRPr lang="en-US" sz="16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Tree>
    <p:extLst>
      <p:ext uri="{BB962C8B-B14F-4D97-AF65-F5344CB8AC3E}">
        <p14:creationId xmlns:p14="http://schemas.microsoft.com/office/powerpoint/2010/main" val="2375976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9DB07B-50B1-D7F3-99A0-B1C1AF48BF36}"/>
              </a:ext>
            </a:extLst>
          </p:cNvPr>
          <p:cNvSpPr>
            <a:spLocks noGrp="1"/>
          </p:cNvSpPr>
          <p:nvPr>
            <p:ph type="body" sz="quarter" idx="10"/>
          </p:nvPr>
        </p:nvSpPr>
        <p:spPr>
          <a:xfrm>
            <a:off x="1237672" y="868542"/>
            <a:ext cx="9967139" cy="797782"/>
          </a:xfrm>
        </p:spPr>
        <p:txBody>
          <a:bodyPr/>
          <a:lstStyle/>
          <a:p>
            <a:r>
              <a:rPr lang="ru-RU" dirty="0"/>
              <a:t>Оптимизированное распределение ресурсов при разных уровнях бюджета</a:t>
            </a:r>
            <a:endParaRPr lang="en-US" dirty="0"/>
          </a:p>
        </p:txBody>
      </p:sp>
      <p:sp>
        <p:nvSpPr>
          <p:cNvPr id="8" name="TextBox 7">
            <a:extLst>
              <a:ext uri="{FF2B5EF4-FFF2-40B4-BE49-F238E27FC236}">
                <a16:creationId xmlns:a16="http://schemas.microsoft.com/office/drawing/2014/main" id="{74EFF16E-21A8-85B0-401D-C0C0344AE5C3}"/>
              </a:ext>
            </a:extLst>
          </p:cNvPr>
          <p:cNvSpPr txBox="1"/>
          <p:nvPr/>
        </p:nvSpPr>
        <p:spPr>
          <a:xfrm>
            <a:off x="7097345" y="1644541"/>
            <a:ext cx="4269962" cy="4850559"/>
          </a:xfrm>
          <a:prstGeom prst="rect">
            <a:avLst/>
          </a:prstGeom>
          <a:noFill/>
        </p:spPr>
        <p:txBody>
          <a:bodyPr wrap="square" rtlCol="0">
            <a:spAutoFit/>
          </a:bodyPr>
          <a:lstStyle/>
          <a:p>
            <a:pPr marL="87312">
              <a:lnSpc>
                <a:spcPct val="90000"/>
              </a:lnSpc>
              <a:spcBef>
                <a:spcPts val="600"/>
              </a:spcBef>
              <a:buClr>
                <a:schemeClr val="tx2"/>
              </a:buClr>
            </a:pPr>
            <a:r>
              <a:rPr lang="ru-RU" sz="1600" b="1" dirty="0"/>
              <a:t>Главный приоритет, даже при сокращенном финансировании</a:t>
            </a:r>
            <a:r>
              <a:rPr lang="en-AU" sz="1600" dirty="0"/>
              <a:t>:</a:t>
            </a:r>
          </a:p>
          <a:p>
            <a:pPr marL="285750" indent="-198438">
              <a:lnSpc>
                <a:spcPct val="90000"/>
              </a:lnSpc>
              <a:spcBef>
                <a:spcPts val="600"/>
              </a:spcBef>
              <a:buClr>
                <a:schemeClr val="tx2"/>
              </a:buClr>
              <a:buFont typeface="Arial" panose="020B0604020202020204" pitchFamily="34" charset="0"/>
              <a:buChar char="•"/>
            </a:pPr>
            <a:r>
              <a:rPr lang="ru-RU" sz="1600" dirty="0"/>
              <a:t>Увеличить ресурсы на лечение для стабилизации охвата лечением</a:t>
            </a:r>
          </a:p>
          <a:p>
            <a:pPr marL="87312">
              <a:lnSpc>
                <a:spcPct val="90000"/>
              </a:lnSpc>
              <a:spcBef>
                <a:spcPts val="1200"/>
              </a:spcBef>
              <a:buClr>
                <a:schemeClr val="tx2"/>
              </a:buClr>
            </a:pPr>
            <a:r>
              <a:rPr lang="ru-RU" sz="1600" dirty="0"/>
              <a:t>При </a:t>
            </a:r>
            <a:r>
              <a:rPr lang="ru-RU" sz="1600" b="1" dirty="0"/>
              <a:t>текущем оптимизированном уровне ресурсов, </a:t>
            </a:r>
            <a:r>
              <a:rPr lang="ru-RU" sz="1600" dirty="0"/>
              <a:t>плюс</a:t>
            </a:r>
            <a:r>
              <a:rPr lang="en-US" sz="1600" dirty="0"/>
              <a:t>: </a:t>
            </a:r>
          </a:p>
          <a:p>
            <a:pPr marL="285750" indent="-198438">
              <a:lnSpc>
                <a:spcPct val="90000"/>
              </a:lnSpc>
              <a:spcBef>
                <a:spcPts val="600"/>
              </a:spcBef>
              <a:buClr>
                <a:schemeClr val="tx2"/>
              </a:buClr>
              <a:buFont typeface="Arial" panose="020B0604020202020204" pitchFamily="34" charset="0"/>
              <a:buChar char="•"/>
            </a:pPr>
            <a:r>
              <a:rPr lang="ru-RU" sz="1600" dirty="0"/>
              <a:t>Расширить услуги по профилактике и тестированию на ВИЧ для МСМ, включая ДКП</a:t>
            </a:r>
            <a:endParaRPr lang="en-AU" sz="1600" dirty="0"/>
          </a:p>
          <a:p>
            <a:pPr marL="285750" indent="-198438">
              <a:lnSpc>
                <a:spcPct val="90000"/>
              </a:lnSpc>
              <a:spcBef>
                <a:spcPts val="600"/>
              </a:spcBef>
              <a:buClr>
                <a:schemeClr val="tx2"/>
              </a:buClr>
              <a:buFont typeface="Arial" panose="020B0604020202020204" pitchFamily="34" charset="0"/>
              <a:buChar char="•"/>
            </a:pPr>
            <a:r>
              <a:rPr lang="ru-RU" sz="1600" dirty="0"/>
              <a:t>Расширить услуги для ЛУИН</a:t>
            </a:r>
            <a:endParaRPr lang="en-AU" sz="1600" dirty="0"/>
          </a:p>
          <a:p>
            <a:pPr marL="87312">
              <a:lnSpc>
                <a:spcPct val="90000"/>
              </a:lnSpc>
              <a:spcBef>
                <a:spcPts val="1200"/>
              </a:spcBef>
              <a:buClr>
                <a:schemeClr val="tx2"/>
              </a:buClr>
            </a:pPr>
            <a:r>
              <a:rPr lang="ru-RU" sz="1600" dirty="0"/>
              <a:t>При </a:t>
            </a:r>
            <a:r>
              <a:rPr lang="ru-RU" sz="1600" b="1" dirty="0"/>
              <a:t>увеличении объема имеющихся ресурсов </a:t>
            </a:r>
            <a:r>
              <a:rPr lang="en-AU" sz="1600" dirty="0"/>
              <a:t> :</a:t>
            </a:r>
          </a:p>
          <a:p>
            <a:pPr marL="285750" indent="-198438">
              <a:lnSpc>
                <a:spcPct val="90000"/>
              </a:lnSpc>
              <a:spcBef>
                <a:spcPts val="600"/>
              </a:spcBef>
              <a:buClr>
                <a:schemeClr val="tx2"/>
              </a:buClr>
              <a:buFont typeface="Arial" panose="020B0604020202020204" pitchFamily="34" charset="0"/>
              <a:buChar char="•"/>
            </a:pPr>
            <a:r>
              <a:rPr lang="ru-RU" sz="1600" dirty="0"/>
              <a:t>Расширить тестирование в медицинских учреждениях для лиц, не входящих в ключевые группы населения</a:t>
            </a:r>
          </a:p>
          <a:p>
            <a:pPr marL="285750" indent="-198438">
              <a:lnSpc>
                <a:spcPct val="90000"/>
              </a:lnSpc>
              <a:spcBef>
                <a:spcPts val="600"/>
              </a:spcBef>
              <a:buClr>
                <a:schemeClr val="tx2"/>
              </a:buClr>
              <a:buFont typeface="Arial" panose="020B0604020202020204" pitchFamily="34" charset="0"/>
              <a:buChar char="•"/>
            </a:pPr>
            <a:r>
              <a:rPr lang="ru-RU" sz="1600" dirty="0"/>
              <a:t>Расширить услуги по профилактике и тестированию на ВИЧ для ЛУИН и РС</a:t>
            </a:r>
            <a:endParaRPr lang="en-AU" sz="1600" dirty="0"/>
          </a:p>
          <a:p>
            <a:pPr marL="285750" indent="-198438">
              <a:lnSpc>
                <a:spcPct val="90000"/>
              </a:lnSpc>
              <a:spcBef>
                <a:spcPts val="600"/>
              </a:spcBef>
              <a:buClr>
                <a:schemeClr val="tx2"/>
              </a:buClr>
              <a:buFont typeface="Arial" panose="020B0604020202020204" pitchFamily="34" charset="0"/>
              <a:buChar char="•"/>
            </a:pPr>
            <a:r>
              <a:rPr lang="ru-RU" sz="1600" dirty="0"/>
              <a:t>Развернуть ДКП для ЛУИН</a:t>
            </a:r>
            <a:endParaRPr lang="en-AU" sz="1600" dirty="0"/>
          </a:p>
        </p:txBody>
      </p:sp>
      <p:graphicFrame>
        <p:nvGraphicFramePr>
          <p:cNvPr id="7" name="Chart 6">
            <a:extLst>
              <a:ext uri="{FF2B5EF4-FFF2-40B4-BE49-F238E27FC236}">
                <a16:creationId xmlns:a16="http://schemas.microsoft.com/office/drawing/2014/main" id="{75849251-128A-484C-BA73-E5BBF033004A}"/>
              </a:ext>
            </a:extLst>
          </p:cNvPr>
          <p:cNvGraphicFramePr>
            <a:graphicFrameLocks/>
          </p:cNvGraphicFramePr>
          <p:nvPr>
            <p:extLst>
              <p:ext uri="{D42A27DB-BD31-4B8C-83A1-F6EECF244321}">
                <p14:modId xmlns:p14="http://schemas.microsoft.com/office/powerpoint/2010/main" val="473139085"/>
              </p:ext>
            </p:extLst>
          </p:nvPr>
        </p:nvGraphicFramePr>
        <p:xfrm>
          <a:off x="543339" y="1764504"/>
          <a:ext cx="6423450" cy="45653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6">
            <a:extLst>
              <a:ext uri="{FF2B5EF4-FFF2-40B4-BE49-F238E27FC236}">
                <a16:creationId xmlns:a16="http://schemas.microsoft.com/office/drawing/2014/main" id="{2C1F3A52-4B0C-5E6F-2A85-EA173D968F81}"/>
              </a:ext>
            </a:extLst>
          </p:cNvPr>
          <p:cNvSpPr txBox="1"/>
          <p:nvPr/>
        </p:nvSpPr>
        <p:spPr>
          <a:xfrm>
            <a:off x="1431574" y="4871586"/>
            <a:ext cx="1037743" cy="41783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1050" b="1" dirty="0">
                <a:solidFill>
                  <a:srgbClr val="262626"/>
                </a:solidFill>
                <a:effectLst/>
                <a:latin typeface="Aptos Light" panose="020B0004020202020204" pitchFamily="34" charset="0"/>
                <a:ea typeface="Yu Mincho" panose="02020400000000000000" pitchFamily="18" charset="-128"/>
                <a:cs typeface="DaunPenh" pitchFamily="2" charset="0"/>
              </a:rPr>
              <a:t>Расходы оптимизированы на 75%</a:t>
            </a:r>
            <a:endParaRPr lang="en-US" sz="16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4" name="Text Box 6">
            <a:extLst>
              <a:ext uri="{FF2B5EF4-FFF2-40B4-BE49-F238E27FC236}">
                <a16:creationId xmlns:a16="http://schemas.microsoft.com/office/drawing/2014/main" id="{19F164E4-FE2D-155F-0CB0-6340EA5FDC4D}"/>
              </a:ext>
            </a:extLst>
          </p:cNvPr>
          <p:cNvSpPr txBox="1"/>
          <p:nvPr/>
        </p:nvSpPr>
        <p:spPr>
          <a:xfrm>
            <a:off x="2698423" y="4871586"/>
            <a:ext cx="1342729" cy="41783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1050" b="1" dirty="0">
                <a:solidFill>
                  <a:srgbClr val="262626"/>
                </a:solidFill>
                <a:effectLst/>
                <a:latin typeface="Aptos Light" panose="020B0004020202020204" pitchFamily="34" charset="0"/>
                <a:ea typeface="Yu Mincho" panose="02020400000000000000" pitchFamily="18" charset="-128"/>
                <a:cs typeface="DaunPenh" pitchFamily="2" charset="0"/>
              </a:rPr>
              <a:t>Контрфактический сценарий (расходы на 100%) </a:t>
            </a:r>
            <a:endParaRPr lang="en-US" sz="16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5" name="Text Box 6">
            <a:extLst>
              <a:ext uri="{FF2B5EF4-FFF2-40B4-BE49-F238E27FC236}">
                <a16:creationId xmlns:a16="http://schemas.microsoft.com/office/drawing/2014/main" id="{732B0E4F-EC6A-4304-A51C-64BC83C560FE}"/>
              </a:ext>
            </a:extLst>
          </p:cNvPr>
          <p:cNvSpPr txBox="1"/>
          <p:nvPr/>
        </p:nvSpPr>
        <p:spPr>
          <a:xfrm>
            <a:off x="4270258" y="4903202"/>
            <a:ext cx="1056640" cy="41783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1050" b="1" dirty="0">
                <a:solidFill>
                  <a:srgbClr val="262626"/>
                </a:solidFill>
                <a:effectLst/>
                <a:latin typeface="Aptos Light" panose="020B0004020202020204" pitchFamily="34" charset="0"/>
                <a:ea typeface="Yu Mincho" panose="02020400000000000000" pitchFamily="18" charset="-128"/>
                <a:cs typeface="DaunPenh" pitchFamily="2" charset="0"/>
              </a:rPr>
              <a:t>Расходы оптимизированы на 100%</a:t>
            </a:r>
            <a:endParaRPr lang="en-US" sz="16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6" name="Text Box 6">
            <a:extLst>
              <a:ext uri="{FF2B5EF4-FFF2-40B4-BE49-F238E27FC236}">
                <a16:creationId xmlns:a16="http://schemas.microsoft.com/office/drawing/2014/main" id="{441DA0DE-17CC-4E75-F952-6A647B9DDD3E}"/>
              </a:ext>
            </a:extLst>
          </p:cNvPr>
          <p:cNvSpPr txBox="1"/>
          <p:nvPr/>
        </p:nvSpPr>
        <p:spPr>
          <a:xfrm>
            <a:off x="5676582" y="4871586"/>
            <a:ext cx="1061102" cy="41783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1050" b="1" dirty="0">
                <a:solidFill>
                  <a:srgbClr val="262626"/>
                </a:solidFill>
                <a:effectLst/>
                <a:latin typeface="Aptos Light" panose="020B0004020202020204" pitchFamily="34" charset="0"/>
                <a:ea typeface="Yu Mincho" panose="02020400000000000000" pitchFamily="18" charset="-128"/>
                <a:cs typeface="DaunPenh" pitchFamily="2" charset="0"/>
              </a:rPr>
              <a:t>Расходы оптимизированы на 150%</a:t>
            </a:r>
            <a:endParaRPr lang="en-US" sz="16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9" name="TextBox 8">
            <a:extLst>
              <a:ext uri="{FF2B5EF4-FFF2-40B4-BE49-F238E27FC236}">
                <a16:creationId xmlns:a16="http://schemas.microsoft.com/office/drawing/2014/main" id="{188065D3-F18D-EA98-74CB-AEBCAAC22F29}"/>
              </a:ext>
            </a:extLst>
          </p:cNvPr>
          <p:cNvSpPr txBox="1"/>
          <p:nvPr/>
        </p:nvSpPr>
        <p:spPr>
          <a:xfrm>
            <a:off x="1084671" y="5539559"/>
            <a:ext cx="457200" cy="184666"/>
          </a:xfrm>
          <a:prstGeom prst="rect">
            <a:avLst/>
          </a:prstGeom>
          <a:solidFill>
            <a:schemeClr val="bg1"/>
          </a:solidFill>
        </p:spPr>
        <p:txBody>
          <a:bodyPr wrap="square" lIns="0" tIns="0" rIns="0" bIns="0" rtlCol="0">
            <a:spAutoFit/>
          </a:bodyPr>
          <a:lstStyle/>
          <a:p>
            <a:r>
              <a:rPr lang="ru-RU" sz="1200" b="1" dirty="0"/>
              <a:t>АРТ</a:t>
            </a:r>
            <a:endParaRPr lang="en-US" sz="1200" b="1" dirty="0"/>
          </a:p>
        </p:txBody>
      </p:sp>
      <p:sp>
        <p:nvSpPr>
          <p:cNvPr id="10" name="TextBox 9">
            <a:extLst>
              <a:ext uri="{FF2B5EF4-FFF2-40B4-BE49-F238E27FC236}">
                <a16:creationId xmlns:a16="http://schemas.microsoft.com/office/drawing/2014/main" id="{8F871255-80DD-F4A2-160F-3404CAEBFB8F}"/>
              </a:ext>
            </a:extLst>
          </p:cNvPr>
          <p:cNvSpPr txBox="1"/>
          <p:nvPr/>
        </p:nvSpPr>
        <p:spPr>
          <a:xfrm>
            <a:off x="1084671" y="5793908"/>
            <a:ext cx="457200" cy="184666"/>
          </a:xfrm>
          <a:prstGeom prst="rect">
            <a:avLst/>
          </a:prstGeom>
          <a:solidFill>
            <a:schemeClr val="bg1"/>
          </a:solidFill>
        </p:spPr>
        <p:txBody>
          <a:bodyPr wrap="square" lIns="0" tIns="0" rIns="0" bIns="0" rtlCol="0">
            <a:spAutoFit/>
          </a:bodyPr>
          <a:lstStyle/>
          <a:p>
            <a:r>
              <a:rPr lang="ru-RU" sz="1200" b="1" dirty="0"/>
              <a:t>УТВ</a:t>
            </a:r>
            <a:endParaRPr lang="en-US" sz="1200" b="1" dirty="0"/>
          </a:p>
        </p:txBody>
      </p:sp>
      <p:sp>
        <p:nvSpPr>
          <p:cNvPr id="11" name="TextBox 10">
            <a:extLst>
              <a:ext uri="{FF2B5EF4-FFF2-40B4-BE49-F238E27FC236}">
                <a16:creationId xmlns:a16="http://schemas.microsoft.com/office/drawing/2014/main" id="{E9ABA4F7-A09B-26CB-C3C6-D6311B75666C}"/>
              </a:ext>
            </a:extLst>
          </p:cNvPr>
          <p:cNvSpPr txBox="1"/>
          <p:nvPr/>
        </p:nvSpPr>
        <p:spPr>
          <a:xfrm>
            <a:off x="1084671" y="6026402"/>
            <a:ext cx="827256" cy="184666"/>
          </a:xfrm>
          <a:prstGeom prst="rect">
            <a:avLst/>
          </a:prstGeom>
          <a:solidFill>
            <a:schemeClr val="bg1"/>
          </a:solidFill>
        </p:spPr>
        <p:txBody>
          <a:bodyPr wrap="square" lIns="0" tIns="0" rIns="0" bIns="0" rtlCol="0">
            <a:spAutoFit/>
          </a:bodyPr>
          <a:lstStyle/>
          <a:p>
            <a:r>
              <a:rPr lang="ru-RU" sz="1200" b="1" dirty="0"/>
              <a:t>ДКП для РС</a:t>
            </a:r>
            <a:endParaRPr lang="en-US" sz="1200" b="1" dirty="0"/>
          </a:p>
        </p:txBody>
      </p:sp>
      <p:sp>
        <p:nvSpPr>
          <p:cNvPr id="12" name="TextBox 11">
            <a:extLst>
              <a:ext uri="{FF2B5EF4-FFF2-40B4-BE49-F238E27FC236}">
                <a16:creationId xmlns:a16="http://schemas.microsoft.com/office/drawing/2014/main" id="{24EEE688-30BA-6EE5-4755-78A2D069F3AC}"/>
              </a:ext>
            </a:extLst>
          </p:cNvPr>
          <p:cNvSpPr txBox="1"/>
          <p:nvPr/>
        </p:nvSpPr>
        <p:spPr>
          <a:xfrm>
            <a:off x="2599434" y="5541878"/>
            <a:ext cx="827256" cy="184666"/>
          </a:xfrm>
          <a:prstGeom prst="rect">
            <a:avLst/>
          </a:prstGeom>
          <a:solidFill>
            <a:schemeClr val="bg1"/>
          </a:solidFill>
        </p:spPr>
        <p:txBody>
          <a:bodyPr wrap="square" lIns="0" tIns="0" rIns="0" bIns="0" rtlCol="0">
            <a:spAutoFit/>
          </a:bodyPr>
          <a:lstStyle/>
          <a:p>
            <a:r>
              <a:rPr lang="ru-RU" sz="1200" b="1" dirty="0"/>
              <a:t>ППМР</a:t>
            </a:r>
            <a:endParaRPr lang="en-US" sz="1200" b="1" dirty="0"/>
          </a:p>
        </p:txBody>
      </p:sp>
      <p:sp>
        <p:nvSpPr>
          <p:cNvPr id="13" name="TextBox 12">
            <a:extLst>
              <a:ext uri="{FF2B5EF4-FFF2-40B4-BE49-F238E27FC236}">
                <a16:creationId xmlns:a16="http://schemas.microsoft.com/office/drawing/2014/main" id="{AE485269-04FF-2366-AAB5-C4106F72E384}"/>
              </a:ext>
            </a:extLst>
          </p:cNvPr>
          <p:cNvSpPr txBox="1"/>
          <p:nvPr/>
        </p:nvSpPr>
        <p:spPr>
          <a:xfrm>
            <a:off x="2590198" y="6035638"/>
            <a:ext cx="1342450" cy="184666"/>
          </a:xfrm>
          <a:prstGeom prst="rect">
            <a:avLst/>
          </a:prstGeom>
          <a:solidFill>
            <a:schemeClr val="bg1"/>
          </a:solidFill>
        </p:spPr>
        <p:txBody>
          <a:bodyPr wrap="square" lIns="0" tIns="0" rIns="0" bIns="0" rtlCol="0">
            <a:spAutoFit/>
          </a:bodyPr>
          <a:lstStyle/>
          <a:p>
            <a:r>
              <a:rPr lang="ru-RU" sz="1200" b="1" dirty="0"/>
              <a:t>ДКП для МСМ</a:t>
            </a:r>
            <a:endParaRPr lang="en-US" sz="1200" b="1" dirty="0"/>
          </a:p>
        </p:txBody>
      </p:sp>
      <p:sp>
        <p:nvSpPr>
          <p:cNvPr id="14" name="TextBox 13">
            <a:extLst>
              <a:ext uri="{FF2B5EF4-FFF2-40B4-BE49-F238E27FC236}">
                <a16:creationId xmlns:a16="http://schemas.microsoft.com/office/drawing/2014/main" id="{184A70B6-26FA-468D-C7F8-9AAEEE7B323E}"/>
              </a:ext>
            </a:extLst>
          </p:cNvPr>
          <p:cNvSpPr txBox="1"/>
          <p:nvPr/>
        </p:nvSpPr>
        <p:spPr>
          <a:xfrm>
            <a:off x="4113396" y="5539559"/>
            <a:ext cx="745701" cy="184666"/>
          </a:xfrm>
          <a:prstGeom prst="rect">
            <a:avLst/>
          </a:prstGeom>
          <a:solidFill>
            <a:schemeClr val="bg1"/>
          </a:solidFill>
        </p:spPr>
        <p:txBody>
          <a:bodyPr wrap="square" lIns="0" tIns="0" rIns="0" bIns="0" rtlCol="0">
            <a:spAutoFit/>
          </a:bodyPr>
          <a:lstStyle/>
          <a:p>
            <a:r>
              <a:rPr lang="ru-RU" sz="1200" b="1" dirty="0"/>
              <a:t>ОЗТ</a:t>
            </a:r>
            <a:endParaRPr lang="en-US" sz="1200" b="1" dirty="0"/>
          </a:p>
        </p:txBody>
      </p:sp>
      <p:sp>
        <p:nvSpPr>
          <p:cNvPr id="15" name="TextBox 14">
            <a:extLst>
              <a:ext uri="{FF2B5EF4-FFF2-40B4-BE49-F238E27FC236}">
                <a16:creationId xmlns:a16="http://schemas.microsoft.com/office/drawing/2014/main" id="{4E68BA57-E9D9-826E-A91D-049197D96ACC}"/>
              </a:ext>
            </a:extLst>
          </p:cNvPr>
          <p:cNvSpPr txBox="1"/>
          <p:nvPr/>
        </p:nvSpPr>
        <p:spPr>
          <a:xfrm>
            <a:off x="4103392" y="5791491"/>
            <a:ext cx="1346064" cy="169277"/>
          </a:xfrm>
          <a:prstGeom prst="rect">
            <a:avLst/>
          </a:prstGeom>
          <a:solidFill>
            <a:schemeClr val="bg1"/>
          </a:solidFill>
        </p:spPr>
        <p:txBody>
          <a:bodyPr wrap="square" lIns="0" tIns="0" rIns="0" bIns="0" rtlCol="0">
            <a:spAutoFit/>
          </a:bodyPr>
          <a:lstStyle/>
          <a:p>
            <a:r>
              <a:rPr lang="ru-RU" sz="1100" b="1" dirty="0"/>
              <a:t>Программы для МСМ</a:t>
            </a:r>
            <a:endParaRPr lang="en-US" sz="1100" b="1" dirty="0"/>
          </a:p>
        </p:txBody>
      </p:sp>
      <p:sp>
        <p:nvSpPr>
          <p:cNvPr id="16" name="TextBox 15">
            <a:extLst>
              <a:ext uri="{FF2B5EF4-FFF2-40B4-BE49-F238E27FC236}">
                <a16:creationId xmlns:a16="http://schemas.microsoft.com/office/drawing/2014/main" id="{97D93ACF-4F76-CF73-21A7-26633C93B60C}"/>
              </a:ext>
            </a:extLst>
          </p:cNvPr>
          <p:cNvSpPr txBox="1"/>
          <p:nvPr/>
        </p:nvSpPr>
        <p:spPr>
          <a:xfrm>
            <a:off x="4112628" y="6027909"/>
            <a:ext cx="1641629" cy="184666"/>
          </a:xfrm>
          <a:prstGeom prst="rect">
            <a:avLst/>
          </a:prstGeom>
          <a:solidFill>
            <a:schemeClr val="bg1"/>
          </a:solidFill>
        </p:spPr>
        <p:txBody>
          <a:bodyPr wrap="square" lIns="0" tIns="0" rIns="0" bIns="0" rtlCol="0">
            <a:spAutoFit/>
          </a:bodyPr>
          <a:lstStyle/>
          <a:p>
            <a:r>
              <a:rPr lang="ru-RU" sz="1200" b="1" dirty="0"/>
              <a:t>ДКП для ЛУИН</a:t>
            </a:r>
            <a:endParaRPr lang="en-US" sz="1200" b="1" dirty="0"/>
          </a:p>
        </p:txBody>
      </p:sp>
      <p:sp>
        <p:nvSpPr>
          <p:cNvPr id="17" name="TextBox 16">
            <a:extLst>
              <a:ext uri="{FF2B5EF4-FFF2-40B4-BE49-F238E27FC236}">
                <a16:creationId xmlns:a16="http://schemas.microsoft.com/office/drawing/2014/main" id="{F580EA77-6CD1-3F56-30BC-63E8B2696E3F}"/>
              </a:ext>
            </a:extLst>
          </p:cNvPr>
          <p:cNvSpPr txBox="1"/>
          <p:nvPr/>
        </p:nvSpPr>
        <p:spPr>
          <a:xfrm>
            <a:off x="5626566" y="5527365"/>
            <a:ext cx="1641629" cy="184666"/>
          </a:xfrm>
          <a:prstGeom prst="rect">
            <a:avLst/>
          </a:prstGeom>
          <a:solidFill>
            <a:schemeClr val="bg1"/>
          </a:solidFill>
        </p:spPr>
        <p:txBody>
          <a:bodyPr wrap="square" lIns="0" tIns="0" rIns="0" bIns="0" rtlCol="0">
            <a:spAutoFit/>
          </a:bodyPr>
          <a:lstStyle/>
          <a:p>
            <a:r>
              <a:rPr lang="ru-RU" sz="1200" b="1" dirty="0"/>
              <a:t>Презервативы</a:t>
            </a:r>
            <a:endParaRPr lang="en-US" sz="1200" b="1" dirty="0"/>
          </a:p>
        </p:txBody>
      </p:sp>
      <p:sp>
        <p:nvSpPr>
          <p:cNvPr id="18" name="TextBox 17">
            <a:extLst>
              <a:ext uri="{FF2B5EF4-FFF2-40B4-BE49-F238E27FC236}">
                <a16:creationId xmlns:a16="http://schemas.microsoft.com/office/drawing/2014/main" id="{7B1CC96D-18C0-EB4E-9355-E6709BC876DC}"/>
              </a:ext>
            </a:extLst>
          </p:cNvPr>
          <p:cNvSpPr txBox="1"/>
          <p:nvPr/>
        </p:nvSpPr>
        <p:spPr>
          <a:xfrm>
            <a:off x="2586059" y="5783796"/>
            <a:ext cx="1342450" cy="184666"/>
          </a:xfrm>
          <a:prstGeom prst="rect">
            <a:avLst/>
          </a:prstGeom>
          <a:solidFill>
            <a:schemeClr val="bg1"/>
          </a:solidFill>
        </p:spPr>
        <p:txBody>
          <a:bodyPr wrap="square" lIns="0" tIns="0" rIns="0" bIns="0" rtlCol="0">
            <a:spAutoFit/>
          </a:bodyPr>
          <a:lstStyle/>
          <a:p>
            <a:r>
              <a:rPr lang="ru-RU" sz="1200" b="1" dirty="0"/>
              <a:t>Программы для РС</a:t>
            </a:r>
            <a:endParaRPr lang="en-US" sz="1200" b="1" dirty="0"/>
          </a:p>
        </p:txBody>
      </p:sp>
      <p:sp>
        <p:nvSpPr>
          <p:cNvPr id="19" name="TextBox 18">
            <a:extLst>
              <a:ext uri="{FF2B5EF4-FFF2-40B4-BE49-F238E27FC236}">
                <a16:creationId xmlns:a16="http://schemas.microsoft.com/office/drawing/2014/main" id="{0A6A2C21-0F4B-BD90-553E-FB31A648BEA1}"/>
              </a:ext>
            </a:extLst>
          </p:cNvPr>
          <p:cNvSpPr txBox="1"/>
          <p:nvPr/>
        </p:nvSpPr>
        <p:spPr>
          <a:xfrm>
            <a:off x="5624339" y="5783796"/>
            <a:ext cx="1576892" cy="184666"/>
          </a:xfrm>
          <a:prstGeom prst="rect">
            <a:avLst/>
          </a:prstGeom>
          <a:solidFill>
            <a:schemeClr val="bg1"/>
          </a:solidFill>
        </p:spPr>
        <p:txBody>
          <a:bodyPr wrap="square" lIns="0" tIns="0" rIns="0" bIns="0" rtlCol="0">
            <a:spAutoFit/>
          </a:bodyPr>
          <a:lstStyle/>
          <a:p>
            <a:r>
              <a:rPr lang="ru-RU" sz="1200" b="1" dirty="0"/>
              <a:t>Программы для ЛУИН</a:t>
            </a:r>
            <a:endParaRPr lang="en-US" sz="1200" b="1" dirty="0"/>
          </a:p>
        </p:txBody>
      </p:sp>
    </p:spTree>
    <p:extLst>
      <p:ext uri="{BB962C8B-B14F-4D97-AF65-F5344CB8AC3E}">
        <p14:creationId xmlns:p14="http://schemas.microsoft.com/office/powerpoint/2010/main" val="1870447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177371B5-E4A6-E43E-ECF4-1BF2253D8025}"/>
              </a:ext>
            </a:extLst>
          </p:cNvPr>
          <p:cNvSpPr>
            <a:spLocks noGrp="1"/>
          </p:cNvSpPr>
          <p:nvPr>
            <p:ph sz="quarter" idx="23"/>
          </p:nvPr>
        </p:nvSpPr>
        <p:spPr>
          <a:xfrm>
            <a:off x="7273192" y="1789284"/>
            <a:ext cx="4484646" cy="4200174"/>
          </a:xfrm>
        </p:spPr>
        <p:txBody>
          <a:bodyPr/>
          <a:lstStyle/>
          <a:p>
            <a:r>
              <a:rPr lang="ru-RU" dirty="0"/>
              <a:t>В случае фиксированного уровня расходов </a:t>
            </a:r>
            <a:r>
              <a:rPr lang="ru-RU" b="1" dirty="0"/>
              <a:t>контрфактический сценарий </a:t>
            </a:r>
            <a:r>
              <a:rPr lang="ru-RU" dirty="0"/>
              <a:t>привел бы к росту числа новых случаев заражения по сравнению с текущей ситуацией в связи с сокращением охвата лечением</a:t>
            </a:r>
            <a:r>
              <a:rPr lang="en-AU" dirty="0"/>
              <a:t>. </a:t>
            </a:r>
          </a:p>
          <a:p>
            <a:r>
              <a:rPr lang="ru-RU" b="1" dirty="0"/>
              <a:t>Оптимизация расходов на 100% </a:t>
            </a:r>
            <a:r>
              <a:rPr lang="ru-RU" dirty="0"/>
              <a:t>позволила бы избежать такого роста, и в период с 2026 по 2030 годы привела бы к снижению количества новых инфекций на 30% и смертей на 31% .</a:t>
            </a:r>
          </a:p>
          <a:p>
            <a:r>
              <a:rPr lang="ru-RU" dirty="0"/>
              <a:t>При </a:t>
            </a:r>
            <a:r>
              <a:rPr lang="ru-RU" b="1" dirty="0"/>
              <a:t>оптимизации расходов на 150% </a:t>
            </a:r>
            <a:r>
              <a:rPr lang="ru-RU" dirty="0"/>
              <a:t>количество инфекций сократилось бы на 44%, а количество смертей – на 41%. </a:t>
            </a:r>
            <a:endParaRPr lang="en-AU" dirty="0"/>
          </a:p>
          <a:p>
            <a:r>
              <a:rPr lang="ru-RU" dirty="0"/>
              <a:t>Сокращение расходов на меры по борьбе с ВИЧ могли бы ускорить рост числа новых ВИЧ-инфекций и смертей, связанных с ВИЧ. </a:t>
            </a:r>
            <a:endParaRPr lang="en-AU" dirty="0"/>
          </a:p>
          <a:p>
            <a:endParaRPr lang="en-AU" dirty="0"/>
          </a:p>
          <a:p>
            <a:endParaRPr lang="en-AU" dirty="0"/>
          </a:p>
          <a:p>
            <a:endParaRPr lang="en-AU" dirty="0"/>
          </a:p>
          <a:p>
            <a:endParaRPr lang="en-AU" dirty="0"/>
          </a:p>
        </p:txBody>
      </p:sp>
      <p:sp>
        <p:nvSpPr>
          <p:cNvPr id="3" name="Text Placeholder 1">
            <a:extLst>
              <a:ext uri="{FF2B5EF4-FFF2-40B4-BE49-F238E27FC236}">
                <a16:creationId xmlns:a16="http://schemas.microsoft.com/office/drawing/2014/main" id="{7DD5C482-E71E-B929-1A5A-441F15980FE5}"/>
              </a:ext>
            </a:extLst>
          </p:cNvPr>
          <p:cNvSpPr>
            <a:spLocks noGrp="1"/>
          </p:cNvSpPr>
          <p:nvPr>
            <p:ph type="body" sz="quarter" idx="10"/>
          </p:nvPr>
        </p:nvSpPr>
        <p:spPr>
          <a:xfrm>
            <a:off x="1237672" y="868542"/>
            <a:ext cx="9967139" cy="797782"/>
          </a:xfrm>
        </p:spPr>
        <p:txBody>
          <a:bodyPr/>
          <a:lstStyle/>
          <a:p>
            <a:r>
              <a:rPr lang="ru-RU" dirty="0"/>
              <a:t>Влияние оптимизации расходов на количество новых ВИЧ-инфекций</a:t>
            </a:r>
            <a:endParaRPr lang="en-US" dirty="0"/>
          </a:p>
        </p:txBody>
      </p:sp>
      <p:graphicFrame>
        <p:nvGraphicFramePr>
          <p:cNvPr id="4" name="Chart 3">
            <a:extLst>
              <a:ext uri="{FF2B5EF4-FFF2-40B4-BE49-F238E27FC236}">
                <a16:creationId xmlns:a16="http://schemas.microsoft.com/office/drawing/2014/main" id="{C4AD6150-9C4F-EB41-B5AE-59C551FE3676}"/>
              </a:ext>
            </a:extLst>
          </p:cNvPr>
          <p:cNvGraphicFramePr>
            <a:graphicFrameLocks/>
          </p:cNvGraphicFramePr>
          <p:nvPr>
            <p:extLst>
              <p:ext uri="{D42A27DB-BD31-4B8C-83A1-F6EECF244321}">
                <p14:modId xmlns:p14="http://schemas.microsoft.com/office/powerpoint/2010/main" val="348953283"/>
              </p:ext>
            </p:extLst>
          </p:nvPr>
        </p:nvGraphicFramePr>
        <p:xfrm>
          <a:off x="1237672" y="2242906"/>
          <a:ext cx="5855607" cy="3292929"/>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Box 6">
            <a:extLst>
              <a:ext uri="{FF2B5EF4-FFF2-40B4-BE49-F238E27FC236}">
                <a16:creationId xmlns:a16="http://schemas.microsoft.com/office/drawing/2014/main" id="{BC7D1E3D-ACF2-6F52-05A8-9E2132871A73}"/>
              </a:ext>
            </a:extLst>
          </p:cNvPr>
          <p:cNvSpPr txBox="1"/>
          <p:nvPr/>
        </p:nvSpPr>
        <p:spPr>
          <a:xfrm>
            <a:off x="2131759" y="4522168"/>
            <a:ext cx="4961520" cy="694484"/>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buNone/>
            </a:pPr>
            <a:r>
              <a:rPr lang="ru-RU" sz="1050" dirty="0">
                <a:solidFill>
                  <a:srgbClr val="262626"/>
                </a:solidFill>
                <a:effectLst/>
                <a:latin typeface="Aptos Light" panose="020B0004020202020204" pitchFamily="34" charset="0"/>
                <a:ea typeface="Yu Mincho" panose="02020400000000000000" pitchFamily="18" charset="-128"/>
                <a:cs typeface="DaunPenh" pitchFamily="2" charset="0"/>
              </a:rPr>
              <a:t>Оптимизация расходов на 100%</a:t>
            </a:r>
            <a:endParaRPr lang="en-US" sz="14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1050" dirty="0">
                <a:solidFill>
                  <a:srgbClr val="262626"/>
                </a:solidFill>
                <a:effectLst/>
                <a:latin typeface="Aptos Light" panose="020B0004020202020204" pitchFamily="34" charset="0"/>
                <a:ea typeface="Yu Mincho" panose="02020400000000000000" pitchFamily="18" charset="-128"/>
                <a:cs typeface="DaunPenh" pitchFamily="2" charset="0"/>
              </a:rPr>
              <a:t>Оптимизация расходов на 150% </a:t>
            </a:r>
            <a:r>
              <a:rPr lang="en-US" sz="1050" dirty="0">
                <a:solidFill>
                  <a:srgbClr val="262626"/>
                </a:solidFill>
                <a:effectLst/>
                <a:latin typeface="Aptos Light" panose="020B0004020202020204" pitchFamily="34" charset="0"/>
                <a:ea typeface="Yu Mincho" panose="02020400000000000000" pitchFamily="18" charset="-128"/>
                <a:cs typeface="DaunPenh" pitchFamily="2" charset="0"/>
              </a:rPr>
              <a:t> </a:t>
            </a:r>
            <a:endParaRPr lang="en-US" sz="14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1050" dirty="0">
                <a:solidFill>
                  <a:srgbClr val="262626"/>
                </a:solidFill>
                <a:effectLst/>
                <a:latin typeface="Aptos Light" panose="020B0004020202020204" pitchFamily="34" charset="0"/>
                <a:ea typeface="Yu Mincho" panose="02020400000000000000" pitchFamily="18" charset="-128"/>
                <a:cs typeface="DaunPenh" pitchFamily="2" charset="0"/>
              </a:rPr>
              <a:t>Контрфактический сценарий (100% расходов)</a:t>
            </a:r>
            <a:endParaRPr lang="en-US" sz="14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900" dirty="0">
                <a:solidFill>
                  <a:srgbClr val="262626"/>
                </a:solidFill>
                <a:effectLst/>
                <a:latin typeface="Aptos Light" panose="020B0004020202020204" pitchFamily="34" charset="0"/>
                <a:ea typeface="Yu Mincho" panose="02020400000000000000" pitchFamily="18" charset="-128"/>
                <a:cs typeface="DaunPenh" pitchFamily="2" charset="0"/>
              </a:rPr>
              <a:t>Статус-кво (расходы на уровне 2025 года +$6,7 млн в год для удовлетворения спроса на лечение*</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5" name="Text Box 6">
            <a:extLst>
              <a:ext uri="{FF2B5EF4-FFF2-40B4-BE49-F238E27FC236}">
                <a16:creationId xmlns:a16="http://schemas.microsoft.com/office/drawing/2014/main" id="{878A7D11-7766-91C6-F6E0-4F4D5C7D3E01}"/>
              </a:ext>
            </a:extLst>
          </p:cNvPr>
          <p:cNvSpPr txBox="1"/>
          <p:nvPr/>
        </p:nvSpPr>
        <p:spPr>
          <a:xfrm>
            <a:off x="2131759" y="4355866"/>
            <a:ext cx="1761807" cy="158984"/>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buNone/>
            </a:pPr>
            <a:r>
              <a:rPr lang="ru-RU" sz="1000" dirty="0">
                <a:solidFill>
                  <a:srgbClr val="262626"/>
                </a:solidFill>
                <a:effectLst/>
                <a:latin typeface="Aptos Light" panose="020B0004020202020204" pitchFamily="34" charset="0"/>
                <a:ea typeface="Yu Mincho" panose="02020400000000000000" pitchFamily="18" charset="-128"/>
                <a:cs typeface="DaunPenh" pitchFamily="2" charset="0"/>
              </a:rPr>
              <a:t>Оптимизация расходов на 75%</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Tree>
    <p:extLst>
      <p:ext uri="{BB962C8B-B14F-4D97-AF65-F5344CB8AC3E}">
        <p14:creationId xmlns:p14="http://schemas.microsoft.com/office/powerpoint/2010/main" val="610632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9EE8D1-9BFD-DBD8-88BA-8C3D7CEF6331}"/>
              </a:ext>
            </a:extLst>
          </p:cNvPr>
          <p:cNvSpPr>
            <a:spLocks noGrp="1"/>
          </p:cNvSpPr>
          <p:nvPr>
            <p:ph type="body" sz="quarter" idx="10"/>
          </p:nvPr>
        </p:nvSpPr>
        <p:spPr>
          <a:xfrm>
            <a:off x="1237672" y="868542"/>
            <a:ext cx="9967139" cy="797782"/>
          </a:xfrm>
        </p:spPr>
        <p:txBody>
          <a:bodyPr/>
          <a:lstStyle/>
          <a:p>
            <a:r>
              <a:rPr lang="ru-RU" dirty="0"/>
              <a:t>Влияние оптимизированных расходов на каскад лечения ВИЧ</a:t>
            </a:r>
            <a:endParaRPr lang="en-US" dirty="0"/>
          </a:p>
        </p:txBody>
      </p:sp>
      <p:sp>
        <p:nvSpPr>
          <p:cNvPr id="9" name="TextBox 8">
            <a:extLst>
              <a:ext uri="{FF2B5EF4-FFF2-40B4-BE49-F238E27FC236}">
                <a16:creationId xmlns:a16="http://schemas.microsoft.com/office/drawing/2014/main" id="{04C81DF4-FA51-37D5-4A16-4CB27215B958}"/>
              </a:ext>
            </a:extLst>
          </p:cNvPr>
          <p:cNvSpPr txBox="1"/>
          <p:nvPr/>
        </p:nvSpPr>
        <p:spPr>
          <a:xfrm>
            <a:off x="7657106" y="1814917"/>
            <a:ext cx="4047426" cy="3323987"/>
          </a:xfrm>
          <a:prstGeom prst="rect">
            <a:avLst/>
          </a:prstGeom>
          <a:noFill/>
        </p:spPr>
        <p:txBody>
          <a:bodyPr wrap="square" rtlCol="0">
            <a:spAutoFit/>
          </a:bodyPr>
          <a:lstStyle/>
          <a:p>
            <a:pPr>
              <a:buClr>
                <a:schemeClr val="tx2"/>
              </a:buClr>
            </a:pPr>
            <a:r>
              <a:rPr lang="ru-RU" sz="1400" dirty="0"/>
              <a:t>При 100% оптимизации расходов можно достичь 80% диагностики, 87% охвата лечением среди диагностированных лиц и 90% вирусной супрессии среди лиц, получающих лечение.</a:t>
            </a:r>
          </a:p>
          <a:p>
            <a:pPr>
              <a:buClr>
                <a:schemeClr val="tx2"/>
              </a:buClr>
            </a:pPr>
            <a:endParaRPr lang="en-US" sz="1400" dirty="0"/>
          </a:p>
          <a:p>
            <a:pPr>
              <a:buClr>
                <a:schemeClr val="tx2"/>
              </a:buClr>
            </a:pPr>
            <a:r>
              <a:rPr lang="ru-RU" sz="1400" dirty="0"/>
              <a:t>Дополнительные программы, направленные на услуги по профилактике и лечению среди лиц, находившихся в прошлом или находящихся в настоящее время в повышенной группе риска заражения ВИЧ, могут помочь достичь целевого показателя диагностики в 95% с меньшими затратами. </a:t>
            </a:r>
          </a:p>
          <a:p>
            <a:pPr>
              <a:buClr>
                <a:schemeClr val="tx2"/>
              </a:buClr>
            </a:pPr>
            <a:endParaRPr lang="en-AU" sz="1400" dirty="0"/>
          </a:p>
          <a:p>
            <a:pPr>
              <a:buClr>
                <a:schemeClr val="tx2"/>
              </a:buClr>
            </a:pPr>
            <a:r>
              <a:rPr lang="ru-RU" sz="1400" dirty="0"/>
              <a:t>Затраты на лечение на человека в Казахстане остаются выше среднего показателя по региону. </a:t>
            </a:r>
            <a:endParaRPr lang="en-US" sz="1400" dirty="0"/>
          </a:p>
        </p:txBody>
      </p:sp>
      <p:graphicFrame>
        <p:nvGraphicFramePr>
          <p:cNvPr id="5" name="Chart 4">
            <a:extLst>
              <a:ext uri="{FF2B5EF4-FFF2-40B4-BE49-F238E27FC236}">
                <a16:creationId xmlns:a16="http://schemas.microsoft.com/office/drawing/2014/main" id="{3BB822B2-2809-2D40-BAAF-0FA2D9741563}"/>
              </a:ext>
            </a:extLst>
          </p:cNvPr>
          <p:cNvGraphicFramePr>
            <a:graphicFrameLocks/>
          </p:cNvGraphicFramePr>
          <p:nvPr>
            <p:extLst>
              <p:ext uri="{D42A27DB-BD31-4B8C-83A1-F6EECF244321}">
                <p14:modId xmlns:p14="http://schemas.microsoft.com/office/powerpoint/2010/main" val="2784777186"/>
              </p:ext>
            </p:extLst>
          </p:nvPr>
        </p:nvGraphicFramePr>
        <p:xfrm>
          <a:off x="1237672" y="1814917"/>
          <a:ext cx="6321600" cy="44496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6">
            <a:extLst>
              <a:ext uri="{FF2B5EF4-FFF2-40B4-BE49-F238E27FC236}">
                <a16:creationId xmlns:a16="http://schemas.microsoft.com/office/drawing/2014/main" id="{3EC2C809-7438-C593-8D6C-E1BA96444411}"/>
              </a:ext>
            </a:extLst>
          </p:cNvPr>
          <p:cNvSpPr txBox="1"/>
          <p:nvPr/>
        </p:nvSpPr>
        <p:spPr>
          <a:xfrm>
            <a:off x="1308909" y="4741141"/>
            <a:ext cx="2095283" cy="416098"/>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1200" b="1" dirty="0">
                <a:solidFill>
                  <a:srgbClr val="262626"/>
                </a:solidFill>
                <a:effectLst/>
                <a:latin typeface="Aptos Light" panose="020B0004020202020204" pitchFamily="34" charset="0"/>
                <a:ea typeface="Yu Mincho" panose="02020400000000000000" pitchFamily="18" charset="-128"/>
                <a:cs typeface="DaunPenh" pitchFamily="2" charset="0"/>
              </a:rPr>
              <a:t>ЛЖВ с подтвержденным диагнозом (%)</a:t>
            </a:r>
            <a:endParaRPr lang="en-US" sz="12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4" name="Text Box 6">
            <a:extLst>
              <a:ext uri="{FF2B5EF4-FFF2-40B4-BE49-F238E27FC236}">
                <a16:creationId xmlns:a16="http://schemas.microsoft.com/office/drawing/2014/main" id="{13B5F2A7-FA33-9A10-A67E-0404D2B266A5}"/>
              </a:ext>
            </a:extLst>
          </p:cNvPr>
          <p:cNvSpPr txBox="1"/>
          <p:nvPr/>
        </p:nvSpPr>
        <p:spPr>
          <a:xfrm>
            <a:off x="3502026" y="4788939"/>
            <a:ext cx="1858831" cy="36830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1200" b="1" dirty="0">
                <a:solidFill>
                  <a:srgbClr val="262626"/>
                </a:solidFill>
                <a:effectLst/>
                <a:latin typeface="Aptos Light" panose="020B0004020202020204" pitchFamily="34" charset="0"/>
                <a:ea typeface="Yu Mincho" panose="02020400000000000000" pitchFamily="18" charset="-128"/>
                <a:cs typeface="DaunPenh" pitchFamily="2" charset="0"/>
              </a:rPr>
              <a:t>ЛЖВ, получающие лечение (%)</a:t>
            </a:r>
            <a:endParaRPr lang="en-US" sz="20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6" name="Text Box 6">
            <a:extLst>
              <a:ext uri="{FF2B5EF4-FFF2-40B4-BE49-F238E27FC236}">
                <a16:creationId xmlns:a16="http://schemas.microsoft.com/office/drawing/2014/main" id="{99D693D3-6290-1C54-F289-373AE36E048D}"/>
              </a:ext>
            </a:extLst>
          </p:cNvPr>
          <p:cNvSpPr txBox="1"/>
          <p:nvPr/>
        </p:nvSpPr>
        <p:spPr>
          <a:xfrm>
            <a:off x="5458691" y="4788939"/>
            <a:ext cx="1930400" cy="36830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1200" b="1" dirty="0">
                <a:solidFill>
                  <a:srgbClr val="262626"/>
                </a:solidFill>
                <a:effectLst/>
                <a:latin typeface="Aptos Light" panose="020B0004020202020204" pitchFamily="34" charset="0"/>
                <a:ea typeface="Yu Mincho" panose="02020400000000000000" pitchFamily="18" charset="-128"/>
                <a:cs typeface="DaunPenh" pitchFamily="2" charset="0"/>
              </a:rPr>
              <a:t>ЛЖВ с вирусной супрессией (%)</a:t>
            </a:r>
            <a:endParaRPr lang="en-US" sz="20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7" name="Text Box 6">
            <a:extLst>
              <a:ext uri="{FF2B5EF4-FFF2-40B4-BE49-F238E27FC236}">
                <a16:creationId xmlns:a16="http://schemas.microsoft.com/office/drawing/2014/main" id="{04099684-3C95-1C00-0F2B-AF699EC77EBD}"/>
              </a:ext>
            </a:extLst>
          </p:cNvPr>
          <p:cNvSpPr txBox="1"/>
          <p:nvPr/>
        </p:nvSpPr>
        <p:spPr>
          <a:xfrm>
            <a:off x="2424314" y="5485914"/>
            <a:ext cx="1685867" cy="185212"/>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900" b="1" dirty="0">
                <a:solidFill>
                  <a:srgbClr val="262626"/>
                </a:solidFill>
                <a:effectLst/>
                <a:latin typeface="Aptos Light" panose="020B0004020202020204" pitchFamily="34" charset="0"/>
                <a:ea typeface="Yu Mincho" panose="02020400000000000000" pitchFamily="18" charset="-128"/>
                <a:cs typeface="DaunPenh" pitchFamily="2" charset="0"/>
              </a:rPr>
              <a:t>Оптимизация расходов на 75%</a:t>
            </a:r>
            <a:endParaRPr lang="en-US" sz="12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8" name="Text Box 6">
            <a:extLst>
              <a:ext uri="{FF2B5EF4-FFF2-40B4-BE49-F238E27FC236}">
                <a16:creationId xmlns:a16="http://schemas.microsoft.com/office/drawing/2014/main" id="{4108E13B-2814-3FB4-FAFF-44C2D7B99014}"/>
              </a:ext>
            </a:extLst>
          </p:cNvPr>
          <p:cNvSpPr txBox="1"/>
          <p:nvPr/>
        </p:nvSpPr>
        <p:spPr>
          <a:xfrm>
            <a:off x="2424313" y="5659784"/>
            <a:ext cx="1858831" cy="329674"/>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900" b="1" dirty="0">
                <a:solidFill>
                  <a:srgbClr val="262626"/>
                </a:solidFill>
                <a:effectLst/>
                <a:latin typeface="Aptos Light" panose="020B0004020202020204" pitchFamily="34" charset="0"/>
                <a:ea typeface="Yu Mincho" panose="02020400000000000000" pitchFamily="18" charset="-128"/>
                <a:cs typeface="DaunPenh" pitchFamily="2" charset="0"/>
              </a:rPr>
              <a:t>Контрафактический сценарий (расходы на 100%) </a:t>
            </a:r>
            <a:endParaRPr lang="en-US" sz="12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0" name="Text Box 6">
            <a:extLst>
              <a:ext uri="{FF2B5EF4-FFF2-40B4-BE49-F238E27FC236}">
                <a16:creationId xmlns:a16="http://schemas.microsoft.com/office/drawing/2014/main" id="{2B4CEE36-27B1-3E8A-7E0F-1DF949ECD82B}"/>
              </a:ext>
            </a:extLst>
          </p:cNvPr>
          <p:cNvSpPr txBox="1"/>
          <p:nvPr/>
        </p:nvSpPr>
        <p:spPr>
          <a:xfrm>
            <a:off x="4554451" y="5484291"/>
            <a:ext cx="2566786" cy="205307"/>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900" b="1" dirty="0">
                <a:solidFill>
                  <a:srgbClr val="262626"/>
                </a:solidFill>
                <a:effectLst/>
                <a:latin typeface="Aptos Light" panose="020B0004020202020204" pitchFamily="34" charset="0"/>
                <a:ea typeface="Yu Mincho" panose="02020400000000000000" pitchFamily="18" charset="-128"/>
                <a:cs typeface="DaunPenh" pitchFamily="2" charset="0"/>
              </a:rPr>
              <a:t>Контрфактический (оптимизация на 100%)</a:t>
            </a:r>
            <a:endParaRPr lang="en-US" sz="12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1" name="Text Box 6">
            <a:extLst>
              <a:ext uri="{FF2B5EF4-FFF2-40B4-BE49-F238E27FC236}">
                <a16:creationId xmlns:a16="http://schemas.microsoft.com/office/drawing/2014/main" id="{4CC98480-1A7F-97D2-DEBB-29435161FDCD}"/>
              </a:ext>
            </a:extLst>
          </p:cNvPr>
          <p:cNvSpPr txBox="1"/>
          <p:nvPr/>
        </p:nvSpPr>
        <p:spPr>
          <a:xfrm>
            <a:off x="4582159" y="5730958"/>
            <a:ext cx="1930399" cy="187325"/>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900" b="1" dirty="0">
                <a:solidFill>
                  <a:srgbClr val="262626"/>
                </a:solidFill>
                <a:effectLst/>
                <a:latin typeface="Aptos Light" panose="020B0004020202020204" pitchFamily="34" charset="0"/>
                <a:ea typeface="Yu Mincho" panose="02020400000000000000" pitchFamily="18" charset="-128"/>
                <a:cs typeface="DaunPenh" pitchFamily="2" charset="0"/>
              </a:rPr>
              <a:t>Оптимизация расходов на 150%</a:t>
            </a:r>
            <a:endParaRPr lang="en-US" sz="12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2" name="Text Box 6">
            <a:extLst>
              <a:ext uri="{FF2B5EF4-FFF2-40B4-BE49-F238E27FC236}">
                <a16:creationId xmlns:a16="http://schemas.microsoft.com/office/drawing/2014/main" id="{7D8A9061-A72F-079E-FED9-A53C307F04D9}"/>
              </a:ext>
            </a:extLst>
          </p:cNvPr>
          <p:cNvSpPr txBox="1"/>
          <p:nvPr/>
        </p:nvSpPr>
        <p:spPr>
          <a:xfrm>
            <a:off x="2424312" y="6007930"/>
            <a:ext cx="1513840" cy="187325"/>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900" b="1" dirty="0">
                <a:solidFill>
                  <a:srgbClr val="262626"/>
                </a:solidFill>
                <a:effectLst/>
                <a:latin typeface="Aptos Light" panose="020B0004020202020204" pitchFamily="34" charset="0"/>
                <a:ea typeface="Yu Mincho" panose="02020400000000000000" pitchFamily="18" charset="-128"/>
                <a:cs typeface="DaunPenh" pitchFamily="2" charset="0"/>
              </a:rPr>
              <a:t>Цель 95-95-95</a:t>
            </a:r>
            <a:endParaRPr lang="en-US" sz="12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3" name="Text Box 6">
            <a:extLst>
              <a:ext uri="{FF2B5EF4-FFF2-40B4-BE49-F238E27FC236}">
                <a16:creationId xmlns:a16="http://schemas.microsoft.com/office/drawing/2014/main" id="{59EFA719-4E49-7957-DC78-2D711C1136E3}"/>
              </a:ext>
            </a:extLst>
          </p:cNvPr>
          <p:cNvSpPr txBox="1"/>
          <p:nvPr/>
        </p:nvSpPr>
        <p:spPr>
          <a:xfrm>
            <a:off x="4554451" y="5989458"/>
            <a:ext cx="1513840" cy="187325"/>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900" b="1" dirty="0">
                <a:solidFill>
                  <a:srgbClr val="262626"/>
                </a:solidFill>
                <a:effectLst/>
                <a:latin typeface="Aptos Light" panose="020B0004020202020204" pitchFamily="34" charset="0"/>
                <a:ea typeface="Yu Mincho" panose="02020400000000000000" pitchFamily="18" charset="-128"/>
                <a:cs typeface="DaunPenh" pitchFamily="2" charset="0"/>
              </a:rPr>
              <a:t>Базовый уровень (2025 г.)</a:t>
            </a:r>
            <a:endParaRPr lang="en-US" sz="1200" b="1"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Tree>
    <p:extLst>
      <p:ext uri="{BB962C8B-B14F-4D97-AF65-F5344CB8AC3E}">
        <p14:creationId xmlns:p14="http://schemas.microsoft.com/office/powerpoint/2010/main" val="3425615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D581BD-2F9E-CA18-535C-7FF4836115CB}"/>
              </a:ext>
            </a:extLst>
          </p:cNvPr>
          <p:cNvSpPr>
            <a:spLocks noGrp="1"/>
          </p:cNvSpPr>
          <p:nvPr>
            <p:ph type="body" sz="quarter" idx="10"/>
          </p:nvPr>
        </p:nvSpPr>
        <p:spPr>
          <a:xfrm>
            <a:off x="1237673" y="868542"/>
            <a:ext cx="5401666" cy="403765"/>
          </a:xfrm>
        </p:spPr>
        <p:txBody>
          <a:bodyPr/>
          <a:lstStyle/>
          <a:p>
            <a:r>
              <a:rPr lang="ru-RU" dirty="0"/>
              <a:t>Ограничения</a:t>
            </a:r>
            <a:endParaRPr lang="en-US" dirty="0"/>
          </a:p>
        </p:txBody>
      </p:sp>
      <p:sp>
        <p:nvSpPr>
          <p:cNvPr id="4" name="Content Placeholder 6">
            <a:extLst>
              <a:ext uri="{FF2B5EF4-FFF2-40B4-BE49-F238E27FC236}">
                <a16:creationId xmlns:a16="http://schemas.microsoft.com/office/drawing/2014/main" id="{C5B0C6CC-D301-1C87-2E68-BBFDAB29329F}"/>
              </a:ext>
            </a:extLst>
          </p:cNvPr>
          <p:cNvSpPr>
            <a:spLocks noGrp="1"/>
          </p:cNvSpPr>
          <p:nvPr>
            <p:ph sz="quarter" idx="23"/>
          </p:nvPr>
        </p:nvSpPr>
        <p:spPr>
          <a:xfrm>
            <a:off x="1237672" y="1272308"/>
            <a:ext cx="9452323" cy="5433292"/>
          </a:xfrm>
        </p:spPr>
        <p:txBody>
          <a:bodyPr/>
          <a:lstStyle/>
          <a:p>
            <a:pPr marL="180975" lvl="1" indent="-180975">
              <a:buClr>
                <a:schemeClr val="tx2"/>
              </a:buClr>
            </a:pPr>
            <a:r>
              <a:rPr lang="ru-RU" sz="1200" b="1" dirty="0"/>
              <a:t>Существует неопределенность в оценке размера групп населения</a:t>
            </a:r>
            <a:r>
              <a:rPr lang="ru-RU" sz="1200" dirty="0"/>
              <a:t>; стигма может привести к занижению оценки размера ключевых групп населения.</a:t>
            </a:r>
          </a:p>
          <a:p>
            <a:pPr marL="180975" lvl="1" indent="-180975">
              <a:buClr>
                <a:schemeClr val="tx2"/>
              </a:buClr>
            </a:pPr>
            <a:r>
              <a:rPr lang="ru-RU" sz="1200" b="1" dirty="0"/>
              <a:t>Эпидемиологические индикаторы</a:t>
            </a:r>
            <a:r>
              <a:rPr lang="ru-RU" sz="1200" dirty="0"/>
              <a:t> основаны на результатах опросов населения или на программных данных, которым характерны различные уровни и типы системных ошибок. </a:t>
            </a:r>
          </a:p>
          <a:p>
            <a:pPr marL="180975" lvl="1" indent="-180975">
              <a:buClr>
                <a:schemeClr val="tx2"/>
              </a:buClr>
            </a:pPr>
            <a:r>
              <a:rPr lang="ru-RU" sz="1200" dirty="0"/>
              <a:t>Калибровка </a:t>
            </a:r>
            <a:r>
              <a:rPr lang="ru-RU" sz="1200" b="1" dirty="0"/>
              <a:t>модели чувствительная к поведенческим изменениям</a:t>
            </a:r>
            <a:r>
              <a:rPr lang="ru-RU" sz="1200" dirty="0"/>
              <a:t>, включая сокращение количества лиц, употребляющих инъекционные наркотики, снижение частоты инъекций и уменьшение количества случаев совместного использования шприцев/игл, а также изменения в половом партнёрстве. Если эти представленные данные не полностью репрезентативны, возможно, что масштаб эпидемии в отдельных ключевых группах населения будет завышен или занижен</a:t>
            </a:r>
            <a:r>
              <a:rPr lang="en-US" sz="1200" dirty="0"/>
              <a:t> </a:t>
            </a:r>
            <a:endParaRPr lang="ru-RU" sz="1200" dirty="0"/>
          </a:p>
          <a:p>
            <a:pPr marL="180975" lvl="1" indent="-180975">
              <a:buClr>
                <a:schemeClr val="tx2"/>
              </a:buClr>
            </a:pPr>
            <a:r>
              <a:rPr lang="en-US" sz="1200" dirty="0"/>
              <a:t> </a:t>
            </a:r>
            <a:r>
              <a:rPr lang="ru-RU" sz="1200" b="1" dirty="0"/>
              <a:t>Географическая гетерогенность </a:t>
            </a:r>
            <a:r>
              <a:rPr lang="ru-RU" sz="1200" dirty="0"/>
              <a:t>не моделировалась, а результаты отражают средневзвешенные национальные показатели</a:t>
            </a:r>
            <a:r>
              <a:rPr lang="en-AU" sz="1200" dirty="0"/>
              <a:t>. </a:t>
            </a:r>
            <a:endParaRPr lang="en-AU" sz="1200" b="1" dirty="0"/>
          </a:p>
          <a:p>
            <a:pPr marL="180975" lvl="1" indent="-180975">
              <a:buClr>
                <a:schemeClr val="tx2"/>
              </a:buClr>
            </a:pPr>
            <a:r>
              <a:rPr lang="ru-RU" sz="1200" b="1" dirty="0"/>
              <a:t>В сценарии статус-кво и других сценариях с фиксированными пропорциональными уровнями охвата лечением, скорее всего, </a:t>
            </a:r>
            <a:r>
              <a:rPr lang="ru-RU" sz="1200" dirty="0"/>
              <a:t>происходит завышение оценки числа новых случаев ВИЧ-инфекции и смертности, связанной с ВИЧ, ввиду ожидаемого ежегодного роста пропорционального охвата лечением при условии сохранения прогресса последних лет.</a:t>
            </a:r>
            <a:endParaRPr lang="en-AU" sz="1200" dirty="0"/>
          </a:p>
          <a:p>
            <a:pPr marL="180975" lvl="1" indent="-180975">
              <a:buClr>
                <a:schemeClr val="tx2"/>
              </a:buClr>
            </a:pPr>
            <a:r>
              <a:rPr lang="ru-RU" sz="1200" b="1" dirty="0"/>
              <a:t>Функции затрат для каждой программы</a:t>
            </a:r>
            <a:r>
              <a:rPr lang="ru-RU" sz="1200" dirty="0"/>
              <a:t> являются ключевым определяющим фактором оптимизации модели</a:t>
            </a:r>
            <a:r>
              <a:rPr lang="en-AU" sz="1200" dirty="0"/>
              <a:t>.</a:t>
            </a:r>
            <a:r>
              <a:rPr lang="ru-RU" sz="1200" dirty="0"/>
              <a:t> Существует неопределенность в отношении размеров этих функций затрат, значений, которые могут повлиять на то, на сколько просто или до каких пределов можно было бы масштабировать программы.</a:t>
            </a:r>
            <a:r>
              <a:rPr lang="en-AU" sz="1200" dirty="0"/>
              <a:t> </a:t>
            </a:r>
          </a:p>
          <a:p>
            <a:pPr marL="180975" lvl="1" indent="-180975">
              <a:buClr>
                <a:schemeClr val="tx2"/>
              </a:buClr>
            </a:pPr>
            <a:r>
              <a:rPr lang="ru-RU" sz="1200" b="1" dirty="0"/>
              <a:t>Удержание в лечении.  </a:t>
            </a:r>
            <a:r>
              <a:rPr lang="ru-RU" sz="1200" dirty="0"/>
              <a:t>Существует пробел в стратегической информации, где некоторые диагностированные люди, живущие с ВИЧ, либо не зарегистрированы, чтобы получать лечение, либо выходят из-под дальнейшего наблюдения; было сделано предположение, что дополнительные расходы на АРТ смогли бы вернуть этих людей в лечение.</a:t>
            </a:r>
            <a:r>
              <a:rPr lang="en-US" sz="1200" dirty="0"/>
              <a:t> </a:t>
            </a:r>
            <a:endParaRPr lang="ru-RU" sz="1200" dirty="0"/>
          </a:p>
          <a:p>
            <a:pPr marL="180975" lvl="1" indent="-180975">
              <a:buClr>
                <a:schemeClr val="tx2"/>
              </a:buClr>
            </a:pPr>
            <a:r>
              <a:rPr lang="ru-RU" sz="1200" b="1" dirty="0"/>
              <a:t>Затраты на поддержание сценария статус-кво </a:t>
            </a:r>
            <a:r>
              <a:rPr lang="ru-RU" sz="1200" dirty="0"/>
              <a:t>может привести к завышению стоимости лечения, если расходы на единицу со временем снижаются, но также могут привести к занижению суммы расходов, необходимых для поддержания охвата услугами тестирования и профилактики, в связи с ростом населения</a:t>
            </a:r>
            <a:r>
              <a:rPr lang="en-US" sz="1200" dirty="0"/>
              <a:t>. </a:t>
            </a:r>
          </a:p>
          <a:p>
            <a:pPr marL="180975" lvl="1" indent="-180975">
              <a:buClr>
                <a:schemeClr val="tx2"/>
              </a:buClr>
            </a:pPr>
            <a:r>
              <a:rPr lang="ru-RU" sz="1200" b="1" dirty="0"/>
              <a:t>Оптимизация расходов подразумевает, что перераспределение происходит уже в 2026 году</a:t>
            </a:r>
            <a:r>
              <a:rPr lang="ru-RU" sz="1200" dirty="0"/>
              <a:t> и сохраняется до 2030 года, что может привести к переоценке результатов борьбы с эпидемией в течение 2026 – 2030 годов. На практике перераспределение бюджета и масштабирование программы могут быть ограничены многолетними контрактами на закупки, трудовыми соглашениями, политическими соображениями, логистическими ограничениями и приемлемостью для местного населения</a:t>
            </a:r>
            <a:r>
              <a:rPr lang="en-US" sz="1200" dirty="0"/>
              <a:t>.</a:t>
            </a:r>
          </a:p>
          <a:p>
            <a:pPr marL="182563" lvl="1" indent="-182563">
              <a:buClr>
                <a:schemeClr val="tx2"/>
              </a:buClr>
            </a:pPr>
            <a:r>
              <a:rPr lang="ru-RU" sz="1200" b="1" dirty="0"/>
              <a:t>Равноправный доступ и преимущества за пределами программ по борьбе с ВИЧ </a:t>
            </a:r>
            <a:r>
              <a:rPr lang="ru-RU" sz="1200" dirty="0"/>
              <a:t>в этой модели оптимизации не рассматривались, но должны учитываться при принятии программных и бюджетных решений. Услуги по тестированию, даже при низком показателе выявляемости, могут играть важную роль в эпидемиологическом надзоре</a:t>
            </a:r>
            <a:r>
              <a:rPr lang="en-AU" sz="1200" dirty="0"/>
              <a:t>.</a:t>
            </a:r>
            <a:r>
              <a:rPr lang="en-US" sz="1200" dirty="0"/>
              <a:t> </a:t>
            </a:r>
          </a:p>
          <a:p>
            <a:pPr lvl="1" indent="0">
              <a:buClr>
                <a:schemeClr val="tx2"/>
              </a:buClr>
              <a:buNone/>
            </a:pPr>
            <a:endParaRPr lang="en-AU" sz="1200" dirty="0"/>
          </a:p>
          <a:p>
            <a:pPr marL="465750" lvl="1" indent="-285750">
              <a:buClr>
                <a:schemeClr val="tx2"/>
              </a:buClr>
            </a:pPr>
            <a:endParaRPr lang="en-AU" sz="1200" dirty="0"/>
          </a:p>
        </p:txBody>
      </p:sp>
    </p:spTree>
    <p:extLst>
      <p:ext uri="{BB962C8B-B14F-4D97-AF65-F5344CB8AC3E}">
        <p14:creationId xmlns:p14="http://schemas.microsoft.com/office/powerpoint/2010/main" val="4204414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32771E-D565-DF81-9B4B-1712D2C0ECDD}"/>
              </a:ext>
            </a:extLst>
          </p:cNvPr>
          <p:cNvSpPr>
            <a:spLocks noGrp="1"/>
          </p:cNvSpPr>
          <p:nvPr>
            <p:ph type="body" sz="quarter" idx="10"/>
          </p:nvPr>
        </p:nvSpPr>
        <p:spPr>
          <a:xfrm>
            <a:off x="1237673" y="868542"/>
            <a:ext cx="8482976" cy="403765"/>
          </a:xfrm>
        </p:spPr>
        <p:txBody>
          <a:bodyPr/>
          <a:lstStyle/>
          <a:p>
            <a:r>
              <a:rPr lang="ru-RU" dirty="0"/>
              <a:t>Выводы</a:t>
            </a:r>
            <a:endParaRPr lang="en-AU" dirty="0"/>
          </a:p>
        </p:txBody>
      </p:sp>
      <p:sp>
        <p:nvSpPr>
          <p:cNvPr id="7" name="Content Placeholder 6">
            <a:extLst>
              <a:ext uri="{FF2B5EF4-FFF2-40B4-BE49-F238E27FC236}">
                <a16:creationId xmlns:a16="http://schemas.microsoft.com/office/drawing/2014/main" id="{67CF3B3F-89AA-E5F9-47D2-588BA08DE7DF}"/>
              </a:ext>
            </a:extLst>
          </p:cNvPr>
          <p:cNvSpPr>
            <a:spLocks noGrp="1"/>
          </p:cNvSpPr>
          <p:nvPr>
            <p:ph sz="quarter" idx="23"/>
          </p:nvPr>
        </p:nvSpPr>
        <p:spPr>
          <a:xfrm>
            <a:off x="1237673" y="1473444"/>
            <a:ext cx="9058722" cy="5079737"/>
          </a:xfrm>
        </p:spPr>
        <p:txBody>
          <a:bodyPr/>
          <a:lstStyle/>
          <a:p>
            <a:pPr marL="465750" lvl="1" indent="-285750">
              <a:buClr>
                <a:schemeClr val="tx2"/>
              </a:buClr>
            </a:pPr>
            <a:r>
              <a:rPr lang="ru-RU" sz="1600" dirty="0"/>
              <a:t>Учитывая готовность правительства Казахстана продолжать предоставлять лечение от ВИЧ всем нуждающимся, оптимизация бюджета с дополнительными ресурсами для удовлетворения спроса на лечение является наиболее оптимальным решением для местного планирования.</a:t>
            </a:r>
          </a:p>
          <a:p>
            <a:pPr marL="465750" lvl="1" indent="-285750">
              <a:buClr>
                <a:schemeClr val="tx2"/>
              </a:buClr>
            </a:pPr>
            <a:r>
              <a:rPr lang="ru-RU" sz="1600" dirty="0"/>
              <a:t>Казахстан мог бы сократить количество новых случаев ВИЧ-инфекции на 12% по сравнению со сценарием статус-кво, расширив услуги по профилактике и тестированию на ВИЧ для мужчин, практикующих секс с мужчинами, и лиц, употребляющих инъекционные наркотики, а также инвестировав больше в лечение с целью удовлетворения растущего спроса</a:t>
            </a:r>
            <a:r>
              <a:rPr lang="en-US" sz="1600" dirty="0"/>
              <a:t>. </a:t>
            </a:r>
            <a:endParaRPr lang="en-AU" sz="1600" dirty="0"/>
          </a:p>
          <a:p>
            <a:pPr marL="465750" lvl="1" indent="-285750">
              <a:buClr>
                <a:schemeClr val="tx2"/>
              </a:buClr>
            </a:pPr>
            <a:r>
              <a:rPr lang="ru-RU" sz="1600" dirty="0"/>
              <a:t>Ожидается, что масштабирование ДКП для мужчин, практикующих секс с мужчинами, будет экономически эффективным</a:t>
            </a:r>
            <a:r>
              <a:rPr lang="en-AU" sz="1600" dirty="0"/>
              <a:t>.</a:t>
            </a:r>
            <a:r>
              <a:rPr lang="ru-RU" sz="1600" dirty="0"/>
              <a:t> Возможности совместных платежей для повышения экономической эффективности для других групп населения. Несмотря на то, что была смоделирована только одна модальность ДКП, предоставление выбора между пероральной и долгосрочной инъекционной формой ДКП может увеличить уровень вовлеченности и удержания.</a:t>
            </a:r>
            <a:endParaRPr lang="en-AU" sz="1600" dirty="0"/>
          </a:p>
          <a:p>
            <a:pPr marL="465750" lvl="1" indent="-285750">
              <a:buClr>
                <a:schemeClr val="tx2"/>
              </a:buClr>
            </a:pPr>
            <a:r>
              <a:rPr lang="ru-RU" sz="1600" dirty="0"/>
              <a:t>Наряду с услугами для целевых групп населения, тестирование в медицинских учреждениях остается важным для обеспечения охвата лиц в группах повышенного риска заражения ВИЧ, которые могут избегать обращения за услугами, предлагаемыми ключевым группам населения, из-за стигмы или потому что не считают себя принадлежащими к ключевым группам, а также для партнеров лиц, входящих в ключевые группы.</a:t>
            </a:r>
            <a:r>
              <a:rPr lang="en-US" sz="1600" dirty="0"/>
              <a:t> </a:t>
            </a:r>
            <a:endParaRPr lang="ru-RU" sz="1600" dirty="0"/>
          </a:p>
          <a:p>
            <a:pPr marL="465750" lvl="1" indent="-285750">
              <a:buClr>
                <a:schemeClr val="tx2"/>
              </a:buClr>
            </a:pPr>
            <a:r>
              <a:rPr lang="ru-RU" sz="1600" dirty="0"/>
              <a:t>Даже если охват лечением и тестирование в медицинских организациях не изменятся, отказ от профилактики и других услуг по тестированию может привести к росту числа новых случаев ВИЧ-инфекции.</a:t>
            </a:r>
            <a:endParaRPr lang="en-AU" sz="1600" dirty="0"/>
          </a:p>
        </p:txBody>
      </p:sp>
    </p:spTree>
    <p:extLst>
      <p:ext uri="{BB962C8B-B14F-4D97-AF65-F5344CB8AC3E}">
        <p14:creationId xmlns:p14="http://schemas.microsoft.com/office/powerpoint/2010/main" val="3559607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0B46810-68B8-0305-42B9-04AE2CEC922A}"/>
              </a:ext>
            </a:extLst>
          </p:cNvPr>
          <p:cNvSpPr>
            <a:spLocks noGrp="1"/>
          </p:cNvSpPr>
          <p:nvPr>
            <p:ph type="body" sz="quarter" idx="10"/>
          </p:nvPr>
        </p:nvSpPr>
        <p:spPr>
          <a:xfrm>
            <a:off x="1250925" y="868542"/>
            <a:ext cx="4566779" cy="403828"/>
          </a:xfrm>
        </p:spPr>
        <p:txBody>
          <a:bodyPr/>
          <a:lstStyle/>
          <a:p>
            <a:r>
              <a:rPr lang="ru-RU" dirty="0"/>
              <a:t>Благодарности</a:t>
            </a:r>
            <a:endParaRPr lang="en-AU" dirty="0"/>
          </a:p>
        </p:txBody>
      </p:sp>
      <p:sp>
        <p:nvSpPr>
          <p:cNvPr id="7" name="Text Placeholder 6">
            <a:extLst>
              <a:ext uri="{FF2B5EF4-FFF2-40B4-BE49-F238E27FC236}">
                <a16:creationId xmlns:a16="http://schemas.microsoft.com/office/drawing/2014/main" id="{CDF89ECB-92D5-12BE-305B-52C096EFE969}"/>
              </a:ext>
            </a:extLst>
          </p:cNvPr>
          <p:cNvSpPr>
            <a:spLocks noGrp="1"/>
          </p:cNvSpPr>
          <p:nvPr>
            <p:ph type="body" sz="quarter" idx="26"/>
          </p:nvPr>
        </p:nvSpPr>
        <p:spPr>
          <a:xfrm>
            <a:off x="4620560" y="3051245"/>
            <a:ext cx="2951850" cy="441299"/>
          </a:xfrm>
        </p:spPr>
        <p:txBody>
          <a:bodyPr anchor="b" anchorCtr="0"/>
          <a:lstStyle/>
          <a:p>
            <a:pPr algn="l"/>
            <a:r>
              <a:rPr lang="ru-RU" dirty="0"/>
              <a:t>Институт Бернета</a:t>
            </a:r>
            <a:endParaRPr lang="en-AU" dirty="0"/>
          </a:p>
        </p:txBody>
      </p:sp>
      <p:sp>
        <p:nvSpPr>
          <p:cNvPr id="9" name="Text Placeholder 8">
            <a:extLst>
              <a:ext uri="{FF2B5EF4-FFF2-40B4-BE49-F238E27FC236}">
                <a16:creationId xmlns:a16="http://schemas.microsoft.com/office/drawing/2014/main" id="{6B21F5FE-66D9-A791-31B8-FEF653D5B724}"/>
              </a:ext>
            </a:extLst>
          </p:cNvPr>
          <p:cNvSpPr>
            <a:spLocks noGrp="1"/>
          </p:cNvSpPr>
          <p:nvPr>
            <p:ph type="body" sz="quarter" idx="29"/>
          </p:nvPr>
        </p:nvSpPr>
        <p:spPr>
          <a:xfrm>
            <a:off x="1241254" y="2297151"/>
            <a:ext cx="3241535" cy="1195393"/>
          </a:xfrm>
        </p:spPr>
        <p:txBody>
          <a:bodyPr anchor="b" anchorCtr="0"/>
          <a:lstStyle/>
          <a:p>
            <a:pPr algn="l"/>
            <a:r>
              <a:rPr lang="ru-RU" dirty="0"/>
              <a:t>Казахский научный центр дерматологии и инфекционных заболеваний Министерства здравоохранения Республики Казахстан</a:t>
            </a:r>
            <a:endParaRPr lang="en-AU" dirty="0"/>
          </a:p>
        </p:txBody>
      </p:sp>
      <p:sp>
        <p:nvSpPr>
          <p:cNvPr id="11" name="Text Placeholder 10">
            <a:extLst>
              <a:ext uri="{FF2B5EF4-FFF2-40B4-BE49-F238E27FC236}">
                <a16:creationId xmlns:a16="http://schemas.microsoft.com/office/drawing/2014/main" id="{8AABD22B-6FE1-EF71-A03E-3EC57918032A}"/>
              </a:ext>
            </a:extLst>
          </p:cNvPr>
          <p:cNvSpPr>
            <a:spLocks noGrp="1"/>
          </p:cNvSpPr>
          <p:nvPr>
            <p:ph type="body" sz="quarter" idx="32"/>
          </p:nvPr>
        </p:nvSpPr>
        <p:spPr>
          <a:xfrm>
            <a:off x="7933603" y="3051245"/>
            <a:ext cx="2951850" cy="441299"/>
          </a:xfrm>
        </p:spPr>
        <p:txBody>
          <a:bodyPr anchor="b" anchorCtr="0"/>
          <a:lstStyle/>
          <a:p>
            <a:pPr algn="l"/>
            <a:r>
              <a:rPr lang="ru-RU" dirty="0"/>
              <a:t>Глобальный фонд</a:t>
            </a:r>
            <a:endParaRPr lang="en-AU" dirty="0"/>
          </a:p>
        </p:txBody>
      </p:sp>
      <p:sp>
        <p:nvSpPr>
          <p:cNvPr id="5" name="Text Placeholder 4">
            <a:extLst>
              <a:ext uri="{FF2B5EF4-FFF2-40B4-BE49-F238E27FC236}">
                <a16:creationId xmlns:a16="http://schemas.microsoft.com/office/drawing/2014/main" id="{C9B86354-C772-7C55-C31E-A4069F12262A}"/>
              </a:ext>
            </a:extLst>
          </p:cNvPr>
          <p:cNvSpPr>
            <a:spLocks noGrp="1"/>
          </p:cNvSpPr>
          <p:nvPr>
            <p:ph type="body" sz="quarter" idx="19"/>
          </p:nvPr>
        </p:nvSpPr>
        <p:spPr>
          <a:xfrm>
            <a:off x="1250925" y="3730269"/>
            <a:ext cx="2951505" cy="2153243"/>
          </a:xfrm>
        </p:spPr>
        <p:txBody>
          <a:bodyPr/>
          <a:lstStyle/>
          <a:p>
            <a:pPr lvl="0">
              <a:lnSpc>
                <a:spcPct val="100000"/>
              </a:lnSpc>
              <a:spcBef>
                <a:spcPts val="0"/>
              </a:spcBef>
              <a:defRPr/>
            </a:pPr>
            <a:r>
              <a:rPr lang="ru-RU" dirty="0"/>
              <a:t>Сайранкуль Касымбекова</a:t>
            </a:r>
          </a:p>
          <a:p>
            <a:pPr lvl="0">
              <a:lnSpc>
                <a:spcPct val="100000"/>
              </a:lnSpc>
              <a:spcBef>
                <a:spcPts val="0"/>
              </a:spcBef>
              <a:defRPr/>
            </a:pPr>
            <a:r>
              <a:rPr lang="ru-RU" dirty="0"/>
              <a:t>Жаннат Мусина</a:t>
            </a:r>
            <a:endParaRPr lang="en-AU" dirty="0"/>
          </a:p>
        </p:txBody>
      </p:sp>
      <p:sp>
        <p:nvSpPr>
          <p:cNvPr id="12" name="Text Placeholder 11">
            <a:extLst>
              <a:ext uri="{FF2B5EF4-FFF2-40B4-BE49-F238E27FC236}">
                <a16:creationId xmlns:a16="http://schemas.microsoft.com/office/drawing/2014/main" id="{F661C851-A8B9-5761-268D-18AEDC234560}"/>
              </a:ext>
            </a:extLst>
          </p:cNvPr>
          <p:cNvSpPr>
            <a:spLocks noGrp="1"/>
          </p:cNvSpPr>
          <p:nvPr>
            <p:ph type="body" sz="quarter" idx="33"/>
          </p:nvPr>
        </p:nvSpPr>
        <p:spPr>
          <a:xfrm>
            <a:off x="4630230" y="3730269"/>
            <a:ext cx="2951505" cy="2358297"/>
          </a:xfrm>
        </p:spPr>
        <p:txBody>
          <a:bodyPr/>
          <a:lstStyle/>
          <a:p>
            <a:r>
              <a:rPr lang="ru-RU" dirty="0"/>
              <a:t>Анна Буоринг</a:t>
            </a:r>
          </a:p>
          <a:p>
            <a:r>
              <a:rPr lang="ru-RU" dirty="0"/>
              <a:t>Келвин Бурке</a:t>
            </a:r>
          </a:p>
          <a:p>
            <a:r>
              <a:rPr lang="ru-RU" dirty="0"/>
              <a:t>Роуан Мартин-Хьюз</a:t>
            </a:r>
          </a:p>
          <a:p>
            <a:r>
              <a:rPr lang="ru-RU" dirty="0"/>
              <a:t>Крис Симан</a:t>
            </a:r>
          </a:p>
          <a:p>
            <a:r>
              <a:rPr lang="ru-RU" dirty="0"/>
              <a:t>Ник Скотт</a:t>
            </a:r>
          </a:p>
          <a:p>
            <a:r>
              <a:rPr lang="ru-RU" dirty="0"/>
              <a:t>Дебра тен Бринк</a:t>
            </a:r>
          </a:p>
          <a:p>
            <a:r>
              <a:rPr lang="ru-RU" dirty="0"/>
              <a:t>Том Тидар</a:t>
            </a:r>
          </a:p>
          <a:p>
            <a:r>
              <a:rPr lang="ru-RU" dirty="0"/>
              <a:t>Нисаа Вулан</a:t>
            </a:r>
            <a:r>
              <a:rPr lang="en-US" dirty="0"/>
              <a:t> </a:t>
            </a:r>
            <a:endParaRPr lang="ru-RU" dirty="0"/>
          </a:p>
          <a:p>
            <a:endParaRPr lang="en-AU" dirty="0"/>
          </a:p>
        </p:txBody>
      </p:sp>
      <p:sp>
        <p:nvSpPr>
          <p:cNvPr id="13" name="Text Placeholder 12">
            <a:extLst>
              <a:ext uri="{FF2B5EF4-FFF2-40B4-BE49-F238E27FC236}">
                <a16:creationId xmlns:a16="http://schemas.microsoft.com/office/drawing/2014/main" id="{EEEDD448-0F75-AA32-F654-5CEB7401A856}"/>
              </a:ext>
            </a:extLst>
          </p:cNvPr>
          <p:cNvSpPr>
            <a:spLocks noGrp="1"/>
          </p:cNvSpPr>
          <p:nvPr>
            <p:ph type="body" sz="quarter" idx="34"/>
          </p:nvPr>
        </p:nvSpPr>
        <p:spPr>
          <a:xfrm>
            <a:off x="7956526" y="3730269"/>
            <a:ext cx="2951505" cy="2153243"/>
          </a:xfrm>
        </p:spPr>
        <p:txBody>
          <a:bodyPr/>
          <a:lstStyle/>
          <a:p>
            <a:r>
              <a:rPr lang="ru-RU" dirty="0"/>
              <a:t>Нелла Фолей</a:t>
            </a:r>
          </a:p>
          <a:p>
            <a:r>
              <a:rPr lang="ru-RU" dirty="0"/>
              <a:t>Думитру Латичевски</a:t>
            </a:r>
          </a:p>
          <a:p>
            <a:r>
              <a:rPr lang="ru-RU" dirty="0"/>
              <a:t>Корина Максим</a:t>
            </a:r>
          </a:p>
          <a:p>
            <a:r>
              <a:rPr lang="ru-RU" dirty="0"/>
              <a:t>Свитлана Нидзветса</a:t>
            </a:r>
          </a:p>
          <a:p>
            <a:r>
              <a:rPr lang="ru-RU" dirty="0"/>
              <a:t>Вира Профази</a:t>
            </a:r>
          </a:p>
          <a:p>
            <a:r>
              <a:rPr lang="ru-RU" dirty="0"/>
              <a:t>Мила </a:t>
            </a:r>
            <a:r>
              <a:rPr lang="ru-RU" dirty="0" err="1"/>
              <a:t>Шкирко</a:t>
            </a:r>
            <a:r>
              <a:rPr lang="en-US" dirty="0"/>
              <a:t> </a:t>
            </a:r>
            <a:endParaRPr lang="ru-RU" dirty="0"/>
          </a:p>
          <a:p>
            <a:endParaRPr lang="en-AU" dirty="0"/>
          </a:p>
        </p:txBody>
      </p:sp>
      <p:sp>
        <p:nvSpPr>
          <p:cNvPr id="26" name="Content Placeholder 25">
            <a:extLst>
              <a:ext uri="{FF2B5EF4-FFF2-40B4-BE49-F238E27FC236}">
                <a16:creationId xmlns:a16="http://schemas.microsoft.com/office/drawing/2014/main" id="{2C618A94-6386-B67D-F793-184EA2C36B3F}"/>
              </a:ext>
            </a:extLst>
          </p:cNvPr>
          <p:cNvSpPr>
            <a:spLocks noGrp="1"/>
          </p:cNvSpPr>
          <p:nvPr>
            <p:ph sz="quarter" idx="35"/>
          </p:nvPr>
        </p:nvSpPr>
        <p:spPr>
          <a:xfrm>
            <a:off x="1241255" y="1666875"/>
            <a:ext cx="9666776" cy="910673"/>
          </a:xfrm>
        </p:spPr>
        <p:txBody>
          <a:bodyPr/>
          <a:lstStyle/>
          <a:p>
            <a:r>
              <a:rPr lang="ru-RU" dirty="0"/>
              <a:t>Данный анализ результатов моделирования </a:t>
            </a:r>
            <a:r>
              <a:rPr lang="en-US" dirty="0"/>
              <a:t>Optima HIV </a:t>
            </a:r>
            <a:r>
              <a:rPr lang="ru-RU" dirty="0"/>
              <a:t>был проведен в сотрудничестве со страновый командой Республики Казахстан и международными партнерами</a:t>
            </a:r>
            <a:r>
              <a:rPr lang="en-US" dirty="0"/>
              <a:t> </a:t>
            </a:r>
            <a:r>
              <a:rPr lang="ru-RU" dirty="0"/>
              <a:t>в 2</a:t>
            </a:r>
            <a:r>
              <a:rPr lang="en-AU" dirty="0"/>
              <a:t>025-26</a:t>
            </a:r>
            <a:r>
              <a:rPr lang="ru-RU" dirty="0"/>
              <a:t> годах</a:t>
            </a:r>
            <a:r>
              <a:rPr lang="en-AU" dirty="0"/>
              <a:t>. </a:t>
            </a:r>
          </a:p>
          <a:p>
            <a:endParaRPr lang="en-AU" dirty="0"/>
          </a:p>
        </p:txBody>
      </p:sp>
    </p:spTree>
    <p:extLst>
      <p:ext uri="{BB962C8B-B14F-4D97-AF65-F5344CB8AC3E}">
        <p14:creationId xmlns:p14="http://schemas.microsoft.com/office/powerpoint/2010/main" val="3544242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67F50-6B98-7E6E-4BF8-FF263D208B3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1A6FCDA-9E95-0D8A-7D6A-64CEC2640BD0}"/>
              </a:ext>
            </a:extLst>
          </p:cNvPr>
          <p:cNvSpPr>
            <a:spLocks noGrp="1"/>
          </p:cNvSpPr>
          <p:nvPr>
            <p:ph type="ctrTitle"/>
          </p:nvPr>
        </p:nvSpPr>
        <p:spPr/>
        <p:txBody>
          <a:bodyPr/>
          <a:lstStyle/>
          <a:p>
            <a:r>
              <a:rPr lang="ru-RU" dirty="0"/>
              <a:t>Спасибо</a:t>
            </a:r>
            <a:r>
              <a:rPr lang="en-US" dirty="0"/>
              <a:t>!</a:t>
            </a:r>
            <a:endParaRPr lang="LID4096"/>
          </a:p>
        </p:txBody>
      </p:sp>
      <p:sp>
        <p:nvSpPr>
          <p:cNvPr id="2" name="Text Placeholder 1">
            <a:extLst>
              <a:ext uri="{FF2B5EF4-FFF2-40B4-BE49-F238E27FC236}">
                <a16:creationId xmlns:a16="http://schemas.microsoft.com/office/drawing/2014/main" id="{D9940157-097F-62DC-0B94-B990ACC0CF84}"/>
              </a:ext>
            </a:extLst>
          </p:cNvPr>
          <p:cNvSpPr>
            <a:spLocks noGrp="1"/>
          </p:cNvSpPr>
          <p:nvPr>
            <p:ph type="body" sz="quarter" idx="10"/>
          </p:nvPr>
        </p:nvSpPr>
        <p:spPr/>
        <p:txBody>
          <a:bodyPr/>
          <a:lstStyle/>
          <a:p>
            <a:endParaRPr lang="en-AU" dirty="0"/>
          </a:p>
        </p:txBody>
      </p:sp>
    </p:spTree>
    <p:extLst>
      <p:ext uri="{BB962C8B-B14F-4D97-AF65-F5344CB8AC3E}">
        <p14:creationId xmlns:p14="http://schemas.microsoft.com/office/powerpoint/2010/main" val="1659542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7FC4A0-5EDA-3BDA-227E-D1053117D740}"/>
              </a:ext>
            </a:extLst>
          </p:cNvPr>
          <p:cNvSpPr>
            <a:spLocks noGrp="1"/>
          </p:cNvSpPr>
          <p:nvPr>
            <p:ph type="body" sz="quarter" idx="10"/>
          </p:nvPr>
        </p:nvSpPr>
        <p:spPr>
          <a:xfrm>
            <a:off x="1237672" y="868542"/>
            <a:ext cx="9394468" cy="1042721"/>
          </a:xfrm>
        </p:spPr>
        <p:txBody>
          <a:bodyPr/>
          <a:lstStyle/>
          <a:p>
            <a:r>
              <a:rPr lang="ru-RU" sz="2800" dirty="0"/>
              <a:t>Затраты на программы по борьбе с ВИЧ на человека в 2024 г. и максимальный возможный охват (насыщение)</a:t>
            </a:r>
            <a:endParaRPr lang="en-AU" sz="2800" dirty="0"/>
          </a:p>
        </p:txBody>
      </p:sp>
      <p:graphicFrame>
        <p:nvGraphicFramePr>
          <p:cNvPr id="4" name="Content Placeholder 3">
            <a:extLst>
              <a:ext uri="{FF2B5EF4-FFF2-40B4-BE49-F238E27FC236}">
                <a16:creationId xmlns:a16="http://schemas.microsoft.com/office/drawing/2014/main" id="{CC23FABF-B7C4-CBC5-BE30-1823E13F9FA5}"/>
              </a:ext>
            </a:extLst>
          </p:cNvPr>
          <p:cNvGraphicFramePr>
            <a:graphicFrameLocks noGrp="1"/>
          </p:cNvGraphicFramePr>
          <p:nvPr>
            <p:ph sz="quarter" idx="23"/>
            <p:extLst>
              <p:ext uri="{D42A27DB-BD31-4B8C-83A1-F6EECF244321}">
                <p14:modId xmlns:p14="http://schemas.microsoft.com/office/powerpoint/2010/main" val="202050870"/>
              </p:ext>
            </p:extLst>
          </p:nvPr>
        </p:nvGraphicFramePr>
        <p:xfrm>
          <a:off x="1237672" y="1616498"/>
          <a:ext cx="9394468" cy="4302209"/>
        </p:xfrm>
        <a:graphic>
          <a:graphicData uri="http://schemas.openxmlformats.org/drawingml/2006/table">
            <a:tbl>
              <a:tblPr firstRow="1" bandRow="1">
                <a:tableStyleId>{17292A2E-F333-43FB-9621-5CBBE7FDCDCB}</a:tableStyleId>
              </a:tblPr>
              <a:tblGrid>
                <a:gridCol w="3146068">
                  <a:extLst>
                    <a:ext uri="{9D8B030D-6E8A-4147-A177-3AD203B41FA5}">
                      <a16:colId xmlns:a16="http://schemas.microsoft.com/office/drawing/2014/main" val="52476126"/>
                    </a:ext>
                  </a:extLst>
                </a:gridCol>
                <a:gridCol w="995083">
                  <a:extLst>
                    <a:ext uri="{9D8B030D-6E8A-4147-A177-3AD203B41FA5}">
                      <a16:colId xmlns:a16="http://schemas.microsoft.com/office/drawing/2014/main" val="1688375863"/>
                    </a:ext>
                  </a:extLst>
                </a:gridCol>
                <a:gridCol w="1030942">
                  <a:extLst>
                    <a:ext uri="{9D8B030D-6E8A-4147-A177-3AD203B41FA5}">
                      <a16:colId xmlns:a16="http://schemas.microsoft.com/office/drawing/2014/main" val="30662320"/>
                    </a:ext>
                  </a:extLst>
                </a:gridCol>
                <a:gridCol w="995081">
                  <a:extLst>
                    <a:ext uri="{9D8B030D-6E8A-4147-A177-3AD203B41FA5}">
                      <a16:colId xmlns:a16="http://schemas.microsoft.com/office/drawing/2014/main" val="1039410003"/>
                    </a:ext>
                  </a:extLst>
                </a:gridCol>
                <a:gridCol w="3227294">
                  <a:extLst>
                    <a:ext uri="{9D8B030D-6E8A-4147-A177-3AD203B41FA5}">
                      <a16:colId xmlns:a16="http://schemas.microsoft.com/office/drawing/2014/main" val="1726567504"/>
                    </a:ext>
                  </a:extLst>
                </a:gridCol>
              </a:tblGrid>
              <a:tr h="481243">
                <a:tc>
                  <a:txBody>
                    <a:bodyPr/>
                    <a:lstStyle/>
                    <a:p>
                      <a:pPr>
                        <a:lnSpc>
                          <a:spcPct val="110000"/>
                        </a:lnSpc>
                        <a:buNone/>
                      </a:pPr>
                      <a:r>
                        <a:rPr lang="ru-RU" sz="1000" dirty="0">
                          <a:effectLst/>
                        </a:rPr>
                        <a:t>Программа по борьбе с ВИЧ</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dirty="0">
                          <a:effectLst/>
                        </a:rPr>
                        <a:t>Затраты на единицу </a:t>
                      </a:r>
                      <a:r>
                        <a:rPr lang="en-AU" sz="1000" dirty="0">
                          <a:effectLst/>
                        </a:rPr>
                        <a:t>(US$)</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dirty="0">
                          <a:effectLst/>
                        </a:rPr>
                        <a:t>Текущий охват</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dirty="0">
                          <a:effectLst/>
                        </a:rPr>
                        <a:t>Максимальный возможный охват</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dirty="0">
                          <a:effectLst/>
                        </a:rPr>
                        <a:t>Примечания</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3366965583"/>
                  </a:ext>
                </a:extLst>
              </a:tr>
              <a:tr h="337564">
                <a:tc>
                  <a:txBody>
                    <a:bodyPr/>
                    <a:lstStyle/>
                    <a:p>
                      <a:pPr>
                        <a:lnSpc>
                          <a:spcPct val="110000"/>
                        </a:lnSpc>
                        <a:buNone/>
                      </a:pPr>
                      <a:r>
                        <a:rPr lang="ru-RU" sz="1000" dirty="0">
                          <a:effectLst/>
                        </a:rPr>
                        <a:t>Лечение ВИЧ</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$760.</a:t>
                      </a:r>
                      <a:r>
                        <a:rPr lang="ru-RU" sz="1000" dirty="0">
                          <a:effectLst/>
                        </a:rPr>
                        <a:t>,</a:t>
                      </a:r>
                      <a:r>
                        <a:rPr lang="en-AU" sz="1000" dirty="0">
                          <a:effectLst/>
                        </a:rPr>
                        <a:t>52</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31614 (87%)</a:t>
                      </a:r>
                      <a:r>
                        <a:rPr lang="en-AU" sz="1000" baseline="30000" dirty="0">
                          <a:effectLst/>
                        </a:rPr>
                        <a:t>1</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100%</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kern="1200" dirty="0">
                          <a:solidFill>
                            <a:schemeClr val="tx1"/>
                          </a:solidFill>
                          <a:effectLst/>
                          <a:latin typeface="+mn-lt"/>
                          <a:ea typeface="+mn-ea"/>
                          <a:cs typeface="+mn-cs"/>
                        </a:rPr>
                        <a:t>Включает АРТ, мониторинг вирусной нагрузки, помощь в обеспечении приверженности и удержании</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3172585798"/>
                  </a:ext>
                </a:extLst>
              </a:tr>
              <a:tr h="164193">
                <a:tc>
                  <a:txBody>
                    <a:bodyPr/>
                    <a:lstStyle/>
                    <a:p>
                      <a:pPr>
                        <a:lnSpc>
                          <a:spcPct val="110000"/>
                        </a:lnSpc>
                        <a:buNone/>
                      </a:pPr>
                      <a:r>
                        <a:rPr lang="ru-RU" sz="1000" dirty="0">
                          <a:solidFill>
                            <a:srgbClr val="262626"/>
                          </a:solidFill>
                          <a:effectLst/>
                          <a:latin typeface="Aptos Light" panose="020B0004020202020204" pitchFamily="34" charset="0"/>
                          <a:ea typeface="Times New Roman" panose="02020603050405020304" pitchFamily="18" charset="0"/>
                          <a:cs typeface="DaunPenh" pitchFamily="2" charset="0"/>
                        </a:rPr>
                        <a:t>Профилактика передачи от матери ребенку </a:t>
                      </a:r>
                      <a:endParaRPr lang="en-US" sz="1000" dirty="0">
                        <a:solidFill>
                          <a:srgbClr val="262626"/>
                        </a:solidFill>
                        <a:effectLst/>
                        <a:latin typeface="Aptos Light" panose="020B0004020202020204" pitchFamily="34" charset="0"/>
                        <a:ea typeface="Yu Mincho" panose="02020400000000000000" pitchFamily="18" charset="-128"/>
                        <a:cs typeface="DaunPenh" pitchFamily="2" charset="0"/>
                      </a:endParaRPr>
                    </a:p>
                  </a:txBody>
                  <a:tcPr marL="68580" marR="68580" marT="0" marB="0"/>
                </a:tc>
                <a:tc>
                  <a:txBody>
                    <a:bodyPr/>
                    <a:lstStyle/>
                    <a:p>
                      <a:pPr>
                        <a:lnSpc>
                          <a:spcPct val="110000"/>
                        </a:lnSpc>
                        <a:buNone/>
                      </a:pPr>
                      <a:r>
                        <a:rPr lang="en-AU" sz="1000" dirty="0">
                          <a:effectLst/>
                        </a:rPr>
                        <a:t>$719</a:t>
                      </a:r>
                      <a:r>
                        <a:rPr lang="ru-RU" sz="1000" dirty="0">
                          <a:effectLst/>
                        </a:rPr>
                        <a:t>,</a:t>
                      </a:r>
                      <a:r>
                        <a:rPr lang="en-AU" sz="1000" dirty="0">
                          <a:effectLst/>
                        </a:rPr>
                        <a:t>37</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530 (68%)</a:t>
                      </a:r>
                      <a:r>
                        <a:rPr lang="en-AU" sz="1000" baseline="30000" dirty="0">
                          <a:effectLst/>
                        </a:rPr>
                        <a:t>2</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100%</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1670678753"/>
                  </a:ext>
                </a:extLst>
              </a:tr>
              <a:tr h="514909">
                <a:tc>
                  <a:txBody>
                    <a:bodyPr/>
                    <a:lstStyle/>
                    <a:p>
                      <a:pPr>
                        <a:lnSpc>
                          <a:spcPct val="110000"/>
                        </a:lnSpc>
                        <a:buNone/>
                      </a:pPr>
                      <a:r>
                        <a:rPr lang="ru-RU" sz="1000" kern="1200" dirty="0">
                          <a:solidFill>
                            <a:schemeClr val="tx1"/>
                          </a:solidFill>
                          <a:effectLst/>
                          <a:latin typeface="+mn-lt"/>
                          <a:ea typeface="+mn-ea"/>
                          <a:cs typeface="+mn-cs"/>
                        </a:rPr>
                        <a:t>Программа распространения презервативов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$7.78</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96600 (1%)</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80%</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kern="1200" dirty="0">
                          <a:solidFill>
                            <a:schemeClr val="tx1"/>
                          </a:solidFill>
                          <a:effectLst/>
                          <a:latin typeface="+mn-lt"/>
                          <a:ea typeface="+mn-ea"/>
                          <a:cs typeface="+mn-cs"/>
                        </a:rPr>
                        <a:t>Распространение презервативов среди взрослого населения, не входящего в ключевые группы (М15-49 и Ж15-49), и других мужчин в группе повышенного риска</a:t>
                      </a:r>
                      <a:r>
                        <a:rPr lang="en-AU" sz="1000" dirty="0">
                          <a:effectLst/>
                        </a:rPr>
                        <a:t>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4250807952"/>
                  </a:ext>
                </a:extLst>
              </a:tr>
              <a:tr h="384868">
                <a:tc>
                  <a:txBody>
                    <a:bodyPr/>
                    <a:lstStyle/>
                    <a:p>
                      <a:pPr>
                        <a:lnSpc>
                          <a:spcPct val="110000"/>
                        </a:lnSpc>
                        <a:buNone/>
                      </a:pPr>
                      <a:r>
                        <a:rPr lang="ru-RU" sz="1000" kern="1200" dirty="0">
                          <a:solidFill>
                            <a:schemeClr val="tx1"/>
                          </a:solidFill>
                          <a:effectLst/>
                          <a:latin typeface="+mn-lt"/>
                          <a:ea typeface="+mn-ea"/>
                          <a:cs typeface="+mn-cs"/>
                        </a:rPr>
                        <a:t>Тестирование в медицинских учреждениях</a:t>
                      </a:r>
                      <a:r>
                        <a:rPr lang="en-US" sz="1000" dirty="0">
                          <a:effectLst/>
                        </a:rPr>
                        <a:t>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$1,90</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4,149,928 (29%)</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50%</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kern="1200" dirty="0">
                          <a:solidFill>
                            <a:schemeClr val="tx1"/>
                          </a:solidFill>
                          <a:effectLst/>
                          <a:latin typeface="+mn-lt"/>
                          <a:ea typeface="+mn-ea"/>
                          <a:cs typeface="+mn-cs"/>
                        </a:rPr>
                        <a:t>Включает тестирование людей, не входящих в ключевые группы, включая клиентов РС</a:t>
                      </a:r>
                      <a:r>
                        <a:rPr lang="en-US" sz="1000" dirty="0">
                          <a:effectLst/>
                        </a:rPr>
                        <a:t>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4101124688"/>
                  </a:ext>
                </a:extLst>
              </a:tr>
              <a:tr h="254827">
                <a:tc>
                  <a:txBody>
                    <a:bodyPr/>
                    <a:lstStyle/>
                    <a:p>
                      <a:pPr>
                        <a:lnSpc>
                          <a:spcPct val="110000"/>
                        </a:lnSpc>
                        <a:buNone/>
                      </a:pPr>
                      <a:r>
                        <a:rPr lang="ru-RU" sz="1000" kern="1200" dirty="0">
                          <a:solidFill>
                            <a:schemeClr val="tx1"/>
                          </a:solidFill>
                          <a:effectLst/>
                          <a:latin typeface="+mn-lt"/>
                          <a:ea typeface="+mn-ea"/>
                          <a:cs typeface="+mn-cs"/>
                        </a:rPr>
                        <a:t>Услуги по профилактике и тестированию для работниц секса</a:t>
                      </a:r>
                      <a:r>
                        <a:rPr lang="en-US" sz="1000" dirty="0">
                          <a:effectLst/>
                        </a:rPr>
                        <a:t>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$26,45</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18423 (84%)</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85%</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kern="1200" dirty="0">
                          <a:solidFill>
                            <a:schemeClr val="tx1"/>
                          </a:solidFill>
                          <a:effectLst/>
                          <a:latin typeface="+mn-lt"/>
                          <a:ea typeface="+mn-ea"/>
                          <a:cs typeface="+mn-cs"/>
                        </a:rPr>
                        <a:t>Включают распространение презервативов и тестирование на ВИЧ</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883889953"/>
                  </a:ext>
                </a:extLst>
              </a:tr>
              <a:tr h="317458">
                <a:tc>
                  <a:txBody>
                    <a:bodyPr/>
                    <a:lstStyle/>
                    <a:p>
                      <a:pPr>
                        <a:lnSpc>
                          <a:spcPct val="110000"/>
                        </a:lnSpc>
                        <a:buNone/>
                      </a:pPr>
                      <a:r>
                        <a:rPr lang="ru-RU" sz="1000" kern="1200" dirty="0">
                          <a:solidFill>
                            <a:schemeClr val="tx1"/>
                          </a:solidFill>
                          <a:effectLst/>
                          <a:latin typeface="+mn-lt"/>
                          <a:ea typeface="+mn-ea"/>
                          <a:cs typeface="+mn-cs"/>
                        </a:rPr>
                        <a:t>Услуги по профилактике и тестированию для мужчин, практикующих секс с мужчинами</a:t>
                      </a:r>
                      <a:r>
                        <a:rPr lang="en-US" sz="1000" dirty="0">
                          <a:effectLst/>
                        </a:rPr>
                        <a:t>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$76,07</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17728 (25%)</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50%</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kern="1200" dirty="0">
                          <a:solidFill>
                            <a:schemeClr val="tx1"/>
                          </a:solidFill>
                          <a:effectLst/>
                          <a:latin typeface="+mn-lt"/>
                          <a:ea typeface="+mn-ea"/>
                          <a:cs typeface="+mn-cs"/>
                        </a:rPr>
                        <a:t>Включают распространение презервативов и тестирование на ВИЧ. Максимальный возможный охват ограничен в связи со стигмой</a:t>
                      </a:r>
                      <a:r>
                        <a:rPr lang="en-US" sz="1000" dirty="0">
                          <a:effectLst/>
                        </a:rPr>
                        <a:t>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2407906744"/>
                  </a:ext>
                </a:extLst>
              </a:tr>
              <a:tr h="384868">
                <a:tc>
                  <a:txBody>
                    <a:bodyPr/>
                    <a:lstStyle/>
                    <a:p>
                      <a:pPr>
                        <a:lnSpc>
                          <a:spcPct val="110000"/>
                        </a:lnSpc>
                        <a:buNone/>
                      </a:pPr>
                      <a:r>
                        <a:rPr lang="ru-RU" sz="1000" kern="1200" dirty="0">
                          <a:solidFill>
                            <a:schemeClr val="tx1"/>
                          </a:solidFill>
                          <a:effectLst/>
                          <a:latin typeface="+mn-lt"/>
                          <a:ea typeface="+mn-ea"/>
                          <a:cs typeface="+mn-cs"/>
                        </a:rPr>
                        <a:t>Услуги по профилактике и тестированию для лиц, употребляющих инъекционные наркотики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$27,87</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52624 (66%)</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85%</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kern="1200" dirty="0">
                          <a:solidFill>
                            <a:schemeClr val="tx1"/>
                          </a:solidFill>
                          <a:effectLst/>
                          <a:latin typeface="+mn-lt"/>
                          <a:ea typeface="+mn-ea"/>
                          <a:cs typeface="+mn-cs"/>
                        </a:rPr>
                        <a:t>Включает программы обмена шприцев и игл, распространения презервативов и тестирования на ВИЧ</a:t>
                      </a:r>
                      <a:r>
                        <a:rPr lang="en-US" sz="1000" dirty="0">
                          <a:effectLst/>
                        </a:rPr>
                        <a:t>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107527227"/>
                  </a:ext>
                </a:extLst>
              </a:tr>
              <a:tr h="384868">
                <a:tc>
                  <a:txBody>
                    <a:bodyPr/>
                    <a:lstStyle/>
                    <a:p>
                      <a:pPr>
                        <a:lnSpc>
                          <a:spcPct val="110000"/>
                        </a:lnSpc>
                        <a:buNone/>
                      </a:pPr>
                      <a:r>
                        <a:rPr lang="ru-RU" sz="1000" kern="1200" dirty="0">
                          <a:solidFill>
                            <a:schemeClr val="tx1"/>
                          </a:solidFill>
                          <a:effectLst/>
                          <a:latin typeface="+mn-lt"/>
                          <a:ea typeface="+mn-ea"/>
                          <a:cs typeface="+mn-cs"/>
                        </a:rPr>
                        <a:t>Услуги по профилактике и тестированию для лиц, употребляющих инъекционные наркотики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$1 395,76</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380 (0.5%)</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ru-RU" sz="1000" kern="1200" dirty="0">
                          <a:solidFill>
                            <a:schemeClr val="tx1"/>
                          </a:solidFill>
                          <a:effectLst/>
                          <a:latin typeface="+mn-lt"/>
                          <a:ea typeface="+mn-ea"/>
                          <a:cs typeface="+mn-cs"/>
                        </a:rPr>
                        <a:t>Максимальный охват ограничен политическими факторами</a:t>
                      </a:r>
                      <a:r>
                        <a:rPr lang="en-US" sz="1000" dirty="0">
                          <a:effectLst/>
                        </a:rPr>
                        <a:t> .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267173602"/>
                  </a:ext>
                </a:extLst>
              </a:tr>
              <a:tr h="811155">
                <a:tc>
                  <a:txBody>
                    <a:bodyPr/>
                    <a:lstStyle/>
                    <a:p>
                      <a:pPr>
                        <a:lnSpc>
                          <a:spcPct val="110000"/>
                        </a:lnSpc>
                        <a:buNone/>
                      </a:pPr>
                      <a:r>
                        <a:rPr lang="ru-RU" sz="1000" kern="1200" dirty="0">
                          <a:solidFill>
                            <a:schemeClr val="tx1"/>
                          </a:solidFill>
                          <a:effectLst/>
                          <a:latin typeface="+mn-lt"/>
                          <a:ea typeface="+mn-ea"/>
                          <a:cs typeface="+mn-cs"/>
                        </a:rPr>
                        <a:t>Доконтактная профилактика (пероральная)</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$46,65</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3143 (4%) MSM</a:t>
                      </a:r>
                    </a:p>
                    <a:p>
                      <a:pPr>
                        <a:lnSpc>
                          <a:spcPct val="110000"/>
                        </a:lnSpc>
                        <a:buNone/>
                      </a:pPr>
                      <a:r>
                        <a:rPr lang="en-AU" sz="1000" dirty="0">
                          <a:effectLst/>
                        </a:rPr>
                        <a:t>2722 (12%) FSW</a:t>
                      </a:r>
                    </a:p>
                    <a:p>
                      <a:pPr>
                        <a:lnSpc>
                          <a:spcPct val="110000"/>
                        </a:lnSpc>
                        <a:buNone/>
                      </a:pPr>
                      <a:r>
                        <a:rPr lang="en-AU" sz="1000" dirty="0">
                          <a:effectLst/>
                        </a:rPr>
                        <a:t>4841 (6%) PWID</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pPr>
                        <a:lnSpc>
                          <a:spcPct val="110000"/>
                        </a:lnSpc>
                        <a:buNone/>
                      </a:pPr>
                      <a:r>
                        <a:rPr lang="en-AU" sz="1000" dirty="0">
                          <a:effectLst/>
                        </a:rPr>
                        <a:t>15% MSM</a:t>
                      </a:r>
                      <a:r>
                        <a:rPr lang="en-AU" sz="1000" baseline="30000" dirty="0">
                          <a:effectLst/>
                        </a:rPr>
                        <a:t>3</a:t>
                      </a:r>
                    </a:p>
                    <a:p>
                      <a:pPr>
                        <a:lnSpc>
                          <a:spcPct val="110000"/>
                        </a:lnSpc>
                        <a:buNone/>
                      </a:pPr>
                      <a:r>
                        <a:rPr lang="en-AU" sz="1000" dirty="0">
                          <a:effectLst/>
                        </a:rPr>
                        <a:t>20% FSW</a:t>
                      </a:r>
                      <a:r>
                        <a:rPr lang="en-AU" sz="1000" baseline="30000" dirty="0">
                          <a:effectLst/>
                        </a:rPr>
                        <a:t>3</a:t>
                      </a:r>
                      <a:endParaRPr lang="en-AU" sz="1000" dirty="0">
                        <a:effectLst/>
                      </a:endParaRPr>
                    </a:p>
                    <a:p>
                      <a:pPr>
                        <a:lnSpc>
                          <a:spcPct val="110000"/>
                        </a:lnSpc>
                        <a:buNone/>
                      </a:pPr>
                      <a:r>
                        <a:rPr lang="en-AU" sz="1000" dirty="0">
                          <a:effectLst/>
                        </a:rPr>
                        <a:t>15% PWID</a:t>
                      </a:r>
                      <a:r>
                        <a:rPr lang="en-AU" sz="1000" baseline="30000" dirty="0">
                          <a:effectLst/>
                        </a:rPr>
                        <a:t>3</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tc>
                  <a:txBody>
                    <a:bodyPr/>
                    <a:lstStyle/>
                    <a:p>
                      <a:r>
                        <a:rPr lang="ru-RU" sz="1000" kern="1200" dirty="0">
                          <a:solidFill>
                            <a:schemeClr val="tx1"/>
                          </a:solidFill>
                          <a:effectLst/>
                          <a:latin typeface="+mn-lt"/>
                          <a:ea typeface="+mn-ea"/>
                          <a:cs typeface="+mn-cs"/>
                        </a:rPr>
                        <a:t>Средняя стоимость на человека в год. Предполагается, что уровень относительного риска заражения ВИЧ среди охваченных ДКП составляет 2 по сравнению с лицами, не охваченными ДКП. Предполагаемая средняя продолжительность составляет 4 месяца. </a:t>
                      </a:r>
                      <a:endParaRPr lang="en-AU" sz="1000" dirty="0">
                        <a:solidFill>
                          <a:srgbClr val="262626"/>
                        </a:solidFill>
                        <a:effectLst/>
                        <a:latin typeface="Aptos Light" panose="020B0004020202020204" pitchFamily="34" charset="0"/>
                        <a:ea typeface="Yu Mincho" panose="02020400000000000000" pitchFamily="18" charset="-128"/>
                        <a:cs typeface="DaunPenh" panose="01010101010101010101" pitchFamily="2" charset="0"/>
                      </a:endParaRPr>
                    </a:p>
                  </a:txBody>
                  <a:tcPr marL="62960" marR="62960" marT="0" marB="0"/>
                </a:tc>
                <a:extLst>
                  <a:ext uri="{0D108BD9-81ED-4DB2-BD59-A6C34878D82A}">
                    <a16:rowId xmlns:a16="http://schemas.microsoft.com/office/drawing/2014/main" val="3134182335"/>
                  </a:ext>
                </a:extLst>
              </a:tr>
            </a:tbl>
          </a:graphicData>
        </a:graphic>
      </p:graphicFrame>
      <p:sp>
        <p:nvSpPr>
          <p:cNvPr id="5" name="TextBox 4">
            <a:extLst>
              <a:ext uri="{FF2B5EF4-FFF2-40B4-BE49-F238E27FC236}">
                <a16:creationId xmlns:a16="http://schemas.microsoft.com/office/drawing/2014/main" id="{E290C8A1-7AFF-6D49-E8BC-2C2DE8A9F059}"/>
              </a:ext>
            </a:extLst>
          </p:cNvPr>
          <p:cNvSpPr txBox="1"/>
          <p:nvPr/>
        </p:nvSpPr>
        <p:spPr>
          <a:xfrm>
            <a:off x="1237672" y="6106638"/>
            <a:ext cx="8873194" cy="560025"/>
          </a:xfrm>
          <a:prstGeom prst="rect">
            <a:avLst/>
          </a:prstGeom>
          <a:noFill/>
        </p:spPr>
        <p:txBody>
          <a:bodyPr wrap="square">
            <a:spAutoFit/>
          </a:bodyPr>
          <a:lstStyle/>
          <a:p>
            <a:pPr algn="just">
              <a:lnSpc>
                <a:spcPct val="115000"/>
              </a:lnSpc>
              <a:buNone/>
            </a:pPr>
            <a:r>
              <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1, </a:t>
            </a:r>
            <a:r>
              <a:rPr lang="ru-RU"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Процент ЛЖВ с подтвержденным диагнозом</a:t>
            </a:r>
            <a:r>
              <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 2, </a:t>
            </a:r>
            <a:r>
              <a:rPr lang="ru-RU"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процент беременных женщин, живущих с ВИЧ</a:t>
            </a:r>
            <a:r>
              <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 </a:t>
            </a:r>
            <a:r>
              <a:rPr lang="ru-RU"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процент риска, скорректированного на относительный риск лиц на ДКП </a:t>
            </a:r>
            <a:r>
              <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a:t>
            </a:r>
            <a:r>
              <a:rPr lang="ru-RU"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предполагается, 2</a:t>
            </a:r>
            <a:r>
              <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 </a:t>
            </a:r>
            <a:r>
              <a:rPr lang="ru-RU"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и средняя продолжительность</a:t>
            </a:r>
            <a:r>
              <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 </a:t>
            </a:r>
            <a:r>
              <a:rPr lang="ru-RU"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Источник</a:t>
            </a:r>
            <a:r>
              <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rPr>
              <a:t>: </a:t>
            </a:r>
            <a:r>
              <a:rPr lang="ru-RU" sz="900" dirty="0">
                <a:solidFill>
                  <a:srgbClr val="262626"/>
                </a:solidFill>
                <a:latin typeface="Consolas" panose="020B0609020204030204" pitchFamily="49" charset="0"/>
                <a:ea typeface="Aptos" panose="020B0004020202020204" pitchFamily="34" charset="0"/>
                <a:cs typeface="Arial" panose="020B0604020202020204" pitchFamily="34" charset="0"/>
              </a:rPr>
              <a:t>Расходы на единицу поучены по результатам расчетов сверху-внизу, где общая сумма расходов и охвата предоставлены КНЦДИЗ. </a:t>
            </a:r>
            <a:endParaRPr lang="en-US" sz="900" kern="1200" dirty="0">
              <a:solidFill>
                <a:srgbClr val="262626"/>
              </a:solidFill>
              <a:effectLst/>
              <a:latin typeface="Consolas" panose="020B0609020204030204" pitchFamily="49"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903163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BA54B9-5986-B8B2-C92D-660C1D408A48}"/>
              </a:ext>
            </a:extLst>
          </p:cNvPr>
          <p:cNvSpPr>
            <a:spLocks noGrp="1"/>
          </p:cNvSpPr>
          <p:nvPr>
            <p:ph type="body" sz="quarter" idx="10"/>
          </p:nvPr>
        </p:nvSpPr>
        <p:spPr>
          <a:xfrm>
            <a:off x="1237673" y="868542"/>
            <a:ext cx="5401666" cy="403828"/>
          </a:xfrm>
        </p:spPr>
        <p:txBody>
          <a:bodyPr/>
          <a:lstStyle/>
          <a:p>
            <a:r>
              <a:rPr lang="ru-RU" dirty="0"/>
              <a:t>Результаты калибровки</a:t>
            </a:r>
            <a:endParaRPr lang="en-US" dirty="0"/>
          </a:p>
        </p:txBody>
      </p:sp>
      <p:pic>
        <p:nvPicPr>
          <p:cNvPr id="4" name="Picture 3">
            <a:extLst>
              <a:ext uri="{FF2B5EF4-FFF2-40B4-BE49-F238E27FC236}">
                <a16:creationId xmlns:a16="http://schemas.microsoft.com/office/drawing/2014/main" id="{34A0C29E-30E4-D2A8-0F63-4C263696D13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7673" y="1580810"/>
            <a:ext cx="2879725" cy="1642110"/>
          </a:xfrm>
          <a:prstGeom prst="rect">
            <a:avLst/>
          </a:prstGeom>
          <a:noFill/>
          <a:ln>
            <a:noFill/>
          </a:ln>
        </p:spPr>
      </p:pic>
      <p:sp>
        <p:nvSpPr>
          <p:cNvPr id="10" name="TextBox 9">
            <a:extLst>
              <a:ext uri="{FF2B5EF4-FFF2-40B4-BE49-F238E27FC236}">
                <a16:creationId xmlns:a16="http://schemas.microsoft.com/office/drawing/2014/main" id="{CB9A61C0-CB25-F184-72E9-4122C27B2BD6}"/>
              </a:ext>
            </a:extLst>
          </p:cNvPr>
          <p:cNvSpPr txBox="1"/>
          <p:nvPr/>
        </p:nvSpPr>
        <p:spPr>
          <a:xfrm>
            <a:off x="4041729" y="5689323"/>
            <a:ext cx="3657600" cy="830997"/>
          </a:xfrm>
          <a:prstGeom prst="rect">
            <a:avLst/>
          </a:prstGeom>
          <a:noFill/>
        </p:spPr>
        <p:txBody>
          <a:bodyPr wrap="square">
            <a:spAutoFit/>
          </a:bodyPr>
          <a:lstStyle/>
          <a:p>
            <a:r>
              <a:rPr lang="ru-RU" sz="800" dirty="0">
                <a:solidFill>
                  <a:srgbClr val="262626"/>
                </a:solidFill>
                <a:latin typeface="Consolas" panose="020B0609020204030204" pitchFamily="49" charset="0"/>
                <a:ea typeface="Yu Mincho" panose="02020400000000000000" pitchFamily="18" charset="-128"/>
                <a:cs typeface="DaunPenh" panose="01010101010101010101" pitchFamily="2" charset="0"/>
              </a:rPr>
              <a:t>Примечание. Сравнительные данные по количеству смертей, связанных с ВИЧ, зарегистрированных в национальной электронной системе эпидемиологического надзора за случаями ВИЧ. Ожидается, что данные, смоделированные в программе </a:t>
            </a:r>
            <a:r>
              <a:rPr lang="en-US" sz="800" dirty="0">
                <a:solidFill>
                  <a:srgbClr val="262626"/>
                </a:solidFill>
                <a:latin typeface="Consolas" panose="020B0609020204030204" pitchFamily="49" charset="0"/>
                <a:ea typeface="Yu Mincho" panose="02020400000000000000" pitchFamily="18" charset="-128"/>
                <a:cs typeface="DaunPenh" panose="01010101010101010101" pitchFamily="2" charset="0"/>
              </a:rPr>
              <a:t>Optima</a:t>
            </a:r>
            <a:r>
              <a:rPr lang="ru-RU" sz="800" dirty="0">
                <a:solidFill>
                  <a:srgbClr val="262626"/>
                </a:solidFill>
                <a:latin typeface="Consolas" panose="020B0609020204030204" pitchFamily="49" charset="0"/>
                <a:ea typeface="Yu Mincho" panose="02020400000000000000" pitchFamily="18" charset="-128"/>
                <a:cs typeface="DaunPenh" panose="01010101010101010101" pitchFamily="2" charset="0"/>
              </a:rPr>
              <a:t>, будут выше, так как в ней также учитываются смерти среди лиц, живущих с ВИЧ, с непоставленным диагнозом.</a:t>
            </a:r>
            <a:r>
              <a:rPr lang="en-US" sz="800" dirty="0">
                <a:solidFill>
                  <a:srgbClr val="262626"/>
                </a:solidFill>
                <a:latin typeface="Consolas" panose="020B0609020204030204" pitchFamily="49" charset="0"/>
                <a:ea typeface="Yu Mincho" panose="02020400000000000000" pitchFamily="18" charset="-128"/>
                <a:cs typeface="DaunPenh" panose="01010101010101010101" pitchFamily="2" charset="0"/>
              </a:rPr>
              <a:t> </a:t>
            </a:r>
            <a:endParaRPr lang="ru-RU" sz="800" dirty="0">
              <a:solidFill>
                <a:srgbClr val="262626"/>
              </a:solidFill>
              <a:latin typeface="Consolas" panose="020B0609020204030204" pitchFamily="49" charset="0"/>
              <a:ea typeface="Yu Mincho" panose="02020400000000000000" pitchFamily="18" charset="-128"/>
              <a:cs typeface="DaunPenh" panose="01010101010101010101" pitchFamily="2" charset="0"/>
            </a:endParaRPr>
          </a:p>
        </p:txBody>
      </p:sp>
      <p:pic>
        <p:nvPicPr>
          <p:cNvPr id="3" name="Picture 2">
            <a:extLst>
              <a:ext uri="{FF2B5EF4-FFF2-40B4-BE49-F238E27FC236}">
                <a16:creationId xmlns:a16="http://schemas.microsoft.com/office/drawing/2014/main" id="{EDF90E5D-F0CB-5186-C63B-040701B6AAE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3869" y="1590970"/>
            <a:ext cx="2879725" cy="1665605"/>
          </a:xfrm>
          <a:prstGeom prst="rect">
            <a:avLst/>
          </a:prstGeom>
          <a:noFill/>
          <a:ln>
            <a:noFill/>
          </a:ln>
        </p:spPr>
      </p:pic>
      <p:pic>
        <p:nvPicPr>
          <p:cNvPr id="11" name="Picture 10">
            <a:extLst>
              <a:ext uri="{FF2B5EF4-FFF2-40B4-BE49-F238E27FC236}">
                <a16:creationId xmlns:a16="http://schemas.microsoft.com/office/drawing/2014/main" id="{AB90433E-40F2-D7E8-AEF5-9C7BABAA576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7673" y="3899683"/>
            <a:ext cx="2879725" cy="1618615"/>
          </a:xfrm>
          <a:prstGeom prst="rect">
            <a:avLst/>
          </a:prstGeom>
          <a:noFill/>
          <a:ln>
            <a:noFill/>
          </a:ln>
        </p:spPr>
      </p:pic>
      <p:pic>
        <p:nvPicPr>
          <p:cNvPr id="12" name="Picture 11">
            <a:extLst>
              <a:ext uri="{FF2B5EF4-FFF2-40B4-BE49-F238E27FC236}">
                <a16:creationId xmlns:a16="http://schemas.microsoft.com/office/drawing/2014/main" id="{E329240B-54A6-91A6-869C-D6DC4B321DC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99329" y="1591605"/>
            <a:ext cx="2879725" cy="1655445"/>
          </a:xfrm>
          <a:prstGeom prst="rect">
            <a:avLst/>
          </a:prstGeom>
          <a:noFill/>
          <a:ln>
            <a:noFill/>
          </a:ln>
        </p:spPr>
      </p:pic>
      <p:pic>
        <p:nvPicPr>
          <p:cNvPr id="13" name="Picture 12">
            <a:extLst>
              <a:ext uri="{FF2B5EF4-FFF2-40B4-BE49-F238E27FC236}">
                <a16:creationId xmlns:a16="http://schemas.microsoft.com/office/drawing/2014/main" id="{FE4258C8-07B1-DCDC-B66F-92238FA7F66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93869" y="3856503"/>
            <a:ext cx="2879725" cy="1661795"/>
          </a:xfrm>
          <a:prstGeom prst="rect">
            <a:avLst/>
          </a:prstGeom>
          <a:noFill/>
          <a:ln>
            <a:noFill/>
          </a:ln>
        </p:spPr>
      </p:pic>
      <p:pic>
        <p:nvPicPr>
          <p:cNvPr id="14" name="Picture 13">
            <a:extLst>
              <a:ext uri="{FF2B5EF4-FFF2-40B4-BE49-F238E27FC236}">
                <a16:creationId xmlns:a16="http://schemas.microsoft.com/office/drawing/2014/main" id="{E2C8D456-3C5E-734F-0DA1-F1F1E1C13B1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50065" y="3856503"/>
            <a:ext cx="2879725" cy="1655445"/>
          </a:xfrm>
          <a:prstGeom prst="rect">
            <a:avLst/>
          </a:prstGeom>
          <a:noFill/>
          <a:ln>
            <a:noFill/>
          </a:ln>
        </p:spPr>
      </p:pic>
      <p:sp>
        <p:nvSpPr>
          <p:cNvPr id="5" name="Text Box 9">
            <a:extLst>
              <a:ext uri="{FF2B5EF4-FFF2-40B4-BE49-F238E27FC236}">
                <a16:creationId xmlns:a16="http://schemas.microsoft.com/office/drawing/2014/main" id="{2397A5D4-F6DC-106D-F54C-989D7BE659B7}"/>
              </a:ext>
            </a:extLst>
          </p:cNvPr>
          <p:cNvSpPr txBox="1"/>
          <p:nvPr/>
        </p:nvSpPr>
        <p:spPr>
          <a:xfrm>
            <a:off x="3614719" y="1813536"/>
            <a:ext cx="617039" cy="1107996"/>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lnSpc>
                <a:spcPct val="110000"/>
              </a:lnSpc>
              <a:buNone/>
            </a:pPr>
            <a:r>
              <a:rPr lang="ru-RU" sz="500" dirty="0">
                <a:solidFill>
                  <a:srgbClr val="262626"/>
                </a:solidFill>
                <a:latin typeface="Aptos Light" panose="020B0004020202020204" pitchFamily="34" charset="0"/>
                <a:ea typeface="Yu Mincho" panose="02020400000000000000" pitchFamily="18" charset="-128"/>
                <a:cs typeface="DaunPenh" pitchFamily="2" charset="0"/>
              </a:rPr>
              <a:t>РС</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Клиенты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МСМ</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ts val="1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мужчины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женщины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0-14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0-14</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15-49</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15-49</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50+</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50+</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Другие группы повышенного риска</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6" name="Text Box 9">
            <a:extLst>
              <a:ext uri="{FF2B5EF4-FFF2-40B4-BE49-F238E27FC236}">
                <a16:creationId xmlns:a16="http://schemas.microsoft.com/office/drawing/2014/main" id="{18316E6A-8574-E19B-63B6-EEC94EB8B38C}"/>
              </a:ext>
            </a:extLst>
          </p:cNvPr>
          <p:cNvSpPr txBox="1"/>
          <p:nvPr/>
        </p:nvSpPr>
        <p:spPr>
          <a:xfrm>
            <a:off x="1891657" y="1574460"/>
            <a:ext cx="104013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750" b="1" dirty="0">
                <a:solidFill>
                  <a:srgbClr val="262626"/>
                </a:solidFill>
                <a:effectLst/>
                <a:latin typeface="Aptos Light" panose="020B0004020202020204" pitchFamily="34" charset="0"/>
                <a:ea typeface="Yu Mincho" panose="02020400000000000000" pitchFamily="18" charset="-128"/>
                <a:cs typeface="DaunPenh" pitchFamily="2" charset="0"/>
              </a:rPr>
              <a:t>Размер популяции</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7" name="Text Box 9">
            <a:extLst>
              <a:ext uri="{FF2B5EF4-FFF2-40B4-BE49-F238E27FC236}">
                <a16:creationId xmlns:a16="http://schemas.microsoft.com/office/drawing/2014/main" id="{DA0A2FEB-3DAE-D82E-C4B7-082777B7FCD0}"/>
              </a:ext>
            </a:extLst>
          </p:cNvPr>
          <p:cNvSpPr txBox="1"/>
          <p:nvPr/>
        </p:nvSpPr>
        <p:spPr>
          <a:xfrm>
            <a:off x="2012307" y="3111795"/>
            <a:ext cx="708660" cy="13525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8" name="Text Box 9">
            <a:extLst>
              <a:ext uri="{FF2B5EF4-FFF2-40B4-BE49-F238E27FC236}">
                <a16:creationId xmlns:a16="http://schemas.microsoft.com/office/drawing/2014/main" id="{88ACB5FD-2E2E-09FB-C14F-BE07834F55C0}"/>
              </a:ext>
            </a:extLst>
          </p:cNvPr>
          <p:cNvSpPr txBox="1"/>
          <p:nvPr/>
        </p:nvSpPr>
        <p:spPr>
          <a:xfrm>
            <a:off x="5152686" y="1580810"/>
            <a:ext cx="104013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750" b="1" dirty="0">
                <a:solidFill>
                  <a:srgbClr val="262626"/>
                </a:solidFill>
                <a:effectLst/>
                <a:latin typeface="Aptos Light" panose="020B0004020202020204" pitchFamily="34" charset="0"/>
                <a:ea typeface="Yu Mincho" panose="02020400000000000000" pitchFamily="18" charset="-128"/>
                <a:cs typeface="DaunPenh" pitchFamily="2" charset="0"/>
              </a:rPr>
              <a:t>ЛЖВ</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9" name="Text Box 9">
            <a:extLst>
              <a:ext uri="{FF2B5EF4-FFF2-40B4-BE49-F238E27FC236}">
                <a16:creationId xmlns:a16="http://schemas.microsoft.com/office/drawing/2014/main" id="{79EB0B6B-167F-B8A9-CFF2-E49E6AFBFE2A}"/>
              </a:ext>
            </a:extLst>
          </p:cNvPr>
          <p:cNvSpPr txBox="1"/>
          <p:nvPr/>
        </p:nvSpPr>
        <p:spPr>
          <a:xfrm>
            <a:off x="5262231" y="3139205"/>
            <a:ext cx="708660" cy="13525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5" name="Text Box 9">
            <a:extLst>
              <a:ext uri="{FF2B5EF4-FFF2-40B4-BE49-F238E27FC236}">
                <a16:creationId xmlns:a16="http://schemas.microsoft.com/office/drawing/2014/main" id="{66F69C8C-D265-4457-9C09-5626E6A72A78}"/>
              </a:ext>
            </a:extLst>
          </p:cNvPr>
          <p:cNvSpPr txBox="1"/>
          <p:nvPr/>
        </p:nvSpPr>
        <p:spPr>
          <a:xfrm>
            <a:off x="6860186" y="1842194"/>
            <a:ext cx="676275" cy="126428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buNone/>
            </a:pPr>
            <a:r>
              <a:rPr lang="ru-RU" sz="500" dirty="0">
                <a:solidFill>
                  <a:srgbClr val="262626"/>
                </a:solidFill>
                <a:latin typeface="Aptos Light" panose="020B0004020202020204" pitchFamily="34" charset="0"/>
                <a:ea typeface="Yu Mincho" panose="02020400000000000000" pitchFamily="18" charset="-128"/>
                <a:cs typeface="DaunPenh" pitchFamily="2" charset="0"/>
              </a:rPr>
              <a:t>РС</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Клиенты</a:t>
            </a:r>
          </a:p>
          <a:p>
            <a:pPr algn="l">
              <a:buNone/>
            </a:pPr>
            <a:endParaRPr lang="en-US" sz="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МСМ</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мужчины</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женщины</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0-14</a:t>
            </a:r>
          </a:p>
          <a:p>
            <a:pPr algn="l">
              <a:buNone/>
            </a:pPr>
            <a:endParaRPr lang="en-US" sz="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0-14</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15-49</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15-49</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50+</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50+</a:t>
            </a:r>
          </a:p>
          <a:p>
            <a:pPr algn="l">
              <a:buNone/>
            </a:pPr>
            <a:endParaRPr lang="en-US" sz="2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Другие группы повышенного риска</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6" name="Text Box 9">
            <a:extLst>
              <a:ext uri="{FF2B5EF4-FFF2-40B4-BE49-F238E27FC236}">
                <a16:creationId xmlns:a16="http://schemas.microsoft.com/office/drawing/2014/main" id="{8437590F-4179-1714-53AF-F1C8DACB8AF7}"/>
              </a:ext>
            </a:extLst>
          </p:cNvPr>
          <p:cNvSpPr txBox="1"/>
          <p:nvPr/>
        </p:nvSpPr>
        <p:spPr>
          <a:xfrm>
            <a:off x="8345414" y="1590970"/>
            <a:ext cx="104013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750" b="1" dirty="0">
                <a:solidFill>
                  <a:srgbClr val="262626"/>
                </a:solidFill>
                <a:effectLst/>
                <a:latin typeface="Aptos Light" panose="020B0004020202020204" pitchFamily="34" charset="0"/>
                <a:ea typeface="Yu Mincho" panose="02020400000000000000" pitchFamily="18" charset="-128"/>
                <a:cs typeface="DaunPenh" pitchFamily="2" charset="0"/>
              </a:rPr>
              <a:t>Новые ВИЧ-инфекции</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7" name="Text Box 9">
            <a:extLst>
              <a:ext uri="{FF2B5EF4-FFF2-40B4-BE49-F238E27FC236}">
                <a16:creationId xmlns:a16="http://schemas.microsoft.com/office/drawing/2014/main" id="{5ED5B885-AA2E-AA50-E5F6-79385B6D1B80}"/>
              </a:ext>
            </a:extLst>
          </p:cNvPr>
          <p:cNvSpPr txBox="1"/>
          <p:nvPr/>
        </p:nvSpPr>
        <p:spPr>
          <a:xfrm>
            <a:off x="8481267" y="3121320"/>
            <a:ext cx="708660" cy="13525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8" name="Text Box 9">
            <a:extLst>
              <a:ext uri="{FF2B5EF4-FFF2-40B4-BE49-F238E27FC236}">
                <a16:creationId xmlns:a16="http://schemas.microsoft.com/office/drawing/2014/main" id="{6EB0798B-F7D9-A606-0DEE-FADD202FB462}"/>
              </a:ext>
            </a:extLst>
          </p:cNvPr>
          <p:cNvSpPr txBox="1"/>
          <p:nvPr/>
        </p:nvSpPr>
        <p:spPr>
          <a:xfrm>
            <a:off x="10070460" y="1836556"/>
            <a:ext cx="676275" cy="126428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lnSpc>
                <a:spcPct val="110000"/>
              </a:lnSpc>
              <a:buNone/>
            </a:pPr>
            <a:r>
              <a:rPr lang="ru-RU" sz="500" dirty="0">
                <a:solidFill>
                  <a:srgbClr val="262626"/>
                </a:solidFill>
                <a:latin typeface="Aptos Light" panose="020B0004020202020204" pitchFamily="34" charset="0"/>
                <a:ea typeface="Yu Mincho" panose="02020400000000000000" pitchFamily="18" charset="-128"/>
                <a:cs typeface="DaunPenh" pitchFamily="2" charset="0"/>
              </a:rPr>
              <a:t>РС</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Клиенты</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МСМ</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мужчины</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женщины</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0-14</a:t>
            </a:r>
            <a:endParaRPr lang="en-US" sz="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0-14</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15-49</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15-49</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50+</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50+</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Другие группы повышенного риска</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9" name="Text Box 9">
            <a:extLst>
              <a:ext uri="{FF2B5EF4-FFF2-40B4-BE49-F238E27FC236}">
                <a16:creationId xmlns:a16="http://schemas.microsoft.com/office/drawing/2014/main" id="{7ADD9D1A-0B65-7B77-39B8-8A8D2ED76394}"/>
              </a:ext>
            </a:extLst>
          </p:cNvPr>
          <p:cNvSpPr txBox="1"/>
          <p:nvPr/>
        </p:nvSpPr>
        <p:spPr>
          <a:xfrm>
            <a:off x="1370162" y="3854409"/>
            <a:ext cx="205232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750" b="1" dirty="0">
                <a:solidFill>
                  <a:srgbClr val="262626"/>
                </a:solidFill>
                <a:effectLst/>
                <a:latin typeface="Aptos Light" panose="020B0004020202020204" pitchFamily="34" charset="0"/>
                <a:ea typeface="Yu Mincho" panose="02020400000000000000" pitchFamily="18" charset="-128"/>
                <a:cs typeface="DaunPenh" pitchFamily="2" charset="0"/>
              </a:rPr>
              <a:t>Новые ВИЧ-инфекции по методу передачи</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0" name="Text Box 9">
            <a:extLst>
              <a:ext uri="{FF2B5EF4-FFF2-40B4-BE49-F238E27FC236}">
                <a16:creationId xmlns:a16="http://schemas.microsoft.com/office/drawing/2014/main" id="{4601EF40-5C44-8CDC-9529-BAC8BA18BAB3}"/>
              </a:ext>
            </a:extLst>
          </p:cNvPr>
          <p:cNvSpPr txBox="1"/>
          <p:nvPr/>
        </p:nvSpPr>
        <p:spPr>
          <a:xfrm>
            <a:off x="2001854" y="5387935"/>
            <a:ext cx="708660" cy="13525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1" name="Text Box 9">
            <a:extLst>
              <a:ext uri="{FF2B5EF4-FFF2-40B4-BE49-F238E27FC236}">
                <a16:creationId xmlns:a16="http://schemas.microsoft.com/office/drawing/2014/main" id="{198677BA-5B62-6AEF-4889-14455593B65D}"/>
              </a:ext>
            </a:extLst>
          </p:cNvPr>
          <p:cNvSpPr txBox="1"/>
          <p:nvPr/>
        </p:nvSpPr>
        <p:spPr>
          <a:xfrm>
            <a:off x="3541094" y="4125109"/>
            <a:ext cx="995680" cy="51181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Инъекции</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Гетеросексуальный половой акт</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Гомосексуальный половой акт</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ts val="1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 </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ППМР</a:t>
            </a:r>
            <a:endParaRPr lang="en-US" sz="5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2" name="Text Box 9">
            <a:extLst>
              <a:ext uri="{FF2B5EF4-FFF2-40B4-BE49-F238E27FC236}">
                <a16:creationId xmlns:a16="http://schemas.microsoft.com/office/drawing/2014/main" id="{2DA21057-A338-6345-421B-3ECEAA6B3A62}"/>
              </a:ext>
            </a:extLst>
          </p:cNvPr>
          <p:cNvSpPr txBox="1"/>
          <p:nvPr/>
        </p:nvSpPr>
        <p:spPr>
          <a:xfrm>
            <a:off x="4940550" y="3830657"/>
            <a:ext cx="136207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750" b="1" dirty="0">
                <a:solidFill>
                  <a:srgbClr val="262626"/>
                </a:solidFill>
                <a:effectLst/>
                <a:latin typeface="Aptos Light" panose="020B0004020202020204" pitchFamily="34" charset="0"/>
                <a:ea typeface="Yu Mincho" panose="02020400000000000000" pitchFamily="18" charset="-128"/>
                <a:cs typeface="DaunPenh" pitchFamily="2" charset="0"/>
              </a:rPr>
              <a:t>Смерти, связанные с ВИЧ</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3" name="Text Box 9">
            <a:extLst>
              <a:ext uri="{FF2B5EF4-FFF2-40B4-BE49-F238E27FC236}">
                <a16:creationId xmlns:a16="http://schemas.microsoft.com/office/drawing/2014/main" id="{CAE045A9-FFA7-AF9D-E4B6-73AEB453DE12}"/>
              </a:ext>
            </a:extLst>
          </p:cNvPr>
          <p:cNvSpPr txBox="1"/>
          <p:nvPr/>
        </p:nvSpPr>
        <p:spPr>
          <a:xfrm>
            <a:off x="5241540" y="5418157"/>
            <a:ext cx="708660" cy="13525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4" name="Text Box 9">
            <a:extLst>
              <a:ext uri="{FF2B5EF4-FFF2-40B4-BE49-F238E27FC236}">
                <a16:creationId xmlns:a16="http://schemas.microsoft.com/office/drawing/2014/main" id="{D995CC0B-F874-3288-3906-E40FFD0A7446}"/>
              </a:ext>
            </a:extLst>
          </p:cNvPr>
          <p:cNvSpPr txBox="1"/>
          <p:nvPr/>
        </p:nvSpPr>
        <p:spPr>
          <a:xfrm>
            <a:off x="6885554" y="4094661"/>
            <a:ext cx="676275" cy="126428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СР</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Клиенты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МСМ</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ts val="1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мужчины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женщины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0-14</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0-14</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15-49</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15-49</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50+</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50+</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Другие группы повышенного риска</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5" name="Text Box 9">
            <a:extLst>
              <a:ext uri="{FF2B5EF4-FFF2-40B4-BE49-F238E27FC236}">
                <a16:creationId xmlns:a16="http://schemas.microsoft.com/office/drawing/2014/main" id="{78CB04F5-6C3F-1216-1315-44B2A3AFEE26}"/>
              </a:ext>
            </a:extLst>
          </p:cNvPr>
          <p:cNvSpPr txBox="1"/>
          <p:nvPr/>
        </p:nvSpPr>
        <p:spPr>
          <a:xfrm>
            <a:off x="7973226" y="3730139"/>
            <a:ext cx="2052320" cy="27495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750" b="1" dirty="0">
                <a:solidFill>
                  <a:srgbClr val="262626"/>
                </a:solidFill>
                <a:effectLst/>
                <a:latin typeface="Aptos Light" panose="020B0004020202020204" pitchFamily="34" charset="0"/>
                <a:ea typeface="Yu Mincho" panose="02020400000000000000" pitchFamily="18" charset="-128"/>
                <a:cs typeface="DaunPenh" pitchFamily="2" charset="0"/>
              </a:rPr>
              <a:t>Новые случаи ВИЧ-инфекции с подтвержденным диагнозом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6" name="Text Box 9">
            <a:extLst>
              <a:ext uri="{FF2B5EF4-FFF2-40B4-BE49-F238E27FC236}">
                <a16:creationId xmlns:a16="http://schemas.microsoft.com/office/drawing/2014/main" id="{9013D77B-0684-A8A8-794B-3A609CAA5F97}"/>
              </a:ext>
            </a:extLst>
          </p:cNvPr>
          <p:cNvSpPr txBox="1"/>
          <p:nvPr/>
        </p:nvSpPr>
        <p:spPr>
          <a:xfrm>
            <a:off x="8588541" y="5403999"/>
            <a:ext cx="708660" cy="13525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7" name="Text Box 9">
            <a:extLst>
              <a:ext uri="{FF2B5EF4-FFF2-40B4-BE49-F238E27FC236}">
                <a16:creationId xmlns:a16="http://schemas.microsoft.com/office/drawing/2014/main" id="{23F3ACCD-6D6E-B8D4-A3E8-EDF1DD695FCF}"/>
              </a:ext>
            </a:extLst>
          </p:cNvPr>
          <p:cNvSpPr txBox="1"/>
          <p:nvPr/>
        </p:nvSpPr>
        <p:spPr>
          <a:xfrm>
            <a:off x="10141751" y="4088723"/>
            <a:ext cx="676275" cy="126428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СР</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Клиенты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МСМ</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ts val="1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мужчины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женщины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0-14</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0-14</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15-49</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15-49</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50+</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50+</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Другие группы повышенного риска</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Tree>
    <p:extLst>
      <p:ext uri="{BB962C8B-B14F-4D97-AF65-F5344CB8AC3E}">
        <p14:creationId xmlns:p14="http://schemas.microsoft.com/office/powerpoint/2010/main" val="3424873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2649FC-7F7E-4044-1E21-2790727C5A87}"/>
              </a:ext>
            </a:extLst>
          </p:cNvPr>
          <p:cNvSpPr>
            <a:spLocks noGrp="1"/>
          </p:cNvSpPr>
          <p:nvPr>
            <p:ph type="body" sz="quarter" idx="10"/>
          </p:nvPr>
        </p:nvSpPr>
        <p:spPr>
          <a:xfrm>
            <a:off x="1237673" y="868542"/>
            <a:ext cx="5401666" cy="403765"/>
          </a:xfrm>
        </p:spPr>
        <p:txBody>
          <a:bodyPr/>
          <a:lstStyle/>
          <a:p>
            <a:r>
              <a:rPr lang="ru-RU" dirty="0"/>
              <a:t>Введение</a:t>
            </a:r>
            <a:endParaRPr lang="en-US" dirty="0"/>
          </a:p>
        </p:txBody>
      </p:sp>
      <p:sp>
        <p:nvSpPr>
          <p:cNvPr id="3" name="Content Placeholder 2">
            <a:extLst>
              <a:ext uri="{FF2B5EF4-FFF2-40B4-BE49-F238E27FC236}">
                <a16:creationId xmlns:a16="http://schemas.microsoft.com/office/drawing/2014/main" id="{AE57E03B-5DA4-A6B7-8F9E-9389E50DEDDF}"/>
              </a:ext>
            </a:extLst>
          </p:cNvPr>
          <p:cNvSpPr>
            <a:spLocks noGrp="1"/>
          </p:cNvSpPr>
          <p:nvPr>
            <p:ph sz="quarter" idx="23"/>
          </p:nvPr>
        </p:nvSpPr>
        <p:spPr>
          <a:xfrm>
            <a:off x="1237673" y="1538762"/>
            <a:ext cx="9325694" cy="4279140"/>
          </a:xfrm>
        </p:spPr>
        <p:txBody>
          <a:bodyPr/>
          <a:lstStyle/>
          <a:p>
            <a:pPr marL="285750" indent="-285750">
              <a:buClr>
                <a:schemeClr val="tx2"/>
              </a:buClr>
              <a:buFont typeface="Arial" panose="020B0604020202020204" pitchFamily="34" charset="0"/>
              <a:buChar char="•"/>
            </a:pPr>
            <a:r>
              <a:rPr lang="ru-RU" sz="2000" dirty="0"/>
              <a:t>Не смотря на то, что большое количество новых случаев ВИЧ-инфекции в Казахстане снижается (результаты оценки </a:t>
            </a:r>
            <a:r>
              <a:rPr lang="en-US" sz="2000" dirty="0"/>
              <a:t>Spectrum)</a:t>
            </a:r>
            <a:r>
              <a:rPr lang="ru-RU" sz="2000" dirty="0"/>
              <a:t>, показатель заболеваемости в некоторых группах населения может увеличиваться. </a:t>
            </a:r>
          </a:p>
          <a:p>
            <a:pPr marL="285750" indent="-285750">
              <a:buClr>
                <a:schemeClr val="tx2"/>
              </a:buClr>
              <a:buFont typeface="Arial" panose="020B0604020202020204" pitchFamily="34" charset="0"/>
              <a:buChar char="•"/>
            </a:pPr>
            <a:r>
              <a:rPr lang="ru-RU" sz="2000" dirty="0"/>
              <a:t>Среди мужчин, практикующих секс с мужчинами, (МСМ) распространенность ВИЧ возросла с 1,2% в 2013 году до 8,8% в 2023 году.</a:t>
            </a:r>
            <a:endParaRPr lang="en-US" sz="2000" dirty="0"/>
          </a:p>
          <a:p>
            <a:pPr marL="285750" indent="-285750">
              <a:buClr>
                <a:schemeClr val="tx2"/>
              </a:buClr>
              <a:buFont typeface="Arial" panose="020B0604020202020204" pitchFamily="34" charset="0"/>
              <a:buChar char="•"/>
            </a:pPr>
            <a:r>
              <a:rPr lang="ru-RU" sz="2000" dirty="0"/>
              <a:t>Лица, употребляющие инъекционные наркотики, (ЛУИН) и работницы секса (РС) также в непропорционально большей степени затронуты проблемой ВИЧ.</a:t>
            </a:r>
            <a:endParaRPr lang="en-US" sz="2000" dirty="0"/>
          </a:p>
          <a:p>
            <a:pPr marL="285750" indent="-285750">
              <a:buClr>
                <a:schemeClr val="tx2"/>
              </a:buClr>
              <a:buFont typeface="Arial" panose="020B0604020202020204" pitchFamily="34" charset="0"/>
              <a:buChar char="•"/>
            </a:pPr>
            <a:r>
              <a:rPr lang="ru-RU" sz="2000" dirty="0"/>
              <a:t>Так как Казахстан является страной с уровнем доходов выше среднего, он столкнулся с барьерами при получении более дешевых препаратов-генериков, но сейчас имеет недорогой долутегравир в качестве препарата первого ряда. </a:t>
            </a:r>
            <a:endParaRPr lang="en-US" sz="2000" dirty="0"/>
          </a:p>
          <a:p>
            <a:pPr marL="285750" indent="-285750">
              <a:buClr>
                <a:schemeClr val="tx2"/>
              </a:buClr>
              <a:buFont typeface="Arial" panose="020B0604020202020204" pitchFamily="34" charset="0"/>
              <a:buChar char="•"/>
            </a:pPr>
            <a:r>
              <a:rPr lang="ru-RU" sz="2000" dirty="0"/>
              <a:t>Доля государственных расходов на борьбу с ВИЧ увеличилась с 87% до 94% в период между 2021 и 2024 годами. </a:t>
            </a:r>
            <a:endParaRPr lang="en-US" sz="2000" dirty="0"/>
          </a:p>
        </p:txBody>
      </p:sp>
    </p:spTree>
    <p:extLst>
      <p:ext uri="{BB962C8B-B14F-4D97-AF65-F5344CB8AC3E}">
        <p14:creationId xmlns:p14="http://schemas.microsoft.com/office/powerpoint/2010/main" val="3167997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ABFE43-A7A2-37D5-BA77-5CDBC619BDDB}"/>
              </a:ext>
            </a:extLst>
          </p:cNvPr>
          <p:cNvSpPr>
            <a:spLocks noGrp="1"/>
          </p:cNvSpPr>
          <p:nvPr>
            <p:ph type="body" sz="quarter" idx="10"/>
          </p:nvPr>
        </p:nvSpPr>
        <p:spPr>
          <a:xfrm>
            <a:off x="1237673" y="868542"/>
            <a:ext cx="5401666" cy="403765"/>
          </a:xfrm>
        </p:spPr>
        <p:txBody>
          <a:bodyPr/>
          <a:lstStyle/>
          <a:p>
            <a:r>
              <a:rPr lang="ru-RU" dirty="0"/>
              <a:t>Результаты калибровки</a:t>
            </a:r>
            <a:endParaRPr lang="en-US" dirty="0"/>
          </a:p>
        </p:txBody>
      </p:sp>
      <p:pic>
        <p:nvPicPr>
          <p:cNvPr id="3" name="Picture 2">
            <a:extLst>
              <a:ext uri="{FF2B5EF4-FFF2-40B4-BE49-F238E27FC236}">
                <a16:creationId xmlns:a16="http://schemas.microsoft.com/office/drawing/2014/main" id="{01A3E12B-2216-094A-DD01-D03DB45EF9C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7673" y="1582223"/>
            <a:ext cx="2879725" cy="1665605"/>
          </a:xfrm>
          <a:prstGeom prst="rect">
            <a:avLst/>
          </a:prstGeom>
          <a:noFill/>
          <a:ln>
            <a:noFill/>
          </a:ln>
        </p:spPr>
      </p:pic>
      <p:pic>
        <p:nvPicPr>
          <p:cNvPr id="9" name="Picture 8">
            <a:extLst>
              <a:ext uri="{FF2B5EF4-FFF2-40B4-BE49-F238E27FC236}">
                <a16:creationId xmlns:a16="http://schemas.microsoft.com/office/drawing/2014/main" id="{C99173CB-7065-2978-F75F-93348AA744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1387" y="1582223"/>
            <a:ext cx="2879725" cy="1453515"/>
          </a:xfrm>
          <a:prstGeom prst="rect">
            <a:avLst/>
          </a:prstGeom>
          <a:noFill/>
          <a:ln>
            <a:noFill/>
          </a:ln>
        </p:spPr>
      </p:pic>
      <p:pic>
        <p:nvPicPr>
          <p:cNvPr id="10" name="Picture 9">
            <a:extLst>
              <a:ext uri="{FF2B5EF4-FFF2-40B4-BE49-F238E27FC236}">
                <a16:creationId xmlns:a16="http://schemas.microsoft.com/office/drawing/2014/main" id="{36ADBEB0-5173-5801-DAFA-0016E017CB1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7673" y="3923925"/>
            <a:ext cx="1979930" cy="1544320"/>
          </a:xfrm>
          <a:prstGeom prst="rect">
            <a:avLst/>
          </a:prstGeom>
          <a:noFill/>
          <a:ln>
            <a:noFill/>
          </a:ln>
        </p:spPr>
      </p:pic>
      <p:pic>
        <p:nvPicPr>
          <p:cNvPr id="11" name="Picture 10">
            <a:extLst>
              <a:ext uri="{FF2B5EF4-FFF2-40B4-BE49-F238E27FC236}">
                <a16:creationId xmlns:a16="http://schemas.microsoft.com/office/drawing/2014/main" id="{FE6173B4-61D2-1FD3-5A2F-F36413AC1EB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38506" y="3923925"/>
            <a:ext cx="1979930" cy="1518920"/>
          </a:xfrm>
          <a:prstGeom prst="rect">
            <a:avLst/>
          </a:prstGeom>
          <a:noFill/>
          <a:ln>
            <a:noFill/>
          </a:ln>
        </p:spPr>
      </p:pic>
      <p:pic>
        <p:nvPicPr>
          <p:cNvPr id="12" name="Picture 11">
            <a:extLst>
              <a:ext uri="{FF2B5EF4-FFF2-40B4-BE49-F238E27FC236}">
                <a16:creationId xmlns:a16="http://schemas.microsoft.com/office/drawing/2014/main" id="{8CECD19D-DB30-7ADF-0ACF-58FEC2FEBA1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39339" y="3923925"/>
            <a:ext cx="1979930" cy="1518920"/>
          </a:xfrm>
          <a:prstGeom prst="rect">
            <a:avLst/>
          </a:prstGeom>
          <a:noFill/>
          <a:ln>
            <a:noFill/>
          </a:ln>
        </p:spPr>
      </p:pic>
      <p:sp>
        <p:nvSpPr>
          <p:cNvPr id="4" name="Text Box 9">
            <a:extLst>
              <a:ext uri="{FF2B5EF4-FFF2-40B4-BE49-F238E27FC236}">
                <a16:creationId xmlns:a16="http://schemas.microsoft.com/office/drawing/2014/main" id="{D39DDCED-8166-3431-3659-811D366AE675}"/>
              </a:ext>
            </a:extLst>
          </p:cNvPr>
          <p:cNvSpPr txBox="1"/>
          <p:nvPr/>
        </p:nvSpPr>
        <p:spPr>
          <a:xfrm>
            <a:off x="1439368" y="1564018"/>
            <a:ext cx="205232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ЛЖВ, получающие лечение</a:t>
            </a:r>
            <a:endParaRPr lang="en-US" sz="14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5" name="Text Box 9">
            <a:extLst>
              <a:ext uri="{FF2B5EF4-FFF2-40B4-BE49-F238E27FC236}">
                <a16:creationId xmlns:a16="http://schemas.microsoft.com/office/drawing/2014/main" id="{E0C3147D-BD5D-C7D1-E2B2-FAE2131A7683}"/>
              </a:ext>
            </a:extLst>
          </p:cNvPr>
          <p:cNvSpPr txBox="1"/>
          <p:nvPr/>
        </p:nvSpPr>
        <p:spPr>
          <a:xfrm>
            <a:off x="3607825" y="1833400"/>
            <a:ext cx="676275" cy="126428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СР</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Клиенты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МСМ</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мужчины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ЛУИН женщины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0-14</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0-14</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15-49</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15-49</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 50+</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 50+</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lnSpc>
                <a:spcPct val="110000"/>
              </a:lnSpc>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Другие группы повышенного риска</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6" name="Text Box 9">
            <a:extLst>
              <a:ext uri="{FF2B5EF4-FFF2-40B4-BE49-F238E27FC236}">
                <a16:creationId xmlns:a16="http://schemas.microsoft.com/office/drawing/2014/main" id="{CE5E5886-F184-1A50-B4B5-CD3F24929E1B}"/>
              </a:ext>
            </a:extLst>
          </p:cNvPr>
          <p:cNvSpPr txBox="1"/>
          <p:nvPr/>
        </p:nvSpPr>
        <p:spPr>
          <a:xfrm>
            <a:off x="1949825" y="3108973"/>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7" name="Text Box 9">
            <a:extLst>
              <a:ext uri="{FF2B5EF4-FFF2-40B4-BE49-F238E27FC236}">
                <a16:creationId xmlns:a16="http://schemas.microsoft.com/office/drawing/2014/main" id="{6186D6F9-5771-BFA3-3FA2-CC5AACE97014}"/>
              </a:ext>
            </a:extLst>
          </p:cNvPr>
          <p:cNvSpPr txBox="1"/>
          <p:nvPr/>
        </p:nvSpPr>
        <p:spPr>
          <a:xfrm>
            <a:off x="5398371" y="1534807"/>
            <a:ext cx="104013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Каскад</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8" name="Text Box 9">
            <a:extLst>
              <a:ext uri="{FF2B5EF4-FFF2-40B4-BE49-F238E27FC236}">
                <a16:creationId xmlns:a16="http://schemas.microsoft.com/office/drawing/2014/main" id="{0A0F7594-96F4-53D2-3D77-516AA974F655}"/>
              </a:ext>
            </a:extLst>
          </p:cNvPr>
          <p:cNvSpPr txBox="1"/>
          <p:nvPr/>
        </p:nvSpPr>
        <p:spPr>
          <a:xfrm>
            <a:off x="7093718" y="1727159"/>
            <a:ext cx="887730" cy="62103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Недиагностированные</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Диагностированные</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Взяты на учет</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Удерживаемые в лечении</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Пролеченные</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l">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С вирусной супрессией</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3" name="Text Box 9">
            <a:extLst>
              <a:ext uri="{FF2B5EF4-FFF2-40B4-BE49-F238E27FC236}">
                <a16:creationId xmlns:a16="http://schemas.microsoft.com/office/drawing/2014/main" id="{6E5BDF0F-6969-BE20-8EEE-1A1539008295}"/>
              </a:ext>
            </a:extLst>
          </p:cNvPr>
          <p:cNvSpPr txBox="1"/>
          <p:nvPr/>
        </p:nvSpPr>
        <p:spPr>
          <a:xfrm rot="16200000">
            <a:off x="4490321" y="2268232"/>
            <a:ext cx="633095" cy="12763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Кол-во ЛЖВ</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4" name="Text Box 9">
            <a:extLst>
              <a:ext uri="{FF2B5EF4-FFF2-40B4-BE49-F238E27FC236}">
                <a16:creationId xmlns:a16="http://schemas.microsoft.com/office/drawing/2014/main" id="{C29718ED-017C-F201-A29C-990CE5917837}"/>
              </a:ext>
            </a:extLst>
          </p:cNvPr>
          <p:cNvSpPr txBox="1"/>
          <p:nvPr/>
        </p:nvSpPr>
        <p:spPr>
          <a:xfrm>
            <a:off x="1439368" y="3886883"/>
            <a:ext cx="205232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ЛЖВ с подтвержденным диагнозом (%)</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5" name="Text Box 9">
            <a:extLst>
              <a:ext uri="{FF2B5EF4-FFF2-40B4-BE49-F238E27FC236}">
                <a16:creationId xmlns:a16="http://schemas.microsoft.com/office/drawing/2014/main" id="{C9B627FF-9FB2-EB68-9316-04735A1800A0}"/>
              </a:ext>
            </a:extLst>
          </p:cNvPr>
          <p:cNvSpPr txBox="1"/>
          <p:nvPr/>
        </p:nvSpPr>
        <p:spPr>
          <a:xfrm>
            <a:off x="4035494" y="3805463"/>
            <a:ext cx="2107832" cy="26860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ЛЖВ с подтвержденным диагнозом, получающие лечение (%)</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6" name="Text Box 9">
            <a:extLst>
              <a:ext uri="{FF2B5EF4-FFF2-40B4-BE49-F238E27FC236}">
                <a16:creationId xmlns:a16="http://schemas.microsoft.com/office/drawing/2014/main" id="{97DA292C-AC2B-774E-F334-EEB39AEBF5A0}"/>
              </a:ext>
            </a:extLst>
          </p:cNvPr>
          <p:cNvSpPr txBox="1"/>
          <p:nvPr/>
        </p:nvSpPr>
        <p:spPr>
          <a:xfrm>
            <a:off x="6864229" y="3776433"/>
            <a:ext cx="1835150" cy="26860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ЛЖВ, получающие лечение, с вирусной супрессией (%)</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7" name="Text Box 9">
            <a:extLst>
              <a:ext uri="{FF2B5EF4-FFF2-40B4-BE49-F238E27FC236}">
                <a16:creationId xmlns:a16="http://schemas.microsoft.com/office/drawing/2014/main" id="{3A4F3BE8-EA12-AA08-D0E9-F3044132E369}"/>
              </a:ext>
            </a:extLst>
          </p:cNvPr>
          <p:cNvSpPr txBox="1"/>
          <p:nvPr/>
        </p:nvSpPr>
        <p:spPr>
          <a:xfrm>
            <a:off x="1931493" y="5364528"/>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8" name="Text Box 9">
            <a:extLst>
              <a:ext uri="{FF2B5EF4-FFF2-40B4-BE49-F238E27FC236}">
                <a16:creationId xmlns:a16="http://schemas.microsoft.com/office/drawing/2014/main" id="{8C4CE477-EC53-587E-50B5-308838546DD8}"/>
              </a:ext>
            </a:extLst>
          </p:cNvPr>
          <p:cNvSpPr txBox="1"/>
          <p:nvPr/>
        </p:nvSpPr>
        <p:spPr>
          <a:xfrm>
            <a:off x="4660773" y="5328926"/>
            <a:ext cx="727710" cy="13906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9" name="Text Box 9">
            <a:extLst>
              <a:ext uri="{FF2B5EF4-FFF2-40B4-BE49-F238E27FC236}">
                <a16:creationId xmlns:a16="http://schemas.microsoft.com/office/drawing/2014/main" id="{7DBFA20F-2CCA-AEB5-20EE-6C432B2527F6}"/>
              </a:ext>
            </a:extLst>
          </p:cNvPr>
          <p:cNvSpPr txBox="1"/>
          <p:nvPr/>
        </p:nvSpPr>
        <p:spPr>
          <a:xfrm>
            <a:off x="7392670" y="5341606"/>
            <a:ext cx="727710" cy="13906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Tree>
    <p:extLst>
      <p:ext uri="{BB962C8B-B14F-4D97-AF65-F5344CB8AC3E}">
        <p14:creationId xmlns:p14="http://schemas.microsoft.com/office/powerpoint/2010/main" val="2032921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6F7CFF-42D5-0641-84D1-710E547E5FA0}"/>
              </a:ext>
            </a:extLst>
          </p:cNvPr>
          <p:cNvSpPr>
            <a:spLocks noGrp="1"/>
          </p:cNvSpPr>
          <p:nvPr>
            <p:ph type="body" sz="quarter" idx="10"/>
          </p:nvPr>
        </p:nvSpPr>
        <p:spPr>
          <a:xfrm>
            <a:off x="1237673" y="868542"/>
            <a:ext cx="5401666" cy="403765"/>
          </a:xfrm>
        </p:spPr>
        <p:txBody>
          <a:bodyPr/>
          <a:lstStyle/>
          <a:p>
            <a:r>
              <a:rPr lang="ru-RU" dirty="0"/>
              <a:t>Результаты калибровки</a:t>
            </a:r>
            <a:endParaRPr lang="en-US" dirty="0"/>
          </a:p>
        </p:txBody>
      </p:sp>
      <p:pic>
        <p:nvPicPr>
          <p:cNvPr id="3" name="Picture 2">
            <a:extLst>
              <a:ext uri="{FF2B5EF4-FFF2-40B4-BE49-F238E27FC236}">
                <a16:creationId xmlns:a16="http://schemas.microsoft.com/office/drawing/2014/main" id="{7BBCED6B-4D0A-7832-9951-96054210CD5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7673" y="1629410"/>
            <a:ext cx="2472055" cy="1799590"/>
          </a:xfrm>
          <a:prstGeom prst="rect">
            <a:avLst/>
          </a:prstGeom>
          <a:noFill/>
          <a:ln>
            <a:noFill/>
          </a:ln>
        </p:spPr>
      </p:pic>
      <p:pic>
        <p:nvPicPr>
          <p:cNvPr id="10" name="Picture 9">
            <a:extLst>
              <a:ext uri="{FF2B5EF4-FFF2-40B4-BE49-F238E27FC236}">
                <a16:creationId xmlns:a16="http://schemas.microsoft.com/office/drawing/2014/main" id="{95127B20-3D0F-9994-AEDC-A35C1CE6B63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3568" y="1629410"/>
            <a:ext cx="2432685" cy="1799590"/>
          </a:xfrm>
          <a:prstGeom prst="rect">
            <a:avLst/>
          </a:prstGeom>
          <a:noFill/>
          <a:ln>
            <a:noFill/>
          </a:ln>
        </p:spPr>
      </p:pic>
      <p:pic>
        <p:nvPicPr>
          <p:cNvPr id="11" name="Picture 10">
            <a:extLst>
              <a:ext uri="{FF2B5EF4-FFF2-40B4-BE49-F238E27FC236}">
                <a16:creationId xmlns:a16="http://schemas.microsoft.com/office/drawing/2014/main" id="{EF2525D3-8DEC-D344-74C4-6DB3EA9DF91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0093" y="1629410"/>
            <a:ext cx="2432685" cy="1799590"/>
          </a:xfrm>
          <a:prstGeom prst="rect">
            <a:avLst/>
          </a:prstGeom>
          <a:noFill/>
          <a:ln>
            <a:noFill/>
          </a:ln>
        </p:spPr>
      </p:pic>
      <p:pic>
        <p:nvPicPr>
          <p:cNvPr id="12" name="Picture 11">
            <a:extLst>
              <a:ext uri="{FF2B5EF4-FFF2-40B4-BE49-F238E27FC236}">
                <a16:creationId xmlns:a16="http://schemas.microsoft.com/office/drawing/2014/main" id="{3C5ECBBE-23F4-8044-ED9E-E21945353DA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37673" y="3882016"/>
            <a:ext cx="2432685" cy="1799590"/>
          </a:xfrm>
          <a:prstGeom prst="rect">
            <a:avLst/>
          </a:prstGeom>
          <a:noFill/>
          <a:ln>
            <a:noFill/>
          </a:ln>
        </p:spPr>
      </p:pic>
      <p:pic>
        <p:nvPicPr>
          <p:cNvPr id="13" name="Picture 12">
            <a:extLst>
              <a:ext uri="{FF2B5EF4-FFF2-40B4-BE49-F238E27FC236}">
                <a16:creationId xmlns:a16="http://schemas.microsoft.com/office/drawing/2014/main" id="{CEB855B4-99AD-283A-C7E2-FC36DE07845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13568" y="3882016"/>
            <a:ext cx="2510790" cy="1799590"/>
          </a:xfrm>
          <a:prstGeom prst="rect">
            <a:avLst/>
          </a:prstGeom>
          <a:noFill/>
          <a:ln>
            <a:noFill/>
          </a:ln>
        </p:spPr>
      </p:pic>
      <p:pic>
        <p:nvPicPr>
          <p:cNvPr id="14" name="Picture 13">
            <a:extLst>
              <a:ext uri="{FF2B5EF4-FFF2-40B4-BE49-F238E27FC236}">
                <a16:creationId xmlns:a16="http://schemas.microsoft.com/office/drawing/2014/main" id="{96432843-AA5C-5CEF-5161-21657353CAE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50093" y="3882016"/>
            <a:ext cx="2432685" cy="1799590"/>
          </a:xfrm>
          <a:prstGeom prst="rect">
            <a:avLst/>
          </a:prstGeom>
          <a:noFill/>
          <a:ln>
            <a:noFill/>
          </a:ln>
        </p:spPr>
      </p:pic>
      <p:sp>
        <p:nvSpPr>
          <p:cNvPr id="4" name="Text Box 9">
            <a:extLst>
              <a:ext uri="{FF2B5EF4-FFF2-40B4-BE49-F238E27FC236}">
                <a16:creationId xmlns:a16="http://schemas.microsoft.com/office/drawing/2014/main" id="{2BBF03E8-84E4-C7B0-9048-D7867E28B575}"/>
              </a:ext>
            </a:extLst>
          </p:cNvPr>
          <p:cNvSpPr txBox="1"/>
          <p:nvPr/>
        </p:nvSpPr>
        <p:spPr>
          <a:xfrm>
            <a:off x="1542758" y="1629410"/>
            <a:ext cx="205232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Работницы секса</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5" name="Text Box 9">
            <a:extLst>
              <a:ext uri="{FF2B5EF4-FFF2-40B4-BE49-F238E27FC236}">
                <a16:creationId xmlns:a16="http://schemas.microsoft.com/office/drawing/2014/main" id="{71E39B5F-3409-4857-3772-A9F0125F789B}"/>
              </a:ext>
            </a:extLst>
          </p:cNvPr>
          <p:cNvSpPr txBox="1"/>
          <p:nvPr/>
        </p:nvSpPr>
        <p:spPr>
          <a:xfrm>
            <a:off x="4540609" y="1628774"/>
            <a:ext cx="2310038" cy="173326"/>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Мужчины, практикующие секс с мужчинами</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6" name="Text Box 9">
            <a:extLst>
              <a:ext uri="{FF2B5EF4-FFF2-40B4-BE49-F238E27FC236}">
                <a16:creationId xmlns:a16="http://schemas.microsoft.com/office/drawing/2014/main" id="{74F9C0A9-1F17-A94C-25CA-6D26AC8DA74C}"/>
              </a:ext>
            </a:extLst>
          </p:cNvPr>
          <p:cNvSpPr txBox="1"/>
          <p:nvPr/>
        </p:nvSpPr>
        <p:spPr>
          <a:xfrm rot="16200000">
            <a:off x="605180" y="2473008"/>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7" name="Text Box 9">
            <a:extLst>
              <a:ext uri="{FF2B5EF4-FFF2-40B4-BE49-F238E27FC236}">
                <a16:creationId xmlns:a16="http://schemas.microsoft.com/office/drawing/2014/main" id="{AA728E5F-D07B-C324-1305-832F949E2160}"/>
              </a:ext>
            </a:extLst>
          </p:cNvPr>
          <p:cNvSpPr txBox="1"/>
          <p:nvPr/>
        </p:nvSpPr>
        <p:spPr>
          <a:xfrm rot="16200000">
            <a:off x="3557377" y="2393632"/>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8" name="Text Box 9">
            <a:extLst>
              <a:ext uri="{FF2B5EF4-FFF2-40B4-BE49-F238E27FC236}">
                <a16:creationId xmlns:a16="http://schemas.microsoft.com/office/drawing/2014/main" id="{ADD4BB97-6030-9096-B732-7CB27446A5D4}"/>
              </a:ext>
            </a:extLst>
          </p:cNvPr>
          <p:cNvSpPr txBox="1"/>
          <p:nvPr/>
        </p:nvSpPr>
        <p:spPr>
          <a:xfrm>
            <a:off x="2232368" y="3285490"/>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9" name="Text Box 9">
            <a:extLst>
              <a:ext uri="{FF2B5EF4-FFF2-40B4-BE49-F238E27FC236}">
                <a16:creationId xmlns:a16="http://schemas.microsoft.com/office/drawing/2014/main" id="{106A5434-39E3-5BAE-9FCD-59412D899C4A}"/>
              </a:ext>
            </a:extLst>
          </p:cNvPr>
          <p:cNvSpPr txBox="1"/>
          <p:nvPr/>
        </p:nvSpPr>
        <p:spPr>
          <a:xfrm>
            <a:off x="5291798" y="3292475"/>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5" name="Text Box 9">
            <a:extLst>
              <a:ext uri="{FF2B5EF4-FFF2-40B4-BE49-F238E27FC236}">
                <a16:creationId xmlns:a16="http://schemas.microsoft.com/office/drawing/2014/main" id="{620F4AC6-2716-100F-694D-038E29A11FAC}"/>
              </a:ext>
            </a:extLst>
          </p:cNvPr>
          <p:cNvSpPr txBox="1"/>
          <p:nvPr/>
        </p:nvSpPr>
        <p:spPr>
          <a:xfrm rot="16200000">
            <a:off x="6503831" y="2466022"/>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6" name="Text Box 9">
            <a:extLst>
              <a:ext uri="{FF2B5EF4-FFF2-40B4-BE49-F238E27FC236}">
                <a16:creationId xmlns:a16="http://schemas.microsoft.com/office/drawing/2014/main" id="{30D3569C-7E1E-C84E-CC93-E92E22D3296B}"/>
              </a:ext>
            </a:extLst>
          </p:cNvPr>
          <p:cNvSpPr txBox="1"/>
          <p:nvPr/>
        </p:nvSpPr>
        <p:spPr>
          <a:xfrm>
            <a:off x="8168484" y="3301337"/>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7" name="Text Box 9">
            <a:extLst>
              <a:ext uri="{FF2B5EF4-FFF2-40B4-BE49-F238E27FC236}">
                <a16:creationId xmlns:a16="http://schemas.microsoft.com/office/drawing/2014/main" id="{2CEC69CC-4D02-8D13-09EB-92DBA5499C86}"/>
              </a:ext>
            </a:extLst>
          </p:cNvPr>
          <p:cNvSpPr txBox="1"/>
          <p:nvPr/>
        </p:nvSpPr>
        <p:spPr>
          <a:xfrm>
            <a:off x="7624924" y="1628774"/>
            <a:ext cx="2576599"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Женщины, употребляющие инъекционные наркотики</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8" name="Text Box 9">
            <a:extLst>
              <a:ext uri="{FF2B5EF4-FFF2-40B4-BE49-F238E27FC236}">
                <a16:creationId xmlns:a16="http://schemas.microsoft.com/office/drawing/2014/main" id="{942F21B9-58F7-514A-B477-D417FE21BEB6}"/>
              </a:ext>
            </a:extLst>
          </p:cNvPr>
          <p:cNvSpPr txBox="1"/>
          <p:nvPr/>
        </p:nvSpPr>
        <p:spPr>
          <a:xfrm rot="16200000">
            <a:off x="585901" y="4627466"/>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9" name="Text Box 9">
            <a:extLst>
              <a:ext uri="{FF2B5EF4-FFF2-40B4-BE49-F238E27FC236}">
                <a16:creationId xmlns:a16="http://schemas.microsoft.com/office/drawing/2014/main" id="{08FCB6C4-6CEA-11C7-BFBB-6E3D78A4E42F}"/>
              </a:ext>
            </a:extLst>
          </p:cNvPr>
          <p:cNvSpPr txBox="1"/>
          <p:nvPr/>
        </p:nvSpPr>
        <p:spPr>
          <a:xfrm>
            <a:off x="2223884" y="5545993"/>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0" name="Text Box 9">
            <a:extLst>
              <a:ext uri="{FF2B5EF4-FFF2-40B4-BE49-F238E27FC236}">
                <a16:creationId xmlns:a16="http://schemas.microsoft.com/office/drawing/2014/main" id="{754BC874-888E-005A-7418-491097721AAB}"/>
              </a:ext>
            </a:extLst>
          </p:cNvPr>
          <p:cNvSpPr txBox="1"/>
          <p:nvPr/>
        </p:nvSpPr>
        <p:spPr>
          <a:xfrm>
            <a:off x="1542759" y="3855069"/>
            <a:ext cx="2670810" cy="184704"/>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Мужчины, употребляющие инъекционные наркотики</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1" name="Text Box 9">
            <a:extLst>
              <a:ext uri="{FF2B5EF4-FFF2-40B4-BE49-F238E27FC236}">
                <a16:creationId xmlns:a16="http://schemas.microsoft.com/office/drawing/2014/main" id="{A03531AA-BC0C-D76A-7CC6-F5886952D134}"/>
              </a:ext>
            </a:extLst>
          </p:cNvPr>
          <p:cNvSpPr txBox="1"/>
          <p:nvPr/>
        </p:nvSpPr>
        <p:spPr>
          <a:xfrm>
            <a:off x="4572413" y="3855069"/>
            <a:ext cx="221932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Клиенты работниц секса</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2" name="Text Box 9">
            <a:extLst>
              <a:ext uri="{FF2B5EF4-FFF2-40B4-BE49-F238E27FC236}">
                <a16:creationId xmlns:a16="http://schemas.microsoft.com/office/drawing/2014/main" id="{744961E1-853A-A41D-3054-635598F0E71A}"/>
              </a:ext>
            </a:extLst>
          </p:cNvPr>
          <p:cNvSpPr txBox="1"/>
          <p:nvPr/>
        </p:nvSpPr>
        <p:spPr>
          <a:xfrm>
            <a:off x="7785513" y="3853799"/>
            <a:ext cx="221932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Другие мужчины в группе повышенного риска</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3" name="Text Box 9">
            <a:extLst>
              <a:ext uri="{FF2B5EF4-FFF2-40B4-BE49-F238E27FC236}">
                <a16:creationId xmlns:a16="http://schemas.microsoft.com/office/drawing/2014/main" id="{ACE46061-E769-E8C3-1E9F-B544354FAB8C}"/>
              </a:ext>
            </a:extLst>
          </p:cNvPr>
          <p:cNvSpPr txBox="1"/>
          <p:nvPr/>
        </p:nvSpPr>
        <p:spPr>
          <a:xfrm rot="16200000">
            <a:off x="3595465" y="4677077"/>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4" name="Text Box 9">
            <a:extLst>
              <a:ext uri="{FF2B5EF4-FFF2-40B4-BE49-F238E27FC236}">
                <a16:creationId xmlns:a16="http://schemas.microsoft.com/office/drawing/2014/main" id="{8B61AAE1-6366-046C-8850-965B583EAE56}"/>
              </a:ext>
            </a:extLst>
          </p:cNvPr>
          <p:cNvSpPr txBox="1"/>
          <p:nvPr/>
        </p:nvSpPr>
        <p:spPr>
          <a:xfrm rot="16200000">
            <a:off x="6503831" y="4677076"/>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5" name="Text Box 9">
            <a:extLst>
              <a:ext uri="{FF2B5EF4-FFF2-40B4-BE49-F238E27FC236}">
                <a16:creationId xmlns:a16="http://schemas.microsoft.com/office/drawing/2014/main" id="{8EAFE996-8134-400E-1482-6D9677CC158C}"/>
              </a:ext>
            </a:extLst>
          </p:cNvPr>
          <p:cNvSpPr txBox="1"/>
          <p:nvPr/>
        </p:nvSpPr>
        <p:spPr>
          <a:xfrm>
            <a:off x="5249323" y="5507974"/>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6" name="Text Box 9">
            <a:extLst>
              <a:ext uri="{FF2B5EF4-FFF2-40B4-BE49-F238E27FC236}">
                <a16:creationId xmlns:a16="http://schemas.microsoft.com/office/drawing/2014/main" id="{E68DC878-43AA-4C41-F572-9CC3DCF85616}"/>
              </a:ext>
            </a:extLst>
          </p:cNvPr>
          <p:cNvSpPr txBox="1"/>
          <p:nvPr/>
        </p:nvSpPr>
        <p:spPr>
          <a:xfrm>
            <a:off x="8308753" y="5514959"/>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Tree>
    <p:extLst>
      <p:ext uri="{BB962C8B-B14F-4D97-AF65-F5344CB8AC3E}">
        <p14:creationId xmlns:p14="http://schemas.microsoft.com/office/powerpoint/2010/main" val="3405277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7F5FD3-A9B9-F10F-4DA6-AA6F74C5B9E4}"/>
              </a:ext>
            </a:extLst>
          </p:cNvPr>
          <p:cNvSpPr>
            <a:spLocks noGrp="1"/>
          </p:cNvSpPr>
          <p:nvPr>
            <p:ph type="body" sz="quarter" idx="10"/>
          </p:nvPr>
        </p:nvSpPr>
        <p:spPr>
          <a:xfrm>
            <a:off x="1237673" y="868542"/>
            <a:ext cx="5401666" cy="403828"/>
          </a:xfrm>
        </p:spPr>
        <p:txBody>
          <a:bodyPr/>
          <a:lstStyle/>
          <a:p>
            <a:r>
              <a:rPr lang="ru-RU" dirty="0"/>
              <a:t>Результаты калибровки</a:t>
            </a:r>
            <a:endParaRPr lang="en-US" dirty="0"/>
          </a:p>
        </p:txBody>
      </p:sp>
      <p:pic>
        <p:nvPicPr>
          <p:cNvPr id="3" name="Picture 2">
            <a:extLst>
              <a:ext uri="{FF2B5EF4-FFF2-40B4-BE49-F238E27FC236}">
                <a16:creationId xmlns:a16="http://schemas.microsoft.com/office/drawing/2014/main" id="{4BBDCF5C-DEF6-BB15-2D6E-9EC43794222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0074" y="1629410"/>
            <a:ext cx="2549525" cy="1799590"/>
          </a:xfrm>
          <a:prstGeom prst="rect">
            <a:avLst/>
          </a:prstGeom>
          <a:noFill/>
          <a:ln>
            <a:noFill/>
          </a:ln>
        </p:spPr>
      </p:pic>
      <p:pic>
        <p:nvPicPr>
          <p:cNvPr id="10" name="Picture 9">
            <a:extLst>
              <a:ext uri="{FF2B5EF4-FFF2-40B4-BE49-F238E27FC236}">
                <a16:creationId xmlns:a16="http://schemas.microsoft.com/office/drawing/2014/main" id="{CC137F44-16EC-695F-E67A-8BA2B7C7195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0074" y="3967480"/>
            <a:ext cx="2549525" cy="1799590"/>
          </a:xfrm>
          <a:prstGeom prst="rect">
            <a:avLst/>
          </a:prstGeom>
          <a:noFill/>
          <a:ln>
            <a:noFill/>
          </a:ln>
        </p:spPr>
      </p:pic>
      <p:pic>
        <p:nvPicPr>
          <p:cNvPr id="11" name="Picture 10">
            <a:extLst>
              <a:ext uri="{FF2B5EF4-FFF2-40B4-BE49-F238E27FC236}">
                <a16:creationId xmlns:a16="http://schemas.microsoft.com/office/drawing/2014/main" id="{21A40637-2405-D6D9-2451-B4436680B8B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5305" y="1629410"/>
            <a:ext cx="2510790" cy="1799590"/>
          </a:xfrm>
          <a:prstGeom prst="rect">
            <a:avLst/>
          </a:prstGeom>
          <a:noFill/>
          <a:ln>
            <a:noFill/>
          </a:ln>
        </p:spPr>
      </p:pic>
      <p:pic>
        <p:nvPicPr>
          <p:cNvPr id="12" name="Picture 11">
            <a:extLst>
              <a:ext uri="{FF2B5EF4-FFF2-40B4-BE49-F238E27FC236}">
                <a16:creationId xmlns:a16="http://schemas.microsoft.com/office/drawing/2014/main" id="{70DAD481-E4E9-0586-73A7-EA1E7E2472A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45305" y="3967480"/>
            <a:ext cx="2510790" cy="1799590"/>
          </a:xfrm>
          <a:prstGeom prst="rect">
            <a:avLst/>
          </a:prstGeom>
          <a:noFill/>
          <a:ln>
            <a:noFill/>
          </a:ln>
        </p:spPr>
      </p:pic>
      <p:pic>
        <p:nvPicPr>
          <p:cNvPr id="13" name="Picture 12">
            <a:extLst>
              <a:ext uri="{FF2B5EF4-FFF2-40B4-BE49-F238E27FC236}">
                <a16:creationId xmlns:a16="http://schemas.microsoft.com/office/drawing/2014/main" id="{63F0C080-4B69-B1DF-BE64-60865D40C9C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74255" y="1629410"/>
            <a:ext cx="2510790" cy="1799590"/>
          </a:xfrm>
          <a:prstGeom prst="rect">
            <a:avLst/>
          </a:prstGeom>
          <a:noFill/>
          <a:ln>
            <a:noFill/>
          </a:ln>
        </p:spPr>
      </p:pic>
      <p:pic>
        <p:nvPicPr>
          <p:cNvPr id="14" name="Picture 13">
            <a:extLst>
              <a:ext uri="{FF2B5EF4-FFF2-40B4-BE49-F238E27FC236}">
                <a16:creationId xmlns:a16="http://schemas.microsoft.com/office/drawing/2014/main" id="{1B92AF4E-50AE-FA43-CF13-A46A4D58E6A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74255" y="3967480"/>
            <a:ext cx="2510790" cy="1799590"/>
          </a:xfrm>
          <a:prstGeom prst="rect">
            <a:avLst/>
          </a:prstGeom>
          <a:noFill/>
          <a:ln>
            <a:noFill/>
          </a:ln>
        </p:spPr>
      </p:pic>
      <p:sp>
        <p:nvSpPr>
          <p:cNvPr id="4" name="Text Box 9">
            <a:extLst>
              <a:ext uri="{FF2B5EF4-FFF2-40B4-BE49-F238E27FC236}">
                <a16:creationId xmlns:a16="http://schemas.microsoft.com/office/drawing/2014/main" id="{DAAD11BE-8E02-6DF4-2654-3CB2EEEF8D15}"/>
              </a:ext>
            </a:extLst>
          </p:cNvPr>
          <p:cNvSpPr txBox="1"/>
          <p:nvPr/>
        </p:nvSpPr>
        <p:spPr>
          <a:xfrm rot="16200000">
            <a:off x="481874" y="2438225"/>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5" name="Text Box 9">
            <a:extLst>
              <a:ext uri="{FF2B5EF4-FFF2-40B4-BE49-F238E27FC236}">
                <a16:creationId xmlns:a16="http://schemas.microsoft.com/office/drawing/2014/main" id="{29B93086-873E-8347-FF38-86445E0D4092}"/>
              </a:ext>
            </a:extLst>
          </p:cNvPr>
          <p:cNvSpPr txBox="1"/>
          <p:nvPr/>
        </p:nvSpPr>
        <p:spPr>
          <a:xfrm rot="16200000">
            <a:off x="481873" y="4714972"/>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6" name="Text Box 9">
            <a:extLst>
              <a:ext uri="{FF2B5EF4-FFF2-40B4-BE49-F238E27FC236}">
                <a16:creationId xmlns:a16="http://schemas.microsoft.com/office/drawing/2014/main" id="{72AA2CA6-9464-83CC-1DFA-44CFCD5BA6B2}"/>
              </a:ext>
            </a:extLst>
          </p:cNvPr>
          <p:cNvSpPr txBox="1"/>
          <p:nvPr/>
        </p:nvSpPr>
        <p:spPr>
          <a:xfrm>
            <a:off x="2247492" y="3310670"/>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7" name="Text Box 9">
            <a:extLst>
              <a:ext uri="{FF2B5EF4-FFF2-40B4-BE49-F238E27FC236}">
                <a16:creationId xmlns:a16="http://schemas.microsoft.com/office/drawing/2014/main" id="{27DD66AE-E6DA-1EA0-95F5-AFBB815C3A24}"/>
              </a:ext>
            </a:extLst>
          </p:cNvPr>
          <p:cNvSpPr txBox="1"/>
          <p:nvPr/>
        </p:nvSpPr>
        <p:spPr>
          <a:xfrm>
            <a:off x="2136184" y="5638217"/>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8" name="Text Box 9">
            <a:extLst>
              <a:ext uri="{FF2B5EF4-FFF2-40B4-BE49-F238E27FC236}">
                <a16:creationId xmlns:a16="http://schemas.microsoft.com/office/drawing/2014/main" id="{9DC38210-5675-DBFD-FCAB-DAAD3B7D3F1D}"/>
              </a:ext>
            </a:extLst>
          </p:cNvPr>
          <p:cNvSpPr txBox="1"/>
          <p:nvPr/>
        </p:nvSpPr>
        <p:spPr>
          <a:xfrm>
            <a:off x="1489302" y="1650507"/>
            <a:ext cx="221932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Женщины (0 – 14)</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9" name="Text Box 9">
            <a:extLst>
              <a:ext uri="{FF2B5EF4-FFF2-40B4-BE49-F238E27FC236}">
                <a16:creationId xmlns:a16="http://schemas.microsoft.com/office/drawing/2014/main" id="{FAA97C27-790F-4479-8EAC-6B7FC721D584}"/>
              </a:ext>
            </a:extLst>
          </p:cNvPr>
          <p:cNvSpPr txBox="1"/>
          <p:nvPr/>
        </p:nvSpPr>
        <p:spPr>
          <a:xfrm>
            <a:off x="1509666" y="3930430"/>
            <a:ext cx="221932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Мужчины (0 – 14)</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7" name="Text Box 9">
            <a:extLst>
              <a:ext uri="{FF2B5EF4-FFF2-40B4-BE49-F238E27FC236}">
                <a16:creationId xmlns:a16="http://schemas.microsoft.com/office/drawing/2014/main" id="{025A17DF-1E83-5DCE-3810-224EBBB5C9EA}"/>
              </a:ext>
            </a:extLst>
          </p:cNvPr>
          <p:cNvSpPr txBox="1"/>
          <p:nvPr/>
        </p:nvSpPr>
        <p:spPr>
          <a:xfrm>
            <a:off x="5481320" y="3310670"/>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8" name="Text Box 9">
            <a:extLst>
              <a:ext uri="{FF2B5EF4-FFF2-40B4-BE49-F238E27FC236}">
                <a16:creationId xmlns:a16="http://schemas.microsoft.com/office/drawing/2014/main" id="{A46DACDC-8988-CB56-7C5C-35298BB20A5D}"/>
              </a:ext>
            </a:extLst>
          </p:cNvPr>
          <p:cNvSpPr txBox="1"/>
          <p:nvPr/>
        </p:nvSpPr>
        <p:spPr>
          <a:xfrm>
            <a:off x="4714240" y="1617306"/>
            <a:ext cx="221932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Женщины (15 - 49)</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29" name="Text Box 9">
            <a:extLst>
              <a:ext uri="{FF2B5EF4-FFF2-40B4-BE49-F238E27FC236}">
                <a16:creationId xmlns:a16="http://schemas.microsoft.com/office/drawing/2014/main" id="{C4D69FB7-B93D-CA8F-42D5-640388FA6CEB}"/>
              </a:ext>
            </a:extLst>
          </p:cNvPr>
          <p:cNvSpPr txBox="1"/>
          <p:nvPr/>
        </p:nvSpPr>
        <p:spPr>
          <a:xfrm rot="16200000">
            <a:off x="3743007" y="2339619"/>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30" name="Text Box 9">
            <a:extLst>
              <a:ext uri="{FF2B5EF4-FFF2-40B4-BE49-F238E27FC236}">
                <a16:creationId xmlns:a16="http://schemas.microsoft.com/office/drawing/2014/main" id="{4823E80A-9210-EA4A-B8E0-730ABE34AEBC}"/>
              </a:ext>
            </a:extLst>
          </p:cNvPr>
          <p:cNvSpPr txBox="1"/>
          <p:nvPr/>
        </p:nvSpPr>
        <p:spPr>
          <a:xfrm>
            <a:off x="8430260" y="3284181"/>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31" name="Text Box 9">
            <a:extLst>
              <a:ext uri="{FF2B5EF4-FFF2-40B4-BE49-F238E27FC236}">
                <a16:creationId xmlns:a16="http://schemas.microsoft.com/office/drawing/2014/main" id="{BE482B20-3068-19A0-8DD1-4D6613916425}"/>
              </a:ext>
            </a:extLst>
          </p:cNvPr>
          <p:cNvSpPr txBox="1"/>
          <p:nvPr/>
        </p:nvSpPr>
        <p:spPr>
          <a:xfrm>
            <a:off x="7656195" y="1617306"/>
            <a:ext cx="221932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Женщины (50+)</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32" name="Text Box 9">
            <a:extLst>
              <a:ext uri="{FF2B5EF4-FFF2-40B4-BE49-F238E27FC236}">
                <a16:creationId xmlns:a16="http://schemas.microsoft.com/office/drawing/2014/main" id="{4132AD48-2EEF-DFAA-B318-EA3416623314}"/>
              </a:ext>
            </a:extLst>
          </p:cNvPr>
          <p:cNvSpPr txBox="1"/>
          <p:nvPr/>
        </p:nvSpPr>
        <p:spPr>
          <a:xfrm rot="16200000">
            <a:off x="6742747" y="2333904"/>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39" name="Text Box 9">
            <a:extLst>
              <a:ext uri="{FF2B5EF4-FFF2-40B4-BE49-F238E27FC236}">
                <a16:creationId xmlns:a16="http://schemas.microsoft.com/office/drawing/2014/main" id="{F048C037-2974-A4AE-8F01-2B5215EAC08F}"/>
              </a:ext>
            </a:extLst>
          </p:cNvPr>
          <p:cNvSpPr txBox="1"/>
          <p:nvPr/>
        </p:nvSpPr>
        <p:spPr>
          <a:xfrm>
            <a:off x="5409411" y="5645576"/>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40" name="Text Box 9">
            <a:extLst>
              <a:ext uri="{FF2B5EF4-FFF2-40B4-BE49-F238E27FC236}">
                <a16:creationId xmlns:a16="http://schemas.microsoft.com/office/drawing/2014/main" id="{93F38A7A-6CD3-B488-3AFE-50918D697D7E}"/>
              </a:ext>
            </a:extLst>
          </p:cNvPr>
          <p:cNvSpPr txBox="1"/>
          <p:nvPr/>
        </p:nvSpPr>
        <p:spPr>
          <a:xfrm>
            <a:off x="8402954" y="5637743"/>
            <a:ext cx="727710"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550" b="1" dirty="0">
                <a:solidFill>
                  <a:srgbClr val="262626"/>
                </a:solidFill>
                <a:effectLst/>
                <a:latin typeface="Aptos Light" panose="020B0004020202020204" pitchFamily="34" charset="0"/>
                <a:ea typeface="Yu Mincho" panose="02020400000000000000" pitchFamily="18" charset="-128"/>
                <a:cs typeface="DaunPenh" pitchFamily="2" charset="0"/>
              </a:rPr>
              <a:t>Год</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41" name="Text Box 9">
            <a:extLst>
              <a:ext uri="{FF2B5EF4-FFF2-40B4-BE49-F238E27FC236}">
                <a16:creationId xmlns:a16="http://schemas.microsoft.com/office/drawing/2014/main" id="{F63D16F1-FE8A-6C1B-18F6-4320F1C74FA0}"/>
              </a:ext>
            </a:extLst>
          </p:cNvPr>
          <p:cNvSpPr txBox="1"/>
          <p:nvPr/>
        </p:nvSpPr>
        <p:spPr>
          <a:xfrm>
            <a:off x="4803621" y="3933616"/>
            <a:ext cx="221932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Мужчины (15 - 49)</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42" name="Text Box 9">
            <a:extLst>
              <a:ext uri="{FF2B5EF4-FFF2-40B4-BE49-F238E27FC236}">
                <a16:creationId xmlns:a16="http://schemas.microsoft.com/office/drawing/2014/main" id="{B5E7A348-D686-AC83-3C5C-4DD3B843DFF5}"/>
              </a:ext>
            </a:extLst>
          </p:cNvPr>
          <p:cNvSpPr txBox="1"/>
          <p:nvPr/>
        </p:nvSpPr>
        <p:spPr>
          <a:xfrm>
            <a:off x="7766049" y="3950548"/>
            <a:ext cx="221932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b="1" dirty="0">
                <a:solidFill>
                  <a:srgbClr val="262626"/>
                </a:solidFill>
                <a:effectLst/>
                <a:latin typeface="Aptos Light" panose="020B0004020202020204" pitchFamily="34" charset="0"/>
                <a:ea typeface="Yu Mincho" panose="02020400000000000000" pitchFamily="18" charset="-128"/>
                <a:cs typeface="DaunPenh" pitchFamily="2" charset="0"/>
              </a:rPr>
              <a:t>Мужчины (50+)</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43" name="Text Box 9">
            <a:extLst>
              <a:ext uri="{FF2B5EF4-FFF2-40B4-BE49-F238E27FC236}">
                <a16:creationId xmlns:a16="http://schemas.microsoft.com/office/drawing/2014/main" id="{F5533721-ABAD-6953-D889-93697F8F6A57}"/>
              </a:ext>
            </a:extLst>
          </p:cNvPr>
          <p:cNvSpPr txBox="1"/>
          <p:nvPr/>
        </p:nvSpPr>
        <p:spPr>
          <a:xfrm rot="16200000">
            <a:off x="3711738" y="4726414"/>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44" name="Text Box 9">
            <a:extLst>
              <a:ext uri="{FF2B5EF4-FFF2-40B4-BE49-F238E27FC236}">
                <a16:creationId xmlns:a16="http://schemas.microsoft.com/office/drawing/2014/main" id="{ABC04A34-D7B6-81F3-F54B-AB3D3C590042}"/>
              </a:ext>
            </a:extLst>
          </p:cNvPr>
          <p:cNvSpPr txBox="1"/>
          <p:nvPr/>
        </p:nvSpPr>
        <p:spPr>
          <a:xfrm rot="16200000">
            <a:off x="6742746" y="4645556"/>
            <a:ext cx="1367155" cy="16256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650" b="1" dirty="0">
                <a:solidFill>
                  <a:srgbClr val="262626"/>
                </a:solidFill>
                <a:effectLst/>
                <a:latin typeface="Aptos Light" panose="020B0004020202020204" pitchFamily="34" charset="0"/>
                <a:ea typeface="Yu Mincho" panose="02020400000000000000" pitchFamily="18" charset="-128"/>
                <a:cs typeface="DaunPenh" pitchFamily="2" charset="0"/>
              </a:rPr>
              <a:t>Распространенность ВИЧ (%)</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Tree>
    <p:extLst>
      <p:ext uri="{BB962C8B-B14F-4D97-AF65-F5344CB8AC3E}">
        <p14:creationId xmlns:p14="http://schemas.microsoft.com/office/powerpoint/2010/main" val="26665600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BA54B9-5986-B8B2-C92D-660C1D408A48}"/>
              </a:ext>
            </a:extLst>
          </p:cNvPr>
          <p:cNvSpPr>
            <a:spLocks noGrp="1"/>
          </p:cNvSpPr>
          <p:nvPr>
            <p:ph type="body" sz="quarter" idx="10"/>
          </p:nvPr>
        </p:nvSpPr>
        <p:spPr>
          <a:xfrm>
            <a:off x="1237672" y="868542"/>
            <a:ext cx="9908748" cy="1042721"/>
          </a:xfrm>
        </p:spPr>
        <p:txBody>
          <a:bodyPr/>
          <a:lstStyle/>
          <a:p>
            <a:r>
              <a:rPr lang="ru-RU" sz="2800" dirty="0"/>
              <a:t>Распределение новых случаев по полу на основе данных национального эпиднадзора по сравнению с оценочными данными модели </a:t>
            </a:r>
            <a:r>
              <a:rPr lang="en-US" sz="2800" dirty="0"/>
              <a:t>Optima</a:t>
            </a:r>
          </a:p>
        </p:txBody>
      </p:sp>
      <p:graphicFrame>
        <p:nvGraphicFramePr>
          <p:cNvPr id="3" name="Chart 2">
            <a:extLst>
              <a:ext uri="{FF2B5EF4-FFF2-40B4-BE49-F238E27FC236}">
                <a16:creationId xmlns:a16="http://schemas.microsoft.com/office/drawing/2014/main" id="{65A22897-80E8-9A25-6146-1D4832021A95}"/>
              </a:ext>
            </a:extLst>
          </p:cNvPr>
          <p:cNvGraphicFramePr/>
          <p:nvPr>
            <p:extLst>
              <p:ext uri="{D42A27DB-BD31-4B8C-83A1-F6EECF244321}">
                <p14:modId xmlns:p14="http://schemas.microsoft.com/office/powerpoint/2010/main" val="3388480675"/>
              </p:ext>
            </p:extLst>
          </p:nvPr>
        </p:nvGraphicFramePr>
        <p:xfrm>
          <a:off x="1237672" y="2057399"/>
          <a:ext cx="6115628" cy="383857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Box 9">
            <a:extLst>
              <a:ext uri="{FF2B5EF4-FFF2-40B4-BE49-F238E27FC236}">
                <a16:creationId xmlns:a16="http://schemas.microsoft.com/office/drawing/2014/main" id="{433DD71A-747E-BA40-30E9-346E6219B410}"/>
              </a:ext>
            </a:extLst>
          </p:cNvPr>
          <p:cNvSpPr txBox="1"/>
          <p:nvPr/>
        </p:nvSpPr>
        <p:spPr>
          <a:xfrm>
            <a:off x="2062455" y="4835423"/>
            <a:ext cx="1283335" cy="680238"/>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buNone/>
            </a:pPr>
            <a:r>
              <a:rPr lang="ru-RU" sz="800" dirty="0">
                <a:solidFill>
                  <a:srgbClr val="262626"/>
                </a:solidFill>
                <a:effectLst/>
                <a:latin typeface="Aptos Light" panose="020B0004020202020204" pitchFamily="34" charset="0"/>
                <a:ea typeface="Yu Mincho" panose="02020400000000000000" pitchFamily="18" charset="-128"/>
                <a:cs typeface="DaunPenh" pitchFamily="2" charset="0"/>
              </a:rPr>
              <a:t>Новые случаи, 2024</a:t>
            </a:r>
          </a:p>
          <a:p>
            <a:pPr algn="ctr">
              <a:buNone/>
            </a:pP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a:p>
            <a:pPr algn="ctr">
              <a:buNone/>
            </a:pPr>
            <a:r>
              <a:rPr lang="ru-RU" sz="800" dirty="0">
                <a:solidFill>
                  <a:srgbClr val="262626"/>
                </a:solidFill>
                <a:effectLst/>
                <a:latin typeface="Aptos Light" panose="020B0004020202020204" pitchFamily="34" charset="0"/>
                <a:ea typeface="Yu Mincho" panose="02020400000000000000" pitchFamily="18" charset="-128"/>
                <a:cs typeface="DaunPenh" pitchFamily="2" charset="0"/>
              </a:rPr>
              <a:t>Национальная система регистрации</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5" name="Text Box 9">
            <a:extLst>
              <a:ext uri="{FF2B5EF4-FFF2-40B4-BE49-F238E27FC236}">
                <a16:creationId xmlns:a16="http://schemas.microsoft.com/office/drawing/2014/main" id="{5687D8BB-D27D-1591-1F3B-74A5D7214B7E}"/>
              </a:ext>
            </a:extLst>
          </p:cNvPr>
          <p:cNvSpPr txBox="1"/>
          <p:nvPr/>
        </p:nvSpPr>
        <p:spPr>
          <a:xfrm>
            <a:off x="3789655" y="4858918"/>
            <a:ext cx="1283335" cy="211455"/>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dirty="0">
                <a:solidFill>
                  <a:srgbClr val="262626"/>
                </a:solidFill>
                <a:effectLst/>
                <a:latin typeface="Aptos Light" panose="020B0004020202020204" pitchFamily="34" charset="0"/>
                <a:ea typeface="Yu Mincho" panose="02020400000000000000" pitchFamily="18" charset="-128"/>
                <a:cs typeface="DaunPenh" pitchFamily="2" charset="0"/>
              </a:rPr>
              <a:t>Новые диагнозы, 2024</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6" name="Text Box 9">
            <a:extLst>
              <a:ext uri="{FF2B5EF4-FFF2-40B4-BE49-F238E27FC236}">
                <a16:creationId xmlns:a16="http://schemas.microsoft.com/office/drawing/2014/main" id="{F3F2A47A-0E74-70C6-E32C-D468F988A1BA}"/>
              </a:ext>
            </a:extLst>
          </p:cNvPr>
          <p:cNvSpPr txBox="1"/>
          <p:nvPr/>
        </p:nvSpPr>
        <p:spPr>
          <a:xfrm>
            <a:off x="5800954" y="4835423"/>
            <a:ext cx="1108481" cy="27432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800" dirty="0">
                <a:solidFill>
                  <a:srgbClr val="262626"/>
                </a:solidFill>
                <a:effectLst/>
                <a:latin typeface="Aptos Light" panose="020B0004020202020204" pitchFamily="34" charset="0"/>
                <a:ea typeface="Yu Mincho" panose="02020400000000000000" pitchFamily="18" charset="-128"/>
                <a:cs typeface="DaunPenh" pitchFamily="2" charset="0"/>
              </a:rPr>
              <a:t>Новые случаи инфекции, 2024</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7" name="Text Box 9">
            <a:extLst>
              <a:ext uri="{FF2B5EF4-FFF2-40B4-BE49-F238E27FC236}">
                <a16:creationId xmlns:a16="http://schemas.microsoft.com/office/drawing/2014/main" id="{3D0738C5-3A54-1F6C-6561-450B493F29DF}"/>
              </a:ext>
            </a:extLst>
          </p:cNvPr>
          <p:cNvSpPr txBox="1"/>
          <p:nvPr/>
        </p:nvSpPr>
        <p:spPr>
          <a:xfrm>
            <a:off x="3975446" y="5650953"/>
            <a:ext cx="320040" cy="15240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Мужчины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8" name="Text Box 9">
            <a:extLst>
              <a:ext uri="{FF2B5EF4-FFF2-40B4-BE49-F238E27FC236}">
                <a16:creationId xmlns:a16="http://schemas.microsoft.com/office/drawing/2014/main" id="{85E3AE15-6661-E640-874D-5E8858246B01}"/>
              </a:ext>
            </a:extLst>
          </p:cNvPr>
          <p:cNvSpPr txBox="1"/>
          <p:nvPr/>
        </p:nvSpPr>
        <p:spPr>
          <a:xfrm>
            <a:off x="4402062" y="5650953"/>
            <a:ext cx="373380" cy="152400"/>
          </a:xfrm>
          <a:prstGeom prst="rect">
            <a:avLst/>
          </a:prstGeom>
          <a:solidFill>
            <a:schemeClr val="lt1"/>
          </a:solidFill>
          <a:ln w="6350">
            <a:noFill/>
          </a:ln>
        </p:spPr>
        <p:txBody>
          <a:bodyPr rot="0" spcFirstLastPara="0" vert="horz" wrap="square" lIns="18000" tIns="18000" rIns="18000" bIns="1800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500" dirty="0">
                <a:solidFill>
                  <a:srgbClr val="262626"/>
                </a:solidFill>
                <a:effectLst/>
                <a:latin typeface="Aptos Light" panose="020B0004020202020204" pitchFamily="34" charset="0"/>
                <a:ea typeface="Yu Mincho" panose="02020400000000000000" pitchFamily="18" charset="-128"/>
                <a:cs typeface="DaunPenh" pitchFamily="2" charset="0"/>
              </a:rPr>
              <a:t>Женщины</a:t>
            </a:r>
            <a:endParaRPr lang="en-US" sz="11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Tree>
    <p:extLst>
      <p:ext uri="{BB962C8B-B14F-4D97-AF65-F5344CB8AC3E}">
        <p14:creationId xmlns:p14="http://schemas.microsoft.com/office/powerpoint/2010/main" val="375521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2C0F87-D907-748E-81F7-9451773DFB34}"/>
              </a:ext>
            </a:extLst>
          </p:cNvPr>
          <p:cNvSpPr>
            <a:spLocks noGrp="1"/>
          </p:cNvSpPr>
          <p:nvPr>
            <p:ph type="body" sz="quarter" idx="10"/>
          </p:nvPr>
        </p:nvSpPr>
        <p:spPr>
          <a:xfrm>
            <a:off x="1237673" y="868542"/>
            <a:ext cx="5401666" cy="403765"/>
          </a:xfrm>
        </p:spPr>
        <p:txBody>
          <a:bodyPr/>
          <a:lstStyle/>
          <a:p>
            <a:r>
              <a:rPr lang="ru-RU" dirty="0"/>
              <a:t>Цели </a:t>
            </a:r>
            <a:endParaRPr lang="en-US" dirty="0"/>
          </a:p>
        </p:txBody>
      </p:sp>
      <p:sp>
        <p:nvSpPr>
          <p:cNvPr id="3" name="Content Placeholder 2">
            <a:extLst>
              <a:ext uri="{FF2B5EF4-FFF2-40B4-BE49-F238E27FC236}">
                <a16:creationId xmlns:a16="http://schemas.microsoft.com/office/drawing/2014/main" id="{77DBCC06-5023-E7CB-1BB6-51FCA76885C4}"/>
              </a:ext>
            </a:extLst>
          </p:cNvPr>
          <p:cNvSpPr>
            <a:spLocks noGrp="1"/>
          </p:cNvSpPr>
          <p:nvPr>
            <p:ph sz="quarter" idx="23"/>
          </p:nvPr>
        </p:nvSpPr>
        <p:spPr>
          <a:xfrm>
            <a:off x="1237673" y="1497818"/>
            <a:ext cx="8601786" cy="4279140"/>
          </a:xfrm>
        </p:spPr>
        <p:txBody>
          <a:bodyPr/>
          <a:lstStyle/>
          <a:p>
            <a:pPr marL="342900" indent="-342900">
              <a:buClr>
                <a:schemeClr val="tx2"/>
              </a:buClr>
              <a:buFont typeface="+mj-lt"/>
              <a:buAutoNum type="arabicPeriod"/>
            </a:pPr>
            <a:r>
              <a:rPr lang="ru-RU" sz="2000" dirty="0"/>
              <a:t>Каковы прогнозируемые исходы развития эпидемии ВИЧ (количество случаев инфекции, смертей и людей, живущих с ВИЧ) к 2030 году в сценарии статус-кво (сохраняются текущие тенденции)?</a:t>
            </a:r>
          </a:p>
          <a:p>
            <a:pPr marL="342900" indent="-342900">
              <a:buClr>
                <a:schemeClr val="tx2"/>
              </a:buClr>
              <a:buFont typeface="+mj-lt"/>
              <a:buAutoNum type="arabicPeriod"/>
            </a:pPr>
            <a:r>
              <a:rPr lang="ru-RU" sz="2000" dirty="0"/>
              <a:t>Каковы прогнозируемые исходы эпидемии ВИЧ к 2030 году, если международное финансирование программ по борьбе с ВИЧ будет прекращено и не будет заменено, или будет снижено?</a:t>
            </a:r>
            <a:endParaRPr lang="en-US" sz="2000" dirty="0"/>
          </a:p>
          <a:p>
            <a:pPr marL="342900" indent="-342900">
              <a:buClr>
                <a:schemeClr val="tx2"/>
              </a:buClr>
              <a:buFont typeface="+mj-lt"/>
              <a:buAutoNum type="arabicPeriod"/>
            </a:pPr>
            <a:r>
              <a:rPr lang="ru-RU" sz="2000" dirty="0"/>
              <a:t>Как выглядит оптимизированное распределение ресурсов между целевыми интервенциями по борьбе с ВИЧ с целью минимизировать количество ВИЧ-инфекций и смертей к 2030 году по пяти сценариям финансирования: 50%,75%, 100%, 150% и 200% от текущего объема финансирования программ по борьбе с ВИЧ?</a:t>
            </a:r>
            <a:endParaRPr lang="en-US" sz="2000" dirty="0"/>
          </a:p>
          <a:p>
            <a:pPr marL="342900" indent="-342900">
              <a:buClr>
                <a:schemeClr val="tx2"/>
              </a:buClr>
              <a:buFont typeface="+mj-lt"/>
              <a:buAutoNum type="arabicPeriod"/>
            </a:pPr>
            <a:r>
              <a:rPr lang="ru-RU" sz="2000" dirty="0"/>
              <a:t>Как выглядит ожидаемый каскад (разрыв) и количество ВИЧ-инфекций и смертей, которые удастся избежать за счет оптимизации бюджета по этим сценариям</a:t>
            </a:r>
            <a:r>
              <a:rPr lang="en-US" sz="2000" dirty="0"/>
              <a:t>?</a:t>
            </a:r>
          </a:p>
        </p:txBody>
      </p:sp>
    </p:spTree>
    <p:extLst>
      <p:ext uri="{BB962C8B-B14F-4D97-AF65-F5344CB8AC3E}">
        <p14:creationId xmlns:p14="http://schemas.microsoft.com/office/powerpoint/2010/main" val="111987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0C1AD-2E29-A557-5889-B91CC669BD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68B6CC4-505B-8EF9-3D09-867023629C51}"/>
              </a:ext>
            </a:extLst>
          </p:cNvPr>
          <p:cNvSpPr>
            <a:spLocks noGrp="1"/>
          </p:cNvSpPr>
          <p:nvPr>
            <p:ph type="body" sz="quarter" idx="10"/>
          </p:nvPr>
        </p:nvSpPr>
        <p:spPr/>
        <p:txBody>
          <a:bodyPr/>
          <a:lstStyle/>
          <a:p>
            <a:r>
              <a:rPr lang="ru-RU" dirty="0"/>
              <a:t>Методы</a:t>
            </a:r>
            <a:endParaRPr lang="en-AU" dirty="0"/>
          </a:p>
        </p:txBody>
      </p:sp>
      <p:graphicFrame>
        <p:nvGraphicFramePr>
          <p:cNvPr id="6" name="Content Placeholder 5">
            <a:extLst>
              <a:ext uri="{FF2B5EF4-FFF2-40B4-BE49-F238E27FC236}">
                <a16:creationId xmlns:a16="http://schemas.microsoft.com/office/drawing/2014/main" id="{A5E12A4F-F960-4C86-C5C0-02820299C55B}"/>
              </a:ext>
            </a:extLst>
          </p:cNvPr>
          <p:cNvGraphicFramePr>
            <a:graphicFrameLocks noGrp="1"/>
          </p:cNvGraphicFramePr>
          <p:nvPr>
            <p:ph sz="quarter" idx="23"/>
            <p:extLst>
              <p:ext uri="{D42A27DB-BD31-4B8C-83A1-F6EECF244321}">
                <p14:modId xmlns:p14="http://schemas.microsoft.com/office/powerpoint/2010/main" val="1902205166"/>
              </p:ext>
            </p:extLst>
          </p:nvPr>
        </p:nvGraphicFramePr>
        <p:xfrm>
          <a:off x="721895" y="1503867"/>
          <a:ext cx="10395283" cy="5120640"/>
        </p:xfrm>
        <a:graphic>
          <a:graphicData uri="http://schemas.openxmlformats.org/drawingml/2006/table">
            <a:tbl>
              <a:tblPr>
                <a:tableStyleId>{2D5ABB26-0587-4C30-8999-92F81FD0307C}</a:tableStyleId>
              </a:tblPr>
              <a:tblGrid>
                <a:gridCol w="1620527">
                  <a:extLst>
                    <a:ext uri="{9D8B030D-6E8A-4147-A177-3AD203B41FA5}">
                      <a16:colId xmlns:a16="http://schemas.microsoft.com/office/drawing/2014/main" val="372250884"/>
                    </a:ext>
                  </a:extLst>
                </a:gridCol>
                <a:gridCol w="8774756">
                  <a:extLst>
                    <a:ext uri="{9D8B030D-6E8A-4147-A177-3AD203B41FA5}">
                      <a16:colId xmlns:a16="http://schemas.microsoft.com/office/drawing/2014/main" val="893933545"/>
                    </a:ext>
                  </a:extLst>
                </a:gridCol>
              </a:tblGrid>
              <a:tr h="370840">
                <a:tc>
                  <a:txBody>
                    <a:bodyPr/>
                    <a:lstStyle/>
                    <a:p>
                      <a:pPr algn="r">
                        <a:spcAft>
                          <a:spcPts val="1200"/>
                        </a:spcAft>
                      </a:pPr>
                      <a:r>
                        <a:rPr lang="ru-RU" sz="1400" dirty="0">
                          <a:solidFill>
                            <a:schemeClr val="accent1"/>
                          </a:solidFill>
                        </a:rPr>
                        <a:t>МОДЕЛЬ</a:t>
                      </a:r>
                      <a:endParaRPr lang="en-AU" sz="1400" dirty="0"/>
                    </a:p>
                  </a:txBody>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1400" kern="1200" dirty="0">
                          <a:solidFill>
                            <a:schemeClr val="tx1"/>
                          </a:solidFill>
                          <a:latin typeface="+mn-lt"/>
                          <a:ea typeface="+mn-ea"/>
                          <a:cs typeface="+mn-cs"/>
                        </a:rPr>
                        <a:t>Optima HIV</a:t>
                      </a:r>
                      <a:r>
                        <a:rPr lang="ru-RU" sz="1400" kern="1200" dirty="0">
                          <a:solidFill>
                            <a:schemeClr val="tx1"/>
                          </a:solidFill>
                          <a:latin typeface="+mn-lt"/>
                          <a:ea typeface="+mn-ea"/>
                          <a:cs typeface="+mn-cs"/>
                        </a:rPr>
                        <a:t> – это компартментная модель передачи ВИЧ и развития заболевания, основанная на популяционных данных, интегрированных в анализ экономических и программных аспектов.</a:t>
                      </a:r>
                      <a:r>
                        <a:rPr lang="en-US" sz="1400" kern="1200" dirty="0">
                          <a:solidFill>
                            <a:schemeClr val="tx1"/>
                          </a:solidFill>
                          <a:latin typeface="+mn-lt"/>
                          <a:ea typeface="+mn-ea"/>
                          <a:cs typeface="+mn-cs"/>
                        </a:rPr>
                        <a:t> </a:t>
                      </a:r>
                      <a:endParaRPr lang="es-ES" sz="1400" dirty="0"/>
                    </a:p>
                  </a:txBody>
                  <a:tcPr/>
                </a:tc>
                <a:extLst>
                  <a:ext uri="{0D108BD9-81ED-4DB2-BD59-A6C34878D82A}">
                    <a16:rowId xmlns:a16="http://schemas.microsoft.com/office/drawing/2014/main" val="1474520231"/>
                  </a:ext>
                </a:extLst>
              </a:tr>
              <a:tr h="357285">
                <a:tc>
                  <a:txBody>
                    <a:bodyPr/>
                    <a:lstStyle/>
                    <a:p>
                      <a:pPr algn="r">
                        <a:spcAft>
                          <a:spcPts val="1200"/>
                        </a:spcAft>
                      </a:pPr>
                      <a:r>
                        <a:rPr lang="ru-RU" sz="1400" dirty="0">
                          <a:solidFill>
                            <a:schemeClr val="accent1"/>
                          </a:solidFill>
                        </a:rPr>
                        <a:t>ВВОДНЫЕ ДАННЫЕ </a:t>
                      </a:r>
                      <a:endParaRPr lang="en-AU" sz="1400" dirty="0"/>
                    </a:p>
                  </a:txBody>
                  <a:tcPr/>
                </a:tc>
                <a:tc>
                  <a:txBody>
                    <a:bodyPr/>
                    <a:lstStyle/>
                    <a:p>
                      <a:pPr>
                        <a:spcAft>
                          <a:spcPts val="1200"/>
                        </a:spcAft>
                      </a:pPr>
                      <a:r>
                        <a:rPr lang="ru-RU" sz="1400" dirty="0"/>
                        <a:t>Демографические, эпидемиологические, поведенческие и программные данные, а также данные о расходах были взяты из поведенческих исследований, открытых источников и предоставлены страной.</a:t>
                      </a:r>
                      <a:endParaRPr lang="en-AU" sz="1400" dirty="0"/>
                    </a:p>
                  </a:txBody>
                  <a:tcPr/>
                </a:tc>
                <a:extLst>
                  <a:ext uri="{0D108BD9-81ED-4DB2-BD59-A6C34878D82A}">
                    <a16:rowId xmlns:a16="http://schemas.microsoft.com/office/drawing/2014/main" val="292134864"/>
                  </a:ext>
                </a:extLst>
              </a:tr>
              <a:tr h="370840">
                <a:tc>
                  <a:txBody>
                    <a:bodyPr/>
                    <a:lstStyle/>
                    <a:p>
                      <a:pPr algn="r">
                        <a:spcAft>
                          <a:spcPts val="1200"/>
                        </a:spcAft>
                      </a:pPr>
                      <a:r>
                        <a:rPr lang="ru-RU" sz="1400" dirty="0">
                          <a:solidFill>
                            <a:schemeClr val="accent1"/>
                          </a:solidFill>
                        </a:rPr>
                        <a:t>КАЛИБРОВКА</a:t>
                      </a:r>
                      <a:endParaRPr lang="en-AU" sz="1400" dirty="0"/>
                    </a:p>
                  </a:txBody>
                  <a:tcPr/>
                </a:tc>
                <a:tc>
                  <a:txBody>
                    <a:bodyPr/>
                    <a:lstStyle/>
                    <a:p>
                      <a:pPr>
                        <a:spcAft>
                          <a:spcPts val="1200"/>
                        </a:spcAft>
                      </a:pPr>
                      <a:r>
                        <a:rPr lang="ru-RU" sz="1400" dirty="0"/>
                        <a:t>Исторические тенденции развития эпидемии были откалиброваны, чтобы соответствовать оценочной доле ВИЧ, полученной при помощи программы ЮНЭЙДС </a:t>
                      </a:r>
                      <a:r>
                        <a:rPr lang="en-US" sz="1400" dirty="0"/>
                        <a:t>Spectru</a:t>
                      </a:r>
                      <a:r>
                        <a:rPr lang="ru-RU" sz="1400" dirty="0"/>
                        <a:t>m</a:t>
                      </a:r>
                      <a:r>
                        <a:rPr lang="en-US" sz="1400" dirty="0"/>
                        <a:t> </a:t>
                      </a:r>
                      <a:r>
                        <a:rPr lang="ru-RU" sz="1400" dirty="0"/>
                        <a:t>на 2025 год, а также оценочным уровням распространенности ВИЧ среди определенных групп населения. </a:t>
                      </a:r>
                      <a:endParaRPr lang="en-AU" sz="1400" dirty="0"/>
                    </a:p>
                  </a:txBody>
                  <a:tcPr/>
                </a:tc>
                <a:extLst>
                  <a:ext uri="{0D108BD9-81ED-4DB2-BD59-A6C34878D82A}">
                    <a16:rowId xmlns:a16="http://schemas.microsoft.com/office/drawing/2014/main" val="197499731"/>
                  </a:ext>
                </a:extLst>
              </a:tr>
              <a:tr h="370840">
                <a:tc>
                  <a:txBody>
                    <a:bodyPr/>
                    <a:lstStyle/>
                    <a:p>
                      <a:pPr marL="0" algn="r" defTabSz="914400" rtl="0" eaLnBrk="1" latinLnBrk="0" hangingPunct="1">
                        <a:spcAft>
                          <a:spcPts val="1200"/>
                        </a:spcAft>
                      </a:pPr>
                      <a:r>
                        <a:rPr lang="ru-RU" sz="1400" kern="1200" dirty="0">
                          <a:solidFill>
                            <a:schemeClr val="accent1"/>
                          </a:solidFill>
                          <a:latin typeface="+mn-lt"/>
                          <a:ea typeface="+mn-ea"/>
                          <a:cs typeface="+mn-cs"/>
                        </a:rPr>
                        <a:t>БАЗОВЫЙ ГОД</a:t>
                      </a:r>
                      <a:endParaRPr lang="en-AU" sz="1400" kern="1200" dirty="0">
                        <a:solidFill>
                          <a:schemeClr val="accent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s-ES" sz="1400" dirty="0"/>
                        <a:t>2025. </a:t>
                      </a:r>
                      <a:r>
                        <a:rPr lang="ru-RU" sz="1400" dirty="0"/>
                        <a:t>Данные о расходах были основаны на оценочных данных, полученных методом «сверху-вниз», за 2024 год, предоставленных КНЦДИЗ. Предполагалось, что уровень  расходов за 2025 год  не изменится, за исключением расходов на АРТ, которые, как предполагалось, должны были увеличиться для обеспечения того же процента охвата среди лиц с подтвержденным диагнозом. </a:t>
                      </a:r>
                    </a:p>
                  </a:txBody>
                  <a:tcPr/>
                </a:tc>
                <a:extLst>
                  <a:ext uri="{0D108BD9-81ED-4DB2-BD59-A6C34878D82A}">
                    <a16:rowId xmlns:a16="http://schemas.microsoft.com/office/drawing/2014/main" val="4024584555"/>
                  </a:ext>
                </a:extLst>
              </a:tr>
              <a:tr h="370840">
                <a:tc>
                  <a:txBody>
                    <a:bodyPr/>
                    <a:lstStyle/>
                    <a:p>
                      <a:pPr algn="r">
                        <a:spcAft>
                          <a:spcPts val="1200"/>
                        </a:spcAft>
                      </a:pPr>
                      <a:r>
                        <a:rPr lang="ru-RU" sz="1400" dirty="0">
                          <a:solidFill>
                            <a:schemeClr val="accent1"/>
                          </a:solidFill>
                        </a:rPr>
                        <a:t>АНАЛИЗ</a:t>
                      </a:r>
                      <a:endParaRPr lang="en-AU" sz="1400" dirty="0"/>
                    </a:p>
                  </a:txBody>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ru-RU" sz="1400" dirty="0"/>
                        <a:t>Сценарии с оптимизированными расходами при различных уровнях бюджета определяют наиболее экономически эффективное распределение финансирования между услугами по профилактике и тестированию на ВИЧ с целью минимизировать новые случаи ВИЧ-инфекции и смертей, связанных с ВИЧ, за период с 2026 по 2030 годы.</a:t>
                      </a:r>
                    </a:p>
                  </a:txBody>
                  <a:tcPr/>
                </a:tc>
                <a:extLst>
                  <a:ext uri="{0D108BD9-81ED-4DB2-BD59-A6C34878D82A}">
                    <a16:rowId xmlns:a16="http://schemas.microsoft.com/office/drawing/2014/main" val="2035277413"/>
                  </a:ext>
                </a:extLst>
              </a:tr>
              <a:tr h="370840">
                <a:tc>
                  <a:txBody>
                    <a:bodyPr/>
                    <a:lstStyle/>
                    <a:p>
                      <a:pPr algn="r">
                        <a:spcAft>
                          <a:spcPts val="1200"/>
                        </a:spcAft>
                      </a:pPr>
                      <a:r>
                        <a:rPr lang="ru-RU" sz="1400" dirty="0">
                          <a:solidFill>
                            <a:schemeClr val="accent1"/>
                          </a:solidFill>
                        </a:rPr>
                        <a:t>ОГРАНИЧЕНИЯ</a:t>
                      </a:r>
                      <a:endParaRPr lang="en-AU" sz="1400" dirty="0"/>
                    </a:p>
                  </a:txBody>
                  <a:tcPr/>
                </a:tc>
                <a:tc>
                  <a:txBody>
                    <a:bodyPr/>
                    <a:lstStyle/>
                    <a:p>
                      <a:pPr>
                        <a:spcAft>
                          <a:spcPts val="1200"/>
                        </a:spcAft>
                        <a:tabLst>
                          <a:tab pos="1344613" algn="r"/>
                          <a:tab pos="1525588" algn="l"/>
                        </a:tabLst>
                      </a:pPr>
                      <a:r>
                        <a:rPr lang="ru-RU" sz="1400" kern="1200" dirty="0">
                          <a:solidFill>
                            <a:schemeClr val="tx1"/>
                          </a:solidFill>
                          <a:latin typeface="+mn-lt"/>
                          <a:ea typeface="+mn-ea"/>
                          <a:cs typeface="+mn-cs"/>
                        </a:rPr>
                        <a:t>На всех уровнях бюджета было установлено ограничение не снижать расходы на интервенции по лечению.</a:t>
                      </a:r>
                      <a:endParaRPr lang="en-US" sz="1400" dirty="0"/>
                    </a:p>
                    <a:p>
                      <a:pPr>
                        <a:spcAft>
                          <a:spcPts val="1200"/>
                        </a:spcAft>
                        <a:tabLst>
                          <a:tab pos="1344613" algn="r"/>
                          <a:tab pos="1525588" algn="l"/>
                        </a:tabLst>
                      </a:pPr>
                      <a:r>
                        <a:rPr lang="ru-RU" sz="1400" dirty="0"/>
                        <a:t>Прочие расходы были ограничены таким образом, чтобы их сокращение не превышало 50 %, за исключением сценария с оптимизацией расходов на 50 %.</a:t>
                      </a:r>
                    </a:p>
                    <a:p>
                      <a:pPr>
                        <a:spcAft>
                          <a:spcPts val="1200"/>
                        </a:spcAft>
                        <a:tabLst>
                          <a:tab pos="1344613" algn="r"/>
                          <a:tab pos="1525588" algn="l"/>
                        </a:tabLst>
                      </a:pPr>
                      <a:r>
                        <a:rPr lang="ru-RU" sz="1400" kern="1200" dirty="0">
                          <a:solidFill>
                            <a:schemeClr val="tx1"/>
                          </a:solidFill>
                          <a:latin typeface="+mn-lt"/>
                          <a:ea typeface="+mn-ea"/>
                          <a:cs typeface="+mn-cs"/>
                        </a:rPr>
                        <a:t>При уровне бюджета 50% и 75%, общего объема бюджета было недостаточно для соблюдения этих ограничений, поэтому все ограниченные интервенции были сокращены пропорционально.</a:t>
                      </a:r>
                      <a:endParaRPr lang="en-US" sz="1400" kern="1200" dirty="0">
                        <a:solidFill>
                          <a:schemeClr val="tx1"/>
                        </a:solidFill>
                        <a:latin typeface="+mn-lt"/>
                        <a:ea typeface="+mn-ea"/>
                        <a:cs typeface="+mn-cs"/>
                      </a:endParaRPr>
                    </a:p>
                  </a:txBody>
                  <a:tcPr/>
                </a:tc>
                <a:extLst>
                  <a:ext uri="{0D108BD9-81ED-4DB2-BD59-A6C34878D82A}">
                    <a16:rowId xmlns:a16="http://schemas.microsoft.com/office/drawing/2014/main" val="3673301096"/>
                  </a:ext>
                </a:extLst>
              </a:tr>
            </a:tbl>
          </a:graphicData>
        </a:graphic>
      </p:graphicFrame>
    </p:spTree>
    <p:extLst>
      <p:ext uri="{BB962C8B-B14F-4D97-AF65-F5344CB8AC3E}">
        <p14:creationId xmlns:p14="http://schemas.microsoft.com/office/powerpoint/2010/main" val="3798173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5DF473-FD2E-867A-D7BC-3D626983ED13}"/>
              </a:ext>
            </a:extLst>
          </p:cNvPr>
          <p:cNvSpPr>
            <a:spLocks noGrp="1"/>
          </p:cNvSpPr>
          <p:nvPr>
            <p:ph type="body" sz="quarter" idx="10"/>
          </p:nvPr>
        </p:nvSpPr>
        <p:spPr>
          <a:xfrm>
            <a:off x="1237672" y="868542"/>
            <a:ext cx="8647473" cy="797782"/>
          </a:xfrm>
        </p:spPr>
        <p:txBody>
          <a:bodyPr/>
          <a:lstStyle/>
          <a:p>
            <a:r>
              <a:rPr lang="ru-RU" dirty="0"/>
              <a:t>Группы населения, включенные в данный анализ</a:t>
            </a:r>
            <a:endParaRPr lang="en-US" dirty="0"/>
          </a:p>
        </p:txBody>
      </p:sp>
      <p:graphicFrame>
        <p:nvGraphicFramePr>
          <p:cNvPr id="4" name="Table 3">
            <a:extLst>
              <a:ext uri="{FF2B5EF4-FFF2-40B4-BE49-F238E27FC236}">
                <a16:creationId xmlns:a16="http://schemas.microsoft.com/office/drawing/2014/main" id="{9740C84D-C1FE-F076-D22B-294BCB5B1660}"/>
              </a:ext>
            </a:extLst>
          </p:cNvPr>
          <p:cNvGraphicFramePr>
            <a:graphicFrameLocks noGrp="1"/>
          </p:cNvGraphicFramePr>
          <p:nvPr>
            <p:extLst>
              <p:ext uri="{D42A27DB-BD31-4B8C-83A1-F6EECF244321}">
                <p14:modId xmlns:p14="http://schemas.microsoft.com/office/powerpoint/2010/main" val="256634400"/>
              </p:ext>
            </p:extLst>
          </p:nvPr>
        </p:nvGraphicFramePr>
        <p:xfrm>
          <a:off x="1237673" y="1634066"/>
          <a:ext cx="8128000" cy="3942080"/>
        </p:xfrm>
        <a:graphic>
          <a:graphicData uri="http://schemas.openxmlformats.org/drawingml/2006/table">
            <a:tbl>
              <a:tblPr firstRow="1" bandRow="1">
                <a:tableStyleId>{69012ECD-51FC-41F1-AA8D-1B2483CD663E}</a:tableStyleId>
              </a:tblPr>
              <a:tblGrid>
                <a:gridCol w="4064000">
                  <a:extLst>
                    <a:ext uri="{9D8B030D-6E8A-4147-A177-3AD203B41FA5}">
                      <a16:colId xmlns:a16="http://schemas.microsoft.com/office/drawing/2014/main" val="1904507964"/>
                    </a:ext>
                  </a:extLst>
                </a:gridCol>
                <a:gridCol w="4064000">
                  <a:extLst>
                    <a:ext uri="{9D8B030D-6E8A-4147-A177-3AD203B41FA5}">
                      <a16:colId xmlns:a16="http://schemas.microsoft.com/office/drawing/2014/main" val="3864871240"/>
                    </a:ext>
                  </a:extLst>
                </a:gridCol>
              </a:tblGrid>
              <a:tr h="370840">
                <a:tc>
                  <a:txBody>
                    <a:bodyPr/>
                    <a:lstStyle/>
                    <a:p>
                      <a:r>
                        <a:rPr lang="ru-RU" dirty="0"/>
                        <a:t>Ключевые группы населения</a:t>
                      </a:r>
                      <a:r>
                        <a:rPr lang="en-US" dirty="0"/>
                        <a:t> (</a:t>
                      </a:r>
                      <a:r>
                        <a:rPr lang="ru-RU" dirty="0"/>
                        <a:t>15-49 лет</a:t>
                      </a:r>
                      <a:r>
                        <a:rPr lang="en-US" dirty="0"/>
                        <a:t>)</a:t>
                      </a:r>
                    </a:p>
                  </a:txBody>
                  <a:tcPr/>
                </a:tc>
                <a:tc>
                  <a:txBody>
                    <a:bodyPr/>
                    <a:lstStyle/>
                    <a:p>
                      <a:r>
                        <a:rPr lang="ru-RU" dirty="0"/>
                        <a:t>Не ключевые группы населения</a:t>
                      </a:r>
                      <a:endParaRPr lang="en-US" dirty="0"/>
                    </a:p>
                  </a:txBody>
                  <a:tcPr/>
                </a:tc>
                <a:extLst>
                  <a:ext uri="{0D108BD9-81ED-4DB2-BD59-A6C34878D82A}">
                    <a16:rowId xmlns:a16="http://schemas.microsoft.com/office/drawing/2014/main" val="4087780041"/>
                  </a:ext>
                </a:extLst>
              </a:tr>
              <a:tr h="370840">
                <a:tc>
                  <a:txBody>
                    <a:bodyPr/>
                    <a:lstStyle/>
                    <a:p>
                      <a:r>
                        <a:rPr lang="ru-RU" dirty="0"/>
                        <a:t>Работницы секса (РС)</a:t>
                      </a:r>
                      <a:endParaRPr lang="en-US" dirty="0"/>
                    </a:p>
                  </a:txBody>
                  <a:tcPr/>
                </a:tc>
                <a:tc>
                  <a:txBody>
                    <a:bodyPr/>
                    <a:lstStyle/>
                    <a:p>
                      <a:r>
                        <a:rPr lang="ru-RU" dirty="0"/>
                        <a:t>Мужчины в возрасте </a:t>
                      </a:r>
                      <a:r>
                        <a:rPr lang="en-US" dirty="0"/>
                        <a:t>0-14</a:t>
                      </a:r>
                    </a:p>
                  </a:txBody>
                  <a:tcPr/>
                </a:tc>
                <a:extLst>
                  <a:ext uri="{0D108BD9-81ED-4DB2-BD59-A6C34878D82A}">
                    <a16:rowId xmlns:a16="http://schemas.microsoft.com/office/drawing/2014/main" val="989775060"/>
                  </a:ext>
                </a:extLst>
              </a:tr>
              <a:tr h="370840">
                <a:tc>
                  <a:txBody>
                    <a:bodyPr/>
                    <a:lstStyle/>
                    <a:p>
                      <a:r>
                        <a:rPr lang="ru-RU" dirty="0"/>
                        <a:t>Клиенты работниц секса (Клиенты)</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Женщины в возрасте </a:t>
                      </a:r>
                      <a:r>
                        <a:rPr lang="en-US" dirty="0"/>
                        <a:t>0-14</a:t>
                      </a:r>
                    </a:p>
                  </a:txBody>
                  <a:tcPr/>
                </a:tc>
                <a:extLst>
                  <a:ext uri="{0D108BD9-81ED-4DB2-BD59-A6C34878D82A}">
                    <a16:rowId xmlns:a16="http://schemas.microsoft.com/office/drawing/2014/main" val="3157605064"/>
                  </a:ext>
                </a:extLst>
              </a:tr>
              <a:tr h="370840">
                <a:tc>
                  <a:txBody>
                    <a:bodyPr/>
                    <a:lstStyle/>
                    <a:p>
                      <a:r>
                        <a:rPr lang="ru-RU" dirty="0"/>
                        <a:t>Мужчины, практикующие секс с мужчинами (МСМ)</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Мужчины в возрасте </a:t>
                      </a:r>
                      <a:r>
                        <a:rPr lang="en-US" dirty="0"/>
                        <a:t>15-49</a:t>
                      </a:r>
                    </a:p>
                  </a:txBody>
                  <a:tcPr/>
                </a:tc>
                <a:extLst>
                  <a:ext uri="{0D108BD9-81ED-4DB2-BD59-A6C34878D82A}">
                    <a16:rowId xmlns:a16="http://schemas.microsoft.com/office/drawing/2014/main" val="3766041446"/>
                  </a:ext>
                </a:extLst>
              </a:tr>
              <a:tr h="370840">
                <a:tc>
                  <a:txBody>
                    <a:bodyPr/>
                    <a:lstStyle/>
                    <a:p>
                      <a:r>
                        <a:rPr lang="ru-RU" dirty="0"/>
                        <a:t>Лица, употребляющие инъекционные  наркотики (ЛУИН), мужчины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Женщины в возрасте </a:t>
                      </a:r>
                      <a:r>
                        <a:rPr lang="en-US" dirty="0"/>
                        <a:t>15-49</a:t>
                      </a:r>
                    </a:p>
                  </a:txBody>
                  <a:tcPr/>
                </a:tc>
                <a:extLst>
                  <a:ext uri="{0D108BD9-81ED-4DB2-BD59-A6C34878D82A}">
                    <a16:rowId xmlns:a16="http://schemas.microsoft.com/office/drawing/2014/main" val="1694232872"/>
                  </a:ext>
                </a:extLst>
              </a:tr>
              <a:tr h="370840">
                <a:tc>
                  <a:txBody>
                    <a:bodyPr/>
                    <a:lstStyle/>
                    <a:p>
                      <a:r>
                        <a:rPr lang="ru-RU" dirty="0"/>
                        <a:t>Лица, употребляющие инъекционные  наркотики (ЛУИН</a:t>
                      </a:r>
                      <a:r>
                        <a:rPr lang="en-US" dirty="0"/>
                        <a:t>), </a:t>
                      </a:r>
                      <a:r>
                        <a:rPr lang="ru-RU" dirty="0"/>
                        <a:t>женщины</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Мужчины в возрасте </a:t>
                      </a:r>
                      <a:r>
                        <a:rPr lang="en-US" dirty="0"/>
                        <a:t>50+</a:t>
                      </a:r>
                    </a:p>
                  </a:txBody>
                  <a:tcPr/>
                </a:tc>
                <a:extLst>
                  <a:ext uri="{0D108BD9-81ED-4DB2-BD59-A6C34878D82A}">
                    <a16:rowId xmlns:a16="http://schemas.microsoft.com/office/drawing/2014/main" val="1346760895"/>
                  </a:ext>
                </a:extLst>
              </a:tr>
              <a:tr h="370840">
                <a:tc>
                  <a:txBody>
                    <a:bodyPr/>
                    <a:lstStyle/>
                    <a:p>
                      <a:r>
                        <a:rPr lang="ru-RU" dirty="0"/>
                        <a:t>Другие мужчины в группе повышенного риска</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Женщины в возрасте </a:t>
                      </a:r>
                      <a:r>
                        <a:rPr lang="en-US" dirty="0"/>
                        <a:t>50+</a:t>
                      </a:r>
                    </a:p>
                  </a:txBody>
                  <a:tcPr/>
                </a:tc>
                <a:extLst>
                  <a:ext uri="{0D108BD9-81ED-4DB2-BD59-A6C34878D82A}">
                    <a16:rowId xmlns:a16="http://schemas.microsoft.com/office/drawing/2014/main" val="201935497"/>
                  </a:ext>
                </a:extLst>
              </a:tr>
            </a:tbl>
          </a:graphicData>
        </a:graphic>
      </p:graphicFrame>
    </p:spTree>
    <p:extLst>
      <p:ext uri="{BB962C8B-B14F-4D97-AF65-F5344CB8AC3E}">
        <p14:creationId xmlns:p14="http://schemas.microsoft.com/office/powerpoint/2010/main" val="2141149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888F5F-322B-FFA6-EE6E-E0F279521447}"/>
              </a:ext>
            </a:extLst>
          </p:cNvPr>
          <p:cNvSpPr>
            <a:spLocks noGrp="1"/>
          </p:cNvSpPr>
          <p:nvPr>
            <p:ph type="body" sz="quarter" idx="10"/>
          </p:nvPr>
        </p:nvSpPr>
        <p:spPr>
          <a:xfrm>
            <a:off x="1237672" y="868542"/>
            <a:ext cx="8868853" cy="403828"/>
          </a:xfrm>
        </p:spPr>
        <p:txBody>
          <a:bodyPr/>
          <a:lstStyle/>
          <a:p>
            <a:r>
              <a:rPr lang="ru-RU" dirty="0"/>
              <a:t>Моделируемые программы борьбы с ВИЧ</a:t>
            </a:r>
            <a:endParaRPr lang="en-US" dirty="0"/>
          </a:p>
        </p:txBody>
      </p:sp>
      <p:sp>
        <p:nvSpPr>
          <p:cNvPr id="3" name="Content Placeholder 2">
            <a:extLst>
              <a:ext uri="{FF2B5EF4-FFF2-40B4-BE49-F238E27FC236}">
                <a16:creationId xmlns:a16="http://schemas.microsoft.com/office/drawing/2014/main" id="{A8D7C980-9C75-81B4-A8D9-5D9926A619D8}"/>
              </a:ext>
            </a:extLst>
          </p:cNvPr>
          <p:cNvSpPr>
            <a:spLocks noGrp="1"/>
          </p:cNvSpPr>
          <p:nvPr>
            <p:ph sz="quarter" idx="23"/>
          </p:nvPr>
        </p:nvSpPr>
        <p:spPr>
          <a:xfrm>
            <a:off x="1237673" y="1525499"/>
            <a:ext cx="9142699" cy="4279140"/>
          </a:xfrm>
        </p:spPr>
        <p:txBody>
          <a:bodyPr/>
          <a:lstStyle/>
          <a:p>
            <a:pPr marL="285750" indent="-285750">
              <a:buClr>
                <a:schemeClr val="tx2"/>
              </a:buClr>
              <a:buFont typeface="Arial" panose="020B0604020202020204" pitchFamily="34" charset="0"/>
              <a:buChar char="•"/>
            </a:pPr>
            <a:r>
              <a:rPr lang="ru-RU" sz="2000" dirty="0"/>
              <a:t>Антиретровирусная терапия (АРТ), включая лабораторный мониторинг, а также поддержку в обеспечении приверженности и удержанию в лечении </a:t>
            </a:r>
          </a:p>
          <a:p>
            <a:pPr marL="285750" indent="-285750">
              <a:buClr>
                <a:schemeClr val="tx2"/>
              </a:buClr>
              <a:buFont typeface="Arial" panose="020B0604020202020204" pitchFamily="34" charset="0"/>
              <a:buChar char="•"/>
            </a:pPr>
            <a:r>
              <a:rPr lang="ru-RU" sz="2000" dirty="0"/>
              <a:t>Профилактика передачи от матери ребенку (ППМР)</a:t>
            </a:r>
            <a:endParaRPr lang="en-US" sz="2000" dirty="0"/>
          </a:p>
          <a:p>
            <a:pPr marL="285750" indent="-285750">
              <a:buClr>
                <a:schemeClr val="tx2"/>
              </a:buClr>
              <a:buFont typeface="Arial" panose="020B0604020202020204" pitchFamily="34" charset="0"/>
              <a:buChar char="•"/>
            </a:pPr>
            <a:r>
              <a:rPr lang="ru-RU" sz="2000" dirty="0"/>
              <a:t>Опиоидная заместительная терапия (ОЗТ)</a:t>
            </a:r>
            <a:r>
              <a:rPr lang="en-US" sz="2000" dirty="0"/>
              <a:t> </a:t>
            </a:r>
          </a:p>
          <a:p>
            <a:pPr marL="285750" indent="-285750">
              <a:buClr>
                <a:schemeClr val="tx2"/>
              </a:buClr>
              <a:buFont typeface="Arial" panose="020B0604020202020204" pitchFamily="34" charset="0"/>
              <a:buChar char="•"/>
            </a:pPr>
            <a:r>
              <a:rPr lang="ru-RU" sz="2000" dirty="0"/>
              <a:t>Услуги по тестированию на ВИЧ в медицинских учреждениях для неключевых групп населения (УТВ)</a:t>
            </a:r>
            <a:r>
              <a:rPr lang="en-US" sz="2000" dirty="0"/>
              <a:t> </a:t>
            </a:r>
          </a:p>
          <a:p>
            <a:pPr marL="285750" indent="-285750">
              <a:buClr>
                <a:schemeClr val="tx2"/>
              </a:buClr>
              <a:buFont typeface="Arial" panose="020B0604020202020204" pitchFamily="34" charset="0"/>
              <a:buChar char="•"/>
            </a:pPr>
            <a:r>
              <a:rPr lang="ru-RU" sz="2000" dirty="0"/>
              <a:t>Программы по распространению презервативов для лиц, не входящих в ключевые группы (Презервативы)</a:t>
            </a:r>
            <a:r>
              <a:rPr lang="en-US" sz="2000" dirty="0"/>
              <a:t> </a:t>
            </a:r>
          </a:p>
          <a:p>
            <a:pPr marL="285750" indent="-285750">
              <a:buClr>
                <a:schemeClr val="tx2"/>
              </a:buClr>
              <a:buFont typeface="Arial" panose="020B0604020202020204" pitchFamily="34" charset="0"/>
              <a:buChar char="•"/>
            </a:pPr>
            <a:r>
              <a:rPr lang="ru-RU" sz="2000" dirty="0"/>
              <a:t>Услуги по профилактике и тестированию на ВИЧ для ЛУИН, включая программу обмена игл-шприцев (программы ЛУИН)</a:t>
            </a:r>
            <a:r>
              <a:rPr lang="en-US" sz="2000" dirty="0"/>
              <a:t> </a:t>
            </a:r>
          </a:p>
          <a:p>
            <a:pPr marL="285750" indent="-285750">
              <a:buClr>
                <a:schemeClr val="tx2"/>
              </a:buClr>
              <a:buFont typeface="Arial" panose="020B0604020202020204" pitchFamily="34" charset="0"/>
              <a:buChar char="•"/>
            </a:pPr>
            <a:r>
              <a:rPr lang="ru-RU" sz="2000" dirty="0"/>
              <a:t>Услуги по профилактике и тестированию на ВИЧ для СР (программы для СР)</a:t>
            </a:r>
            <a:r>
              <a:rPr lang="en-US" sz="2000" dirty="0"/>
              <a:t> </a:t>
            </a:r>
          </a:p>
          <a:p>
            <a:pPr marL="285750" indent="-285750">
              <a:buClr>
                <a:schemeClr val="tx2"/>
              </a:buClr>
              <a:buFont typeface="Arial" panose="020B0604020202020204" pitchFamily="34" charset="0"/>
              <a:buChar char="•"/>
            </a:pPr>
            <a:r>
              <a:rPr lang="ru-RU" sz="2000" dirty="0"/>
              <a:t>Услуги по профилактике и тестированию для МСМ (программы для МСМ)</a:t>
            </a:r>
            <a:r>
              <a:rPr lang="en-US" sz="2000" dirty="0"/>
              <a:t> </a:t>
            </a:r>
          </a:p>
          <a:p>
            <a:pPr marL="285750" indent="-285750">
              <a:buClr>
                <a:schemeClr val="tx2"/>
              </a:buClr>
              <a:buFont typeface="Arial" panose="020B0604020202020204" pitchFamily="34" charset="0"/>
              <a:buChar char="•"/>
            </a:pPr>
            <a:r>
              <a:rPr lang="ru-RU" sz="2000" dirty="0"/>
              <a:t>Доконтактная профилактика для РС, МСМ и ЛУИН (ДКП)</a:t>
            </a:r>
            <a:r>
              <a:rPr lang="en-US" sz="2000" dirty="0"/>
              <a:t> </a:t>
            </a:r>
          </a:p>
        </p:txBody>
      </p:sp>
    </p:spTree>
    <p:extLst>
      <p:ext uri="{BB962C8B-B14F-4D97-AF65-F5344CB8AC3E}">
        <p14:creationId xmlns:p14="http://schemas.microsoft.com/office/powerpoint/2010/main" val="2275386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FD83A2-6466-64E5-04BA-04E34BFCB636}"/>
              </a:ext>
            </a:extLst>
          </p:cNvPr>
          <p:cNvSpPr>
            <a:spLocks noGrp="1"/>
          </p:cNvSpPr>
          <p:nvPr>
            <p:ph type="body" sz="quarter" idx="10"/>
          </p:nvPr>
        </p:nvSpPr>
        <p:spPr>
          <a:xfrm>
            <a:off x="1237673" y="716142"/>
            <a:ext cx="5401666" cy="403765"/>
          </a:xfrm>
        </p:spPr>
        <p:txBody>
          <a:bodyPr/>
          <a:lstStyle/>
          <a:p>
            <a:r>
              <a:rPr lang="ru-RU" dirty="0"/>
              <a:t>Моделируемые сценарии</a:t>
            </a:r>
            <a:r>
              <a:rPr lang="en-US" dirty="0"/>
              <a:t> </a:t>
            </a:r>
          </a:p>
        </p:txBody>
      </p:sp>
      <p:graphicFrame>
        <p:nvGraphicFramePr>
          <p:cNvPr id="3" name="Table 2">
            <a:extLst>
              <a:ext uri="{FF2B5EF4-FFF2-40B4-BE49-F238E27FC236}">
                <a16:creationId xmlns:a16="http://schemas.microsoft.com/office/drawing/2014/main" id="{FD8A9507-3EA1-EA25-6446-4D9B56E65B4B}"/>
              </a:ext>
            </a:extLst>
          </p:cNvPr>
          <p:cNvGraphicFramePr>
            <a:graphicFrameLocks noGrp="1"/>
          </p:cNvGraphicFramePr>
          <p:nvPr>
            <p:extLst>
              <p:ext uri="{D42A27DB-BD31-4B8C-83A1-F6EECF244321}">
                <p14:modId xmlns:p14="http://schemas.microsoft.com/office/powerpoint/2010/main" val="18500119"/>
              </p:ext>
            </p:extLst>
          </p:nvPr>
        </p:nvGraphicFramePr>
        <p:xfrm>
          <a:off x="1237673" y="1185238"/>
          <a:ext cx="9568872" cy="5308600"/>
        </p:xfrm>
        <a:graphic>
          <a:graphicData uri="http://schemas.openxmlformats.org/drawingml/2006/table">
            <a:tbl>
              <a:tblPr firstRow="1" bandRow="1">
                <a:tableStyleId>{69012ECD-51FC-41F1-AA8D-1B2483CD663E}</a:tableStyleId>
              </a:tblPr>
              <a:tblGrid>
                <a:gridCol w="3165882">
                  <a:extLst>
                    <a:ext uri="{9D8B030D-6E8A-4147-A177-3AD203B41FA5}">
                      <a16:colId xmlns:a16="http://schemas.microsoft.com/office/drawing/2014/main" val="1904507964"/>
                    </a:ext>
                  </a:extLst>
                </a:gridCol>
                <a:gridCol w="6402990">
                  <a:extLst>
                    <a:ext uri="{9D8B030D-6E8A-4147-A177-3AD203B41FA5}">
                      <a16:colId xmlns:a16="http://schemas.microsoft.com/office/drawing/2014/main" val="3864871240"/>
                    </a:ext>
                  </a:extLst>
                </a:gridCol>
              </a:tblGrid>
              <a:tr h="370840">
                <a:tc>
                  <a:txBody>
                    <a:bodyPr/>
                    <a:lstStyle/>
                    <a:p>
                      <a:r>
                        <a:rPr lang="ru-RU" sz="1600" dirty="0"/>
                        <a:t>Сценарий</a:t>
                      </a:r>
                      <a:endParaRPr lang="en-US" sz="1600" dirty="0"/>
                    </a:p>
                  </a:txBody>
                  <a:tcPr/>
                </a:tc>
                <a:tc>
                  <a:txBody>
                    <a:bodyPr/>
                    <a:lstStyle/>
                    <a:p>
                      <a:r>
                        <a:rPr lang="ru-RU" sz="1600" dirty="0"/>
                        <a:t>Описание</a:t>
                      </a:r>
                      <a:endParaRPr lang="en-US" sz="1600" dirty="0"/>
                    </a:p>
                  </a:txBody>
                  <a:tcPr/>
                </a:tc>
                <a:extLst>
                  <a:ext uri="{0D108BD9-81ED-4DB2-BD59-A6C34878D82A}">
                    <a16:rowId xmlns:a16="http://schemas.microsoft.com/office/drawing/2014/main" val="4087780041"/>
                  </a:ext>
                </a:extLst>
              </a:tr>
              <a:tr h="370840">
                <a:tc>
                  <a:txBody>
                    <a:bodyPr/>
                    <a:lstStyle/>
                    <a:p>
                      <a:r>
                        <a:rPr lang="ru-RU" sz="1400" dirty="0"/>
                        <a:t>Статус-кво</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kern="1200" dirty="0">
                          <a:solidFill>
                            <a:schemeClr val="tx1"/>
                          </a:solidFill>
                          <a:effectLst/>
                          <a:latin typeface="+mn-lt"/>
                          <a:ea typeface="+mn-ea"/>
                          <a:cs typeface="+mn-cs"/>
                        </a:rPr>
                        <a:t>Сохранение текущих тенденций при условии, что все услуги по профилактике и тестированию на ВИЧ сохраняются до 2030 года, и что доля лиц с подтвержденным диагнозом, получающих лечение, не меняется, согласно последних данных</a:t>
                      </a:r>
                      <a:r>
                        <a:rPr lang="en-AU" sz="1400" kern="1200" dirty="0">
                          <a:solidFill>
                            <a:schemeClr val="tx1"/>
                          </a:solidFill>
                          <a:effectLst/>
                          <a:latin typeface="+mn-lt"/>
                          <a:ea typeface="+mn-ea"/>
                          <a:cs typeface="+mn-cs"/>
                        </a:rPr>
                        <a:t>.</a:t>
                      </a:r>
                    </a:p>
                  </a:txBody>
                  <a:tcPr/>
                </a:tc>
                <a:extLst>
                  <a:ext uri="{0D108BD9-81ED-4DB2-BD59-A6C34878D82A}">
                    <a16:rowId xmlns:a16="http://schemas.microsoft.com/office/drawing/2014/main" val="989775060"/>
                  </a:ext>
                </a:extLst>
              </a:tr>
              <a:tr h="370840">
                <a:tc>
                  <a:txBody>
                    <a:bodyPr/>
                    <a:lstStyle/>
                    <a:p>
                      <a:r>
                        <a:rPr lang="ru-RU" sz="1400" kern="1200" dirty="0">
                          <a:solidFill>
                            <a:schemeClr val="tx1"/>
                          </a:solidFill>
                          <a:latin typeface="+mn-lt"/>
                          <a:ea typeface="+mn-ea"/>
                          <a:cs typeface="+mn-cs"/>
                        </a:rPr>
                        <a:t>Контрфактический сценарий (100% расходов)</a:t>
                      </a:r>
                      <a:r>
                        <a:rPr lang="en-US" sz="1400" kern="1200" dirty="0">
                          <a:solidFill>
                            <a:schemeClr val="tx1"/>
                          </a:solidFill>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kern="1200" dirty="0">
                          <a:solidFill>
                            <a:schemeClr val="tx1"/>
                          </a:solidFill>
                          <a:effectLst/>
                          <a:latin typeface="+mn-lt"/>
                          <a:ea typeface="+mn-ea"/>
                          <a:cs typeface="+mn-cs"/>
                        </a:rPr>
                        <a:t>Оценочный уровень затрат на услуги по профилактике, тестированию и лечению ВИЧ 2025 года сохраняется до 2030 года</a:t>
                      </a:r>
                      <a:r>
                        <a:rPr lang="en-US" sz="1400" kern="1200" dirty="0">
                          <a:solidFill>
                            <a:schemeClr val="tx1"/>
                          </a:solidFill>
                          <a:effectLst/>
                          <a:latin typeface="+mn-lt"/>
                          <a:ea typeface="+mn-ea"/>
                          <a:cs typeface="+mn-cs"/>
                        </a:rPr>
                        <a:t> </a:t>
                      </a:r>
                      <a:endParaRPr lang="en-AU" sz="1400" kern="1200" dirty="0">
                        <a:solidFill>
                          <a:schemeClr val="tx1"/>
                        </a:solidFill>
                        <a:effectLst/>
                        <a:latin typeface="+mn-lt"/>
                        <a:ea typeface="+mn-ea"/>
                        <a:cs typeface="+mn-cs"/>
                      </a:endParaRPr>
                    </a:p>
                  </a:txBody>
                  <a:tcPr/>
                </a:tc>
                <a:extLst>
                  <a:ext uri="{0D108BD9-81ED-4DB2-BD59-A6C34878D82A}">
                    <a16:rowId xmlns:a16="http://schemas.microsoft.com/office/drawing/2014/main" val="3157605064"/>
                  </a:ext>
                </a:extLst>
              </a:tr>
              <a:tr h="370840">
                <a:tc>
                  <a:txBody>
                    <a:bodyPr/>
                    <a:lstStyle/>
                    <a:p>
                      <a:r>
                        <a:rPr lang="ru-RU" sz="1400" kern="1200" dirty="0">
                          <a:solidFill>
                            <a:schemeClr val="tx1"/>
                          </a:solidFill>
                          <a:latin typeface="+mn-lt"/>
                          <a:ea typeface="+mn-ea"/>
                          <a:cs typeface="+mn-cs"/>
                        </a:rPr>
                        <a:t>Профилактика и тестирование на ВИЧ исключены из программы с 2026 года</a:t>
                      </a:r>
                      <a:r>
                        <a:rPr lang="en-US" sz="1400" kern="1200" dirty="0">
                          <a:solidFill>
                            <a:schemeClr val="tx1"/>
                          </a:solidFill>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kern="1200" dirty="0">
                          <a:solidFill>
                            <a:schemeClr val="tx1"/>
                          </a:solidFill>
                          <a:effectLst/>
                          <a:latin typeface="+mn-lt"/>
                          <a:ea typeface="+mn-ea"/>
                          <a:cs typeface="+mn-cs"/>
                        </a:rPr>
                        <a:t>Предполагается, что, начиная с 2026 года, будут прекращены все услуги, за исключением услуг АРТ, ППМР, мониторинга вирусной нагрузки, опиоидной заместительной терапии и тестирования на ВИЧ в медицинских учреждениях. Предполагается, что доля лиц на АРТ и ППМР останется на уровне, соответствующем последним данным о доле людей, живущих с ВИЧ, с подтвержденным диагнозом.</a:t>
                      </a:r>
                    </a:p>
                  </a:txBody>
                  <a:tcPr/>
                </a:tc>
                <a:extLst>
                  <a:ext uri="{0D108BD9-81ED-4DB2-BD59-A6C34878D82A}">
                    <a16:rowId xmlns:a16="http://schemas.microsoft.com/office/drawing/2014/main" val="3766041446"/>
                  </a:ext>
                </a:extLst>
              </a:tr>
              <a:tr h="370840">
                <a:tc>
                  <a:txBody>
                    <a:bodyPr/>
                    <a:lstStyle/>
                    <a:p>
                      <a:r>
                        <a:rPr lang="ru-RU" sz="1400" dirty="0"/>
                        <a:t>Оптимизированные расходы</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kern="1200" dirty="0">
                          <a:solidFill>
                            <a:schemeClr val="tx1"/>
                          </a:solidFill>
                          <a:effectLst/>
                          <a:latin typeface="+mn-lt"/>
                          <a:ea typeface="+mn-ea"/>
                          <a:cs typeface="+mn-cs"/>
                        </a:rPr>
                        <a:t>Определяет наиболее эффективное распределение ресурсов между программами по борьбе с ВИЧ с целью минимизировать количество новых случаев ВИЧ-инфекции и смертей, связанных с ВИЧ, в период 2026 – 2030 гг., рассчитанных при разных уровнях бюджета</a:t>
                      </a:r>
                      <a:r>
                        <a:rPr lang="en-AU" sz="1400" kern="1200" dirty="0">
                          <a:solidFill>
                            <a:schemeClr val="tx1"/>
                          </a:solidFill>
                          <a:effectLst/>
                          <a:latin typeface="+mn-lt"/>
                          <a:ea typeface="+mn-ea"/>
                          <a:cs typeface="+mn-cs"/>
                        </a:rPr>
                        <a:t>.</a:t>
                      </a:r>
                      <a:endParaRPr lang="en-US" sz="1400" dirty="0">
                        <a:latin typeface="+mn-lt"/>
                      </a:endParaRPr>
                    </a:p>
                  </a:txBody>
                  <a:tcPr/>
                </a:tc>
                <a:extLst>
                  <a:ext uri="{0D108BD9-81ED-4DB2-BD59-A6C34878D82A}">
                    <a16:rowId xmlns:a16="http://schemas.microsoft.com/office/drawing/2014/main" val="1694232872"/>
                  </a:ext>
                </a:extLst>
              </a:tr>
              <a:tr h="370840">
                <a:tc>
                  <a:txBody>
                    <a:bodyPr/>
                    <a:lstStyle/>
                    <a:p>
                      <a:r>
                        <a:rPr lang="ru-RU" sz="1400" kern="1200" dirty="0">
                          <a:solidFill>
                            <a:schemeClr val="tx1"/>
                          </a:solidFill>
                          <a:latin typeface="+mn-lt"/>
                          <a:ea typeface="+mn-ea"/>
                          <a:cs typeface="+mn-cs"/>
                        </a:rPr>
                        <a:t>Оптимизированный уровень расходов с достаточным объемом ресурсов для поддержания фиксированного уровня охвата лечением</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kern="1200" dirty="0">
                          <a:solidFill>
                            <a:schemeClr val="tx1"/>
                          </a:solidFill>
                          <a:effectLst/>
                          <a:latin typeface="+mn-lt"/>
                          <a:ea typeface="+mn-ea"/>
                          <a:cs typeface="+mn-cs"/>
                        </a:rPr>
                        <a:t>Определяет уровень ресурсов, необходимый для сохранения фиксированного охвата лечением (доля лиц, живущих с ВИЧ, и оценивает наиболее экономически эффективное распределение ресурсов между программами по профилактике, тестированию и лечению ВИЧ с целью минимизировать количество новых случаев ВИЧ-инфекции и смертей, связанных с ВИЧ, в период с 2026 по 2030 гг.</a:t>
                      </a:r>
                      <a:r>
                        <a:rPr lang="en-US" sz="1400" kern="1200" dirty="0">
                          <a:solidFill>
                            <a:schemeClr val="tx1"/>
                          </a:solidFill>
                          <a:effectLst/>
                          <a:latin typeface="+mn-lt"/>
                          <a:ea typeface="+mn-ea"/>
                          <a:cs typeface="+mn-cs"/>
                        </a:rPr>
                        <a:t> </a:t>
                      </a:r>
                      <a:endParaRPr lang="ru-RU" sz="1400" kern="1200" dirty="0">
                        <a:solidFill>
                          <a:schemeClr val="tx1"/>
                        </a:solidFill>
                        <a:effectLst/>
                        <a:latin typeface="+mn-lt"/>
                        <a:ea typeface="+mn-ea"/>
                        <a:cs typeface="+mn-cs"/>
                      </a:endParaRPr>
                    </a:p>
                  </a:txBody>
                  <a:tcPr/>
                </a:tc>
                <a:extLst>
                  <a:ext uri="{0D108BD9-81ED-4DB2-BD59-A6C34878D82A}">
                    <a16:rowId xmlns:a16="http://schemas.microsoft.com/office/drawing/2014/main" val="1346760895"/>
                  </a:ext>
                </a:extLst>
              </a:tr>
            </a:tbl>
          </a:graphicData>
        </a:graphic>
      </p:graphicFrame>
    </p:spTree>
    <p:extLst>
      <p:ext uri="{BB962C8B-B14F-4D97-AF65-F5344CB8AC3E}">
        <p14:creationId xmlns:p14="http://schemas.microsoft.com/office/powerpoint/2010/main" val="1728062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CDD44A9-EB33-446C-7AC8-1D831EC11F1D}"/>
              </a:ext>
            </a:extLst>
          </p:cNvPr>
          <p:cNvSpPr>
            <a:spLocks noGrp="1"/>
          </p:cNvSpPr>
          <p:nvPr>
            <p:ph type="body" sz="quarter" idx="10"/>
          </p:nvPr>
        </p:nvSpPr>
        <p:spPr>
          <a:xfrm>
            <a:off x="1250926" y="868543"/>
            <a:ext cx="7315558" cy="1191736"/>
          </a:xfrm>
        </p:spPr>
        <p:txBody>
          <a:bodyPr/>
          <a:lstStyle/>
          <a:p>
            <a:r>
              <a:rPr lang="ru-RU" dirty="0"/>
              <a:t>Ресурсы, необходимые для сохранения последнего уровня охвата АРТ</a:t>
            </a:r>
            <a:endParaRPr lang="en-AU" dirty="0"/>
          </a:p>
        </p:txBody>
      </p:sp>
      <p:sp>
        <p:nvSpPr>
          <p:cNvPr id="14" name="Content Placeholder 13">
            <a:extLst>
              <a:ext uri="{FF2B5EF4-FFF2-40B4-BE49-F238E27FC236}">
                <a16:creationId xmlns:a16="http://schemas.microsoft.com/office/drawing/2014/main" id="{1BE5E3B0-7242-3DA7-8426-B47FF0389BB6}"/>
              </a:ext>
            </a:extLst>
          </p:cNvPr>
          <p:cNvSpPr>
            <a:spLocks noGrp="1"/>
          </p:cNvSpPr>
          <p:nvPr>
            <p:ph sz="quarter" idx="24"/>
          </p:nvPr>
        </p:nvSpPr>
        <p:spPr>
          <a:xfrm>
            <a:off x="1250926" y="1798338"/>
            <a:ext cx="5961086" cy="4555569"/>
          </a:xfrm>
        </p:spPr>
        <p:txBody>
          <a:bodyPr/>
          <a:lstStyle/>
          <a:p>
            <a:r>
              <a:rPr lang="ru-RU" dirty="0"/>
              <a:t>Оценочные расходы на целевые программы борьбы с ВИЧ в 2025 году должны составить </a:t>
            </a:r>
            <a:r>
              <a:rPr lang="en-AU" dirty="0"/>
              <a:t>$38</a:t>
            </a:r>
            <a:r>
              <a:rPr lang="ru-RU" dirty="0"/>
              <a:t>,6 миллиона</a:t>
            </a:r>
            <a:r>
              <a:rPr lang="en-AU" dirty="0"/>
              <a:t>.</a:t>
            </a:r>
          </a:p>
          <a:p>
            <a:endParaRPr lang="en-AU" b="1" dirty="0"/>
          </a:p>
          <a:p>
            <a:r>
              <a:rPr lang="ru-RU" b="1" dirty="0"/>
              <a:t>Если расходы в 2025 году не изменятся (контрфактический сценарий), </a:t>
            </a:r>
            <a:r>
              <a:rPr lang="ru-RU" dirty="0"/>
              <a:t>то количество лиц, получающих лечение, не изменится, а количество диагностированных лиц будет продолжать расти при условии проведения тестирования, что приведет к снижению пропорционального охвата лечением. </a:t>
            </a:r>
            <a:endParaRPr lang="ru-RU" b="1" dirty="0"/>
          </a:p>
          <a:p>
            <a:r>
              <a:rPr lang="ru-RU" b="1" dirty="0"/>
              <a:t>Сценарий статус-кво </a:t>
            </a:r>
            <a:r>
              <a:rPr lang="ru-RU" dirty="0"/>
              <a:t>прогнозирует сохранение текущих тенденций, основанных на доле лиц с подтвержденным диагнозом, получающих лечение, и может стать наиболее точным прогнозом развития эпидемии ВИЧ, если будет гарантировано финансирование АРТ</a:t>
            </a:r>
            <a:r>
              <a:rPr lang="en-AU" dirty="0"/>
              <a:t>. </a:t>
            </a:r>
          </a:p>
          <a:p>
            <a:endParaRPr lang="en-AU" dirty="0"/>
          </a:p>
          <a:p>
            <a:r>
              <a:rPr lang="ru-RU" b="1" dirty="0"/>
              <a:t>Сохранение статус-кво </a:t>
            </a:r>
            <a:r>
              <a:rPr lang="ru-RU" dirty="0"/>
              <a:t>потребует дополнительных ресурсов на лечение (АРТ и ППМР) </a:t>
            </a:r>
            <a:r>
              <a:rPr lang="en-AU" dirty="0">
                <a:sym typeface="Wingdings" panose="05000000000000000000" pitchFamily="2" charset="2"/>
              </a:rPr>
              <a:t> </a:t>
            </a:r>
            <a:r>
              <a:rPr lang="ru-RU" dirty="0">
                <a:sym typeface="Wingdings" panose="05000000000000000000" pitchFamily="2" charset="2"/>
              </a:rPr>
              <a:t>по оценками, </a:t>
            </a:r>
            <a:r>
              <a:rPr lang="en-AU" dirty="0">
                <a:sym typeface="Wingdings" panose="05000000000000000000" pitchFamily="2" charset="2"/>
              </a:rPr>
              <a:t>$6.7 </a:t>
            </a:r>
            <a:r>
              <a:rPr lang="ru-RU" dirty="0">
                <a:sym typeface="Wingdings" panose="05000000000000000000" pitchFamily="2" charset="2"/>
              </a:rPr>
              <a:t>миллионов в год</a:t>
            </a:r>
            <a:r>
              <a:rPr lang="en-AU" dirty="0">
                <a:sym typeface="Wingdings" panose="05000000000000000000" pitchFamily="2" charset="2"/>
              </a:rPr>
              <a:t>.</a:t>
            </a:r>
            <a:endParaRPr lang="en-AU" dirty="0"/>
          </a:p>
        </p:txBody>
      </p:sp>
      <p:graphicFrame>
        <p:nvGraphicFramePr>
          <p:cNvPr id="4" name="Content Placeholder 3">
            <a:extLst>
              <a:ext uri="{FF2B5EF4-FFF2-40B4-BE49-F238E27FC236}">
                <a16:creationId xmlns:a16="http://schemas.microsoft.com/office/drawing/2014/main" id="{D5E419F8-0EB4-4A74-951E-EEEBEABA85CC}"/>
              </a:ext>
            </a:extLst>
          </p:cNvPr>
          <p:cNvGraphicFramePr>
            <a:graphicFrameLocks noGrp="1"/>
          </p:cNvGraphicFramePr>
          <p:nvPr>
            <p:ph sz="quarter" idx="23"/>
            <p:extLst>
              <p:ext uri="{D42A27DB-BD31-4B8C-83A1-F6EECF244321}">
                <p14:modId xmlns:p14="http://schemas.microsoft.com/office/powerpoint/2010/main" val="3452225365"/>
              </p:ext>
            </p:extLst>
          </p:nvPr>
        </p:nvGraphicFramePr>
        <p:xfrm>
          <a:off x="7680325" y="1796995"/>
          <a:ext cx="4016044" cy="20764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ontent Placeholder 10">
            <a:extLst>
              <a:ext uri="{FF2B5EF4-FFF2-40B4-BE49-F238E27FC236}">
                <a16:creationId xmlns:a16="http://schemas.microsoft.com/office/drawing/2014/main" id="{E3E4989C-60FA-410B-8AB7-E7DE15EF38A6}"/>
              </a:ext>
            </a:extLst>
          </p:cNvPr>
          <p:cNvGraphicFramePr>
            <a:graphicFrameLocks noGrp="1"/>
          </p:cNvGraphicFramePr>
          <p:nvPr>
            <p:ph sz="quarter" idx="25"/>
            <p:extLst>
              <p:ext uri="{D42A27DB-BD31-4B8C-83A1-F6EECF244321}">
                <p14:modId xmlns:p14="http://schemas.microsoft.com/office/powerpoint/2010/main" val="1347814684"/>
              </p:ext>
            </p:extLst>
          </p:nvPr>
        </p:nvGraphicFramePr>
        <p:xfrm>
          <a:off x="7680325" y="4013589"/>
          <a:ext cx="4016044" cy="2076450"/>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 Box 5">
            <a:extLst>
              <a:ext uri="{FF2B5EF4-FFF2-40B4-BE49-F238E27FC236}">
                <a16:creationId xmlns:a16="http://schemas.microsoft.com/office/drawing/2014/main" id="{87E0427F-599D-2DBB-7EA7-03984E0BCAE1}"/>
              </a:ext>
            </a:extLst>
          </p:cNvPr>
          <p:cNvSpPr txBox="1"/>
          <p:nvPr/>
        </p:nvSpPr>
        <p:spPr>
          <a:xfrm>
            <a:off x="9042271" y="2939261"/>
            <a:ext cx="2534874" cy="28378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800" dirty="0">
                <a:solidFill>
                  <a:srgbClr val="262626"/>
                </a:solidFill>
                <a:effectLst/>
                <a:latin typeface="Aptos Light" panose="020B0004020202020204" pitchFamily="34" charset="0"/>
                <a:ea typeface="Yu Mincho" panose="02020400000000000000" pitchFamily="18" charset="-128"/>
                <a:cs typeface="DaunPenh" pitchFamily="2" charset="0"/>
              </a:rPr>
              <a:t>Статус-кво (расходы 2025 года +$6,7 млн в год для удовлетворения спроса на лечение*)</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3" name="Text Box 5">
            <a:extLst>
              <a:ext uri="{FF2B5EF4-FFF2-40B4-BE49-F238E27FC236}">
                <a16:creationId xmlns:a16="http://schemas.microsoft.com/office/drawing/2014/main" id="{5CC59983-711C-176F-1EF3-5649CF079CBF}"/>
              </a:ext>
            </a:extLst>
          </p:cNvPr>
          <p:cNvSpPr txBox="1"/>
          <p:nvPr/>
        </p:nvSpPr>
        <p:spPr>
          <a:xfrm>
            <a:off x="9042271" y="3262803"/>
            <a:ext cx="2534874" cy="305863"/>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800" dirty="0">
                <a:solidFill>
                  <a:srgbClr val="262626"/>
                </a:solidFill>
                <a:effectLst/>
                <a:latin typeface="Aptos Light" panose="020B0004020202020204" pitchFamily="34" charset="0"/>
                <a:ea typeface="Yu Mincho" panose="02020400000000000000" pitchFamily="18" charset="-128"/>
                <a:cs typeface="DaunPenh" pitchFamily="2" charset="0"/>
              </a:rPr>
              <a:t>Контрфактический сценарий (фиксированные расходы на уровне 2025 г.)</a:t>
            </a:r>
            <a:endParaRPr lang="en-US" sz="12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5" name="Text Box 5">
            <a:extLst>
              <a:ext uri="{FF2B5EF4-FFF2-40B4-BE49-F238E27FC236}">
                <a16:creationId xmlns:a16="http://schemas.microsoft.com/office/drawing/2014/main" id="{D801F14B-9C34-0369-69A8-E1FABFA5823C}"/>
              </a:ext>
            </a:extLst>
          </p:cNvPr>
          <p:cNvSpPr txBox="1"/>
          <p:nvPr/>
        </p:nvSpPr>
        <p:spPr>
          <a:xfrm>
            <a:off x="7993001" y="4217729"/>
            <a:ext cx="3610910" cy="13080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700" b="1" dirty="0">
                <a:solidFill>
                  <a:srgbClr val="262626"/>
                </a:solidFill>
                <a:effectLst/>
                <a:latin typeface="Aptos Light" panose="020B0004020202020204" pitchFamily="34" charset="0"/>
                <a:ea typeface="Yu Mincho" panose="02020400000000000000" pitchFamily="18" charset="-128"/>
                <a:cs typeface="DaunPenh" pitchFamily="2" charset="0"/>
              </a:rPr>
              <a:t>Статус-кво (расходы 2025 года +$6,7 млн в год для удовлетворения спроса на лечение*)</a:t>
            </a:r>
            <a:endParaRPr lang="en-US" sz="105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6" name="Text Box 5">
            <a:extLst>
              <a:ext uri="{FF2B5EF4-FFF2-40B4-BE49-F238E27FC236}">
                <a16:creationId xmlns:a16="http://schemas.microsoft.com/office/drawing/2014/main" id="{977E49B7-6D3D-D607-AEF1-099721F2BFE3}"/>
              </a:ext>
            </a:extLst>
          </p:cNvPr>
          <p:cNvSpPr txBox="1"/>
          <p:nvPr/>
        </p:nvSpPr>
        <p:spPr>
          <a:xfrm>
            <a:off x="7993001" y="4374651"/>
            <a:ext cx="2783205" cy="13080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l">
              <a:lnSpc>
                <a:spcPct val="110000"/>
              </a:lnSpc>
              <a:spcBef>
                <a:spcPts val="1200"/>
              </a:spcBef>
              <a:spcAft>
                <a:spcPts val="1200"/>
              </a:spcAft>
              <a:buNone/>
            </a:pPr>
            <a:r>
              <a:rPr lang="ru-RU" sz="700" b="1" dirty="0">
                <a:solidFill>
                  <a:srgbClr val="262626"/>
                </a:solidFill>
                <a:effectLst/>
                <a:latin typeface="Aptos Light" panose="020B0004020202020204" pitchFamily="34" charset="0"/>
                <a:ea typeface="Yu Mincho" panose="02020400000000000000" pitchFamily="18" charset="-128"/>
                <a:cs typeface="DaunPenh" pitchFamily="2" charset="0"/>
              </a:rPr>
              <a:t>Контрфактический сценарий (фиксированные расходы 2025 г.)</a:t>
            </a:r>
            <a:endParaRPr lang="en-US" sz="105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9" name="Text Box 5">
            <a:extLst>
              <a:ext uri="{FF2B5EF4-FFF2-40B4-BE49-F238E27FC236}">
                <a16:creationId xmlns:a16="http://schemas.microsoft.com/office/drawing/2014/main" id="{EC5FEEDE-FB1D-E395-AEBA-F562818D2E13}"/>
              </a:ext>
            </a:extLst>
          </p:cNvPr>
          <p:cNvSpPr txBox="1"/>
          <p:nvPr/>
        </p:nvSpPr>
        <p:spPr>
          <a:xfrm>
            <a:off x="7789789" y="5772287"/>
            <a:ext cx="1252482" cy="39624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900" b="1" dirty="0">
                <a:solidFill>
                  <a:srgbClr val="262626"/>
                </a:solidFill>
                <a:effectLst/>
                <a:latin typeface="Aptos Light" panose="020B0004020202020204" pitchFamily="34" charset="0"/>
                <a:ea typeface="Yu Mincho" panose="02020400000000000000" pitchFamily="18" charset="-128"/>
                <a:cs typeface="DaunPenh" pitchFamily="2" charset="0"/>
              </a:rPr>
              <a:t>Диагностированные ЛЖВ (%)</a:t>
            </a:r>
            <a:endParaRPr lang="en-US" sz="14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0" name="Text Box 5">
            <a:extLst>
              <a:ext uri="{FF2B5EF4-FFF2-40B4-BE49-F238E27FC236}">
                <a16:creationId xmlns:a16="http://schemas.microsoft.com/office/drawing/2014/main" id="{9175DFD2-D29C-A892-2C5A-B90DDC05BC8A}"/>
              </a:ext>
            </a:extLst>
          </p:cNvPr>
          <p:cNvSpPr txBox="1"/>
          <p:nvPr/>
        </p:nvSpPr>
        <p:spPr>
          <a:xfrm>
            <a:off x="9008672" y="5772287"/>
            <a:ext cx="1332984" cy="39624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900" b="1" dirty="0">
                <a:solidFill>
                  <a:srgbClr val="262626"/>
                </a:solidFill>
                <a:effectLst/>
                <a:latin typeface="Aptos Light" panose="020B0004020202020204" pitchFamily="34" charset="0"/>
                <a:ea typeface="Yu Mincho" panose="02020400000000000000" pitchFamily="18" charset="-128"/>
                <a:cs typeface="DaunPenh" pitchFamily="2" charset="0"/>
              </a:rPr>
              <a:t>ЛЖВ, получающие лечение (%)</a:t>
            </a:r>
            <a:endParaRPr lang="en-US" sz="14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
        <p:nvSpPr>
          <p:cNvPr id="13" name="Text Box 5">
            <a:extLst>
              <a:ext uri="{FF2B5EF4-FFF2-40B4-BE49-F238E27FC236}">
                <a16:creationId xmlns:a16="http://schemas.microsoft.com/office/drawing/2014/main" id="{EDA90592-F7F3-6DF2-1203-3E5A4377A615}"/>
              </a:ext>
            </a:extLst>
          </p:cNvPr>
          <p:cNvSpPr txBox="1"/>
          <p:nvPr/>
        </p:nvSpPr>
        <p:spPr>
          <a:xfrm>
            <a:off x="10341656" y="5788982"/>
            <a:ext cx="1419041" cy="396240"/>
          </a:xfrm>
          <a:prstGeom prst="rect">
            <a:avLst/>
          </a:prstGeom>
          <a:solidFill>
            <a:schemeClr val="lt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ctr">
              <a:lnSpc>
                <a:spcPct val="110000"/>
              </a:lnSpc>
              <a:spcBef>
                <a:spcPts val="1200"/>
              </a:spcBef>
              <a:spcAft>
                <a:spcPts val="1200"/>
              </a:spcAft>
              <a:buNone/>
            </a:pPr>
            <a:r>
              <a:rPr lang="ru-RU" sz="900" b="1" dirty="0">
                <a:solidFill>
                  <a:srgbClr val="262626"/>
                </a:solidFill>
                <a:effectLst/>
                <a:latin typeface="Aptos Light" panose="020B0004020202020204" pitchFamily="34" charset="0"/>
                <a:ea typeface="Yu Mincho" panose="02020400000000000000" pitchFamily="18" charset="-128"/>
                <a:cs typeface="DaunPenh" pitchFamily="2" charset="0"/>
              </a:rPr>
              <a:t>ЛЖВ с вирусной супрессией (%)</a:t>
            </a:r>
            <a:endParaRPr lang="en-US" sz="1400" dirty="0">
              <a:solidFill>
                <a:srgbClr val="262626"/>
              </a:solidFill>
              <a:effectLst/>
              <a:latin typeface="Aptos Light" panose="020B0004020202020204" pitchFamily="34" charset="0"/>
              <a:ea typeface="Yu Mincho" panose="02020400000000000000" pitchFamily="18" charset="-128"/>
              <a:cs typeface="DaunPenh" pitchFamily="2" charset="0"/>
            </a:endParaRPr>
          </a:p>
        </p:txBody>
      </p:sp>
    </p:spTree>
    <p:extLst>
      <p:ext uri="{BB962C8B-B14F-4D97-AF65-F5344CB8AC3E}">
        <p14:creationId xmlns:p14="http://schemas.microsoft.com/office/powerpoint/2010/main" val="3607998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A718171E-908D-7B22-4F53-80A0AD49E3C1}"/>
              </a:ext>
            </a:extLst>
          </p:cNvPr>
          <p:cNvSpPr>
            <a:spLocks noGrp="1"/>
          </p:cNvSpPr>
          <p:nvPr>
            <p:ph type="body" sz="quarter" idx="10"/>
          </p:nvPr>
        </p:nvSpPr>
        <p:spPr>
          <a:xfrm>
            <a:off x="1250924" y="868542"/>
            <a:ext cx="9348164" cy="698012"/>
          </a:xfrm>
        </p:spPr>
        <p:txBody>
          <a:bodyPr/>
          <a:lstStyle/>
          <a:p>
            <a:r>
              <a:rPr lang="ru-RU" sz="2800" dirty="0"/>
              <a:t>Оптимизированные расходы с достаточным уровнем ресурсов для удовлетворения спроса на лечение</a:t>
            </a:r>
            <a:endParaRPr lang="en-US" sz="2800" dirty="0"/>
          </a:p>
        </p:txBody>
      </p:sp>
      <p:sp>
        <p:nvSpPr>
          <p:cNvPr id="2" name="Text Placeholder 1">
            <a:extLst>
              <a:ext uri="{FF2B5EF4-FFF2-40B4-BE49-F238E27FC236}">
                <a16:creationId xmlns:a16="http://schemas.microsoft.com/office/drawing/2014/main" id="{2FA1D358-B64F-8C54-2301-A5659C6FEB17}"/>
              </a:ext>
            </a:extLst>
          </p:cNvPr>
          <p:cNvSpPr>
            <a:spLocks noGrp="1"/>
          </p:cNvSpPr>
          <p:nvPr>
            <p:ph type="body" sz="quarter" idx="11"/>
          </p:nvPr>
        </p:nvSpPr>
        <p:spPr>
          <a:xfrm>
            <a:off x="133127" y="6424654"/>
            <a:ext cx="10465961" cy="143950"/>
          </a:xfrm>
        </p:spPr>
        <p:txBody>
          <a:bodyPr/>
          <a:lstStyle/>
          <a:p>
            <a:pPr marL="171450" indent="-171450" algn="l">
              <a:buFont typeface="Arial" panose="020B0604020202020204" pitchFamily="34" charset="0"/>
              <a:buChar char="•"/>
            </a:pPr>
            <a:r>
              <a:rPr lang="en-AU" dirty="0"/>
              <a:t>$6.7</a:t>
            </a:r>
            <a:r>
              <a:rPr lang="ru-RU" dirty="0"/>
              <a:t> млн. рассчитано, исходя из объема ресурсов, необходимых для поддержания существующего охвата лечением (АРТ И ППМР) до оптимизации. </a:t>
            </a:r>
            <a:endParaRPr lang="en-AU" dirty="0"/>
          </a:p>
        </p:txBody>
      </p:sp>
      <p:sp>
        <p:nvSpPr>
          <p:cNvPr id="4" name="Content Placeholder 3">
            <a:extLst>
              <a:ext uri="{FF2B5EF4-FFF2-40B4-BE49-F238E27FC236}">
                <a16:creationId xmlns:a16="http://schemas.microsoft.com/office/drawing/2014/main" id="{6859367D-3E8F-DB21-EE50-CD4011E1E7CB}"/>
              </a:ext>
            </a:extLst>
          </p:cNvPr>
          <p:cNvSpPr>
            <a:spLocks noGrp="1"/>
          </p:cNvSpPr>
          <p:nvPr>
            <p:ph sz="quarter" idx="23"/>
          </p:nvPr>
        </p:nvSpPr>
        <p:spPr>
          <a:xfrm>
            <a:off x="6310556" y="1975028"/>
            <a:ext cx="5114271" cy="4147799"/>
          </a:xfrm>
        </p:spPr>
        <p:txBody>
          <a:bodyPr/>
          <a:lstStyle/>
          <a:p>
            <a:pPr>
              <a:buClr>
                <a:schemeClr val="tx2"/>
              </a:buClr>
            </a:pPr>
            <a:r>
              <a:rPr lang="ru-RU" dirty="0"/>
              <a:t>Учитывая обязательство правительства продолжать предоставление услуг по лечению ВИЧ всем нуждающимся, наибольшее значение для местного планирования имеет оптимизация бюджета с привлечением дополнительных ресурсов.</a:t>
            </a:r>
          </a:p>
          <a:p>
            <a:pPr>
              <a:buClr>
                <a:schemeClr val="tx2"/>
              </a:buClr>
            </a:pPr>
            <a:r>
              <a:rPr lang="ru-RU" b="1" dirty="0"/>
              <a:t>Закладывая расходы на уровне 2025 года плюс дополнительные </a:t>
            </a:r>
            <a:r>
              <a:rPr lang="en-US" b="1" dirty="0"/>
              <a:t>$</a:t>
            </a:r>
            <a:r>
              <a:rPr lang="ru-RU" b="1" dirty="0"/>
              <a:t>6,7 миллионов</a:t>
            </a:r>
            <a:r>
              <a:rPr lang="ru-RU" dirty="0"/>
              <a:t> (минимальная сумма, необходимая для поддержания существующего охвата лечением), можно увеличить воздействие на исход эпидемии, </a:t>
            </a:r>
            <a:r>
              <a:rPr lang="ru-RU" b="1" dirty="0"/>
              <a:t>расширив</a:t>
            </a:r>
            <a:r>
              <a:rPr lang="ru-RU" dirty="0"/>
              <a:t>: </a:t>
            </a:r>
            <a:endParaRPr lang="en-AU" dirty="0"/>
          </a:p>
          <a:p>
            <a:pPr marL="285750" indent="-285750">
              <a:buClr>
                <a:schemeClr val="tx2"/>
              </a:buClr>
              <a:buFont typeface="Arial" panose="020B0604020202020204" pitchFamily="34" charset="0"/>
              <a:buChar char="•"/>
            </a:pPr>
            <a:r>
              <a:rPr lang="ru-RU" dirty="0"/>
              <a:t>АРТ и ППМР</a:t>
            </a:r>
            <a:endParaRPr lang="en-US" dirty="0"/>
          </a:p>
          <a:p>
            <a:pPr marL="285750" indent="-285750">
              <a:buClr>
                <a:schemeClr val="tx2"/>
              </a:buClr>
              <a:buFont typeface="Arial" panose="020B0604020202020204" pitchFamily="34" charset="0"/>
              <a:buChar char="•"/>
            </a:pPr>
            <a:r>
              <a:rPr lang="ru-RU" dirty="0"/>
              <a:t>Услуги по профилактике и тестированию на ВИЧ для МСМ и ЛУИН</a:t>
            </a:r>
            <a:endParaRPr lang="en-US" dirty="0"/>
          </a:p>
          <a:p>
            <a:pPr marL="285750" indent="-285750">
              <a:buClr>
                <a:schemeClr val="tx2"/>
              </a:buClr>
              <a:buFont typeface="Arial" panose="020B0604020202020204" pitchFamily="34" charset="0"/>
              <a:buChar char="•"/>
            </a:pPr>
            <a:r>
              <a:rPr lang="ru-RU" dirty="0"/>
              <a:t>ДКП для МСМ</a:t>
            </a:r>
            <a:endParaRPr lang="en-US" dirty="0"/>
          </a:p>
          <a:p>
            <a:pPr>
              <a:buClr>
                <a:schemeClr val="tx2"/>
              </a:buClr>
            </a:pPr>
            <a:r>
              <a:rPr lang="en-US" b="1" dirty="0"/>
              <a:t>+ </a:t>
            </a:r>
            <a:r>
              <a:rPr lang="ru-RU" b="1" dirty="0"/>
              <a:t>сохранить</a:t>
            </a:r>
            <a:r>
              <a:rPr lang="en-US" dirty="0"/>
              <a:t> </a:t>
            </a:r>
            <a:r>
              <a:rPr lang="ru-RU" dirty="0"/>
              <a:t>услуги по тестированию в медицинских учреждениях и ДКП для лиц, употребляющих инъекционные наркотики</a:t>
            </a:r>
            <a:r>
              <a:rPr lang="en-AU" dirty="0"/>
              <a:t>.</a:t>
            </a:r>
          </a:p>
        </p:txBody>
      </p:sp>
      <p:graphicFrame>
        <p:nvGraphicFramePr>
          <p:cNvPr id="16" name="Chart 15">
            <a:extLst>
              <a:ext uri="{FF2B5EF4-FFF2-40B4-BE49-F238E27FC236}">
                <a16:creationId xmlns:a16="http://schemas.microsoft.com/office/drawing/2014/main" id="{1E834D5E-DAC9-EE4E-B3EF-EF03A81B149C}"/>
              </a:ext>
            </a:extLst>
          </p:cNvPr>
          <p:cNvGraphicFramePr>
            <a:graphicFrameLocks/>
          </p:cNvGraphicFramePr>
          <p:nvPr>
            <p:extLst>
              <p:ext uri="{D42A27DB-BD31-4B8C-83A1-F6EECF244321}">
                <p14:modId xmlns:p14="http://schemas.microsoft.com/office/powerpoint/2010/main" val="2279725462"/>
              </p:ext>
            </p:extLst>
          </p:nvPr>
        </p:nvGraphicFramePr>
        <p:xfrm>
          <a:off x="610147" y="1975028"/>
          <a:ext cx="5360883" cy="401443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A3D436D4-476F-CC89-E5A8-E9CEA1885577}"/>
              </a:ext>
            </a:extLst>
          </p:cNvPr>
          <p:cNvSpPr txBox="1"/>
          <p:nvPr/>
        </p:nvSpPr>
        <p:spPr>
          <a:xfrm>
            <a:off x="1250924" y="2077952"/>
            <a:ext cx="457200" cy="261610"/>
          </a:xfrm>
          <a:prstGeom prst="rect">
            <a:avLst/>
          </a:prstGeom>
          <a:solidFill>
            <a:schemeClr val="bg1"/>
          </a:solidFill>
        </p:spPr>
        <p:txBody>
          <a:bodyPr wrap="square" rtlCol="0">
            <a:spAutoFit/>
          </a:bodyPr>
          <a:lstStyle/>
          <a:p>
            <a:r>
              <a:rPr lang="ru-RU" sz="1050" dirty="0"/>
              <a:t>АРТ</a:t>
            </a:r>
            <a:endParaRPr lang="en-US" sz="1050" dirty="0"/>
          </a:p>
        </p:txBody>
      </p:sp>
      <p:sp>
        <p:nvSpPr>
          <p:cNvPr id="5" name="TextBox 4">
            <a:extLst>
              <a:ext uri="{FF2B5EF4-FFF2-40B4-BE49-F238E27FC236}">
                <a16:creationId xmlns:a16="http://schemas.microsoft.com/office/drawing/2014/main" id="{2F98E63A-C383-6FF2-76B2-CA940615AA2B}"/>
              </a:ext>
            </a:extLst>
          </p:cNvPr>
          <p:cNvSpPr txBox="1"/>
          <p:nvPr/>
        </p:nvSpPr>
        <p:spPr>
          <a:xfrm>
            <a:off x="1250924" y="2426355"/>
            <a:ext cx="457200" cy="261610"/>
          </a:xfrm>
          <a:prstGeom prst="rect">
            <a:avLst/>
          </a:prstGeom>
          <a:solidFill>
            <a:schemeClr val="bg1"/>
          </a:solidFill>
        </p:spPr>
        <p:txBody>
          <a:bodyPr wrap="square" rtlCol="0">
            <a:spAutoFit/>
          </a:bodyPr>
          <a:lstStyle/>
          <a:p>
            <a:r>
              <a:rPr lang="ru-RU" sz="1050" b="1" dirty="0"/>
              <a:t>УТВ</a:t>
            </a:r>
            <a:endParaRPr lang="en-US" sz="1050" b="1" dirty="0"/>
          </a:p>
        </p:txBody>
      </p:sp>
      <p:sp>
        <p:nvSpPr>
          <p:cNvPr id="7" name="TextBox 6">
            <a:extLst>
              <a:ext uri="{FF2B5EF4-FFF2-40B4-BE49-F238E27FC236}">
                <a16:creationId xmlns:a16="http://schemas.microsoft.com/office/drawing/2014/main" id="{00997C1C-93A2-F3DB-7AFF-2067CD6619B1}"/>
              </a:ext>
            </a:extLst>
          </p:cNvPr>
          <p:cNvSpPr txBox="1"/>
          <p:nvPr/>
        </p:nvSpPr>
        <p:spPr>
          <a:xfrm>
            <a:off x="237619" y="2687965"/>
            <a:ext cx="1470505" cy="253916"/>
          </a:xfrm>
          <a:prstGeom prst="rect">
            <a:avLst/>
          </a:prstGeom>
          <a:solidFill>
            <a:schemeClr val="bg1"/>
          </a:solidFill>
        </p:spPr>
        <p:txBody>
          <a:bodyPr wrap="square" rtlCol="0">
            <a:spAutoFit/>
          </a:bodyPr>
          <a:lstStyle/>
          <a:p>
            <a:r>
              <a:rPr lang="ru-RU" sz="1050" b="1" dirty="0"/>
              <a:t>Программы для ЛУИН</a:t>
            </a:r>
            <a:endParaRPr lang="en-US" sz="1050" b="1" dirty="0"/>
          </a:p>
        </p:txBody>
      </p:sp>
      <p:sp>
        <p:nvSpPr>
          <p:cNvPr id="8" name="TextBox 7">
            <a:extLst>
              <a:ext uri="{FF2B5EF4-FFF2-40B4-BE49-F238E27FC236}">
                <a16:creationId xmlns:a16="http://schemas.microsoft.com/office/drawing/2014/main" id="{59AD48B8-EF48-71F9-CCF9-E853803CD3DE}"/>
              </a:ext>
            </a:extLst>
          </p:cNvPr>
          <p:cNvSpPr txBox="1"/>
          <p:nvPr/>
        </p:nvSpPr>
        <p:spPr>
          <a:xfrm>
            <a:off x="237618" y="3036368"/>
            <a:ext cx="1470505" cy="253916"/>
          </a:xfrm>
          <a:prstGeom prst="rect">
            <a:avLst/>
          </a:prstGeom>
          <a:solidFill>
            <a:schemeClr val="bg1"/>
          </a:solidFill>
        </p:spPr>
        <p:txBody>
          <a:bodyPr wrap="square" rtlCol="0">
            <a:spAutoFit/>
          </a:bodyPr>
          <a:lstStyle/>
          <a:p>
            <a:r>
              <a:rPr lang="ru-RU" sz="1050" b="1" dirty="0"/>
              <a:t>Программы для МСМ</a:t>
            </a:r>
            <a:endParaRPr lang="en-US" sz="1050" b="1" dirty="0"/>
          </a:p>
        </p:txBody>
      </p:sp>
      <p:sp>
        <p:nvSpPr>
          <p:cNvPr id="9" name="TextBox 8">
            <a:extLst>
              <a:ext uri="{FF2B5EF4-FFF2-40B4-BE49-F238E27FC236}">
                <a16:creationId xmlns:a16="http://schemas.microsoft.com/office/drawing/2014/main" id="{08888AEA-F00B-7E1B-5EF5-24D0DDD56EC9}"/>
              </a:ext>
            </a:extLst>
          </p:cNvPr>
          <p:cNvSpPr txBox="1"/>
          <p:nvPr/>
        </p:nvSpPr>
        <p:spPr>
          <a:xfrm>
            <a:off x="574141" y="3302042"/>
            <a:ext cx="1133982" cy="253916"/>
          </a:xfrm>
          <a:prstGeom prst="rect">
            <a:avLst/>
          </a:prstGeom>
          <a:solidFill>
            <a:schemeClr val="bg1"/>
          </a:solidFill>
        </p:spPr>
        <p:txBody>
          <a:bodyPr wrap="square" rtlCol="0">
            <a:spAutoFit/>
          </a:bodyPr>
          <a:lstStyle/>
          <a:p>
            <a:r>
              <a:rPr lang="ru-RU" sz="1050" b="1" dirty="0"/>
              <a:t>Презервативы</a:t>
            </a:r>
            <a:endParaRPr lang="en-US" sz="1050" b="1" dirty="0"/>
          </a:p>
        </p:txBody>
      </p:sp>
      <p:sp>
        <p:nvSpPr>
          <p:cNvPr id="10" name="TextBox 9">
            <a:extLst>
              <a:ext uri="{FF2B5EF4-FFF2-40B4-BE49-F238E27FC236}">
                <a16:creationId xmlns:a16="http://schemas.microsoft.com/office/drawing/2014/main" id="{06FDDDE3-4E66-7C90-69E2-3AF700D99099}"/>
              </a:ext>
            </a:extLst>
          </p:cNvPr>
          <p:cNvSpPr txBox="1"/>
          <p:nvPr/>
        </p:nvSpPr>
        <p:spPr>
          <a:xfrm>
            <a:off x="972870" y="3646598"/>
            <a:ext cx="634174" cy="253916"/>
          </a:xfrm>
          <a:prstGeom prst="rect">
            <a:avLst/>
          </a:prstGeom>
          <a:solidFill>
            <a:schemeClr val="bg1"/>
          </a:solidFill>
        </p:spPr>
        <p:txBody>
          <a:bodyPr wrap="square" rtlCol="0">
            <a:spAutoFit/>
          </a:bodyPr>
          <a:lstStyle/>
          <a:p>
            <a:pPr algn="r"/>
            <a:r>
              <a:rPr lang="ru-RU" sz="1050" b="1" dirty="0"/>
              <a:t>ОЗТ</a:t>
            </a:r>
            <a:endParaRPr lang="en-US" sz="1050" b="1" dirty="0"/>
          </a:p>
        </p:txBody>
      </p:sp>
      <p:sp>
        <p:nvSpPr>
          <p:cNvPr id="11" name="TextBox 10">
            <a:extLst>
              <a:ext uri="{FF2B5EF4-FFF2-40B4-BE49-F238E27FC236}">
                <a16:creationId xmlns:a16="http://schemas.microsoft.com/office/drawing/2014/main" id="{946364A7-ED07-5536-638B-E2D67DA6B967}"/>
              </a:ext>
            </a:extLst>
          </p:cNvPr>
          <p:cNvSpPr txBox="1"/>
          <p:nvPr/>
        </p:nvSpPr>
        <p:spPr>
          <a:xfrm>
            <a:off x="409921" y="3989641"/>
            <a:ext cx="1298202" cy="253916"/>
          </a:xfrm>
          <a:prstGeom prst="rect">
            <a:avLst/>
          </a:prstGeom>
          <a:solidFill>
            <a:schemeClr val="bg1"/>
          </a:solidFill>
        </p:spPr>
        <p:txBody>
          <a:bodyPr wrap="square" rtlCol="0">
            <a:spAutoFit/>
          </a:bodyPr>
          <a:lstStyle/>
          <a:p>
            <a:r>
              <a:rPr lang="ru-RU" sz="1050" b="1" dirty="0"/>
              <a:t>Программы для РС</a:t>
            </a:r>
            <a:endParaRPr lang="en-US" sz="1050" b="1" dirty="0"/>
          </a:p>
        </p:txBody>
      </p:sp>
      <p:sp>
        <p:nvSpPr>
          <p:cNvPr id="12" name="TextBox 11">
            <a:extLst>
              <a:ext uri="{FF2B5EF4-FFF2-40B4-BE49-F238E27FC236}">
                <a16:creationId xmlns:a16="http://schemas.microsoft.com/office/drawing/2014/main" id="{34392939-D1EB-0F0C-65E9-A2E706F4B269}"/>
              </a:ext>
            </a:extLst>
          </p:cNvPr>
          <p:cNvSpPr txBox="1"/>
          <p:nvPr/>
        </p:nvSpPr>
        <p:spPr>
          <a:xfrm>
            <a:off x="398102" y="4274646"/>
            <a:ext cx="1298202" cy="253916"/>
          </a:xfrm>
          <a:prstGeom prst="rect">
            <a:avLst/>
          </a:prstGeom>
          <a:solidFill>
            <a:schemeClr val="bg1"/>
          </a:solidFill>
        </p:spPr>
        <p:txBody>
          <a:bodyPr wrap="square" rtlCol="0">
            <a:spAutoFit/>
          </a:bodyPr>
          <a:lstStyle/>
          <a:p>
            <a:pPr algn="r"/>
            <a:r>
              <a:rPr lang="ru-RU" sz="1050" b="1" dirty="0"/>
              <a:t>ППМР</a:t>
            </a:r>
            <a:endParaRPr lang="en-US" sz="1050" b="1" dirty="0"/>
          </a:p>
        </p:txBody>
      </p:sp>
      <p:sp>
        <p:nvSpPr>
          <p:cNvPr id="13" name="TextBox 12">
            <a:extLst>
              <a:ext uri="{FF2B5EF4-FFF2-40B4-BE49-F238E27FC236}">
                <a16:creationId xmlns:a16="http://schemas.microsoft.com/office/drawing/2014/main" id="{C3D6C5A4-FA0D-943D-6861-52807EC44C8D}"/>
              </a:ext>
            </a:extLst>
          </p:cNvPr>
          <p:cNvSpPr txBox="1"/>
          <p:nvPr/>
        </p:nvSpPr>
        <p:spPr>
          <a:xfrm>
            <a:off x="398102" y="4645274"/>
            <a:ext cx="1298202" cy="253916"/>
          </a:xfrm>
          <a:prstGeom prst="rect">
            <a:avLst/>
          </a:prstGeom>
          <a:solidFill>
            <a:schemeClr val="bg1"/>
          </a:solidFill>
        </p:spPr>
        <p:txBody>
          <a:bodyPr wrap="square" rtlCol="0">
            <a:spAutoFit/>
          </a:bodyPr>
          <a:lstStyle/>
          <a:p>
            <a:pPr algn="r"/>
            <a:r>
              <a:rPr lang="ru-RU" sz="1050" b="1" dirty="0"/>
              <a:t>ДКП для ЛУИН</a:t>
            </a:r>
            <a:endParaRPr lang="en-US" sz="1050" b="1" dirty="0"/>
          </a:p>
        </p:txBody>
      </p:sp>
      <p:sp>
        <p:nvSpPr>
          <p:cNvPr id="14" name="TextBox 13">
            <a:extLst>
              <a:ext uri="{FF2B5EF4-FFF2-40B4-BE49-F238E27FC236}">
                <a16:creationId xmlns:a16="http://schemas.microsoft.com/office/drawing/2014/main" id="{0583D3BE-632F-7030-4EA5-0630B7E7E9C9}"/>
              </a:ext>
            </a:extLst>
          </p:cNvPr>
          <p:cNvSpPr txBox="1"/>
          <p:nvPr/>
        </p:nvSpPr>
        <p:spPr>
          <a:xfrm>
            <a:off x="398102" y="4963758"/>
            <a:ext cx="1298202" cy="253916"/>
          </a:xfrm>
          <a:prstGeom prst="rect">
            <a:avLst/>
          </a:prstGeom>
          <a:solidFill>
            <a:schemeClr val="bg1"/>
          </a:solidFill>
        </p:spPr>
        <p:txBody>
          <a:bodyPr wrap="square" rtlCol="0">
            <a:spAutoFit/>
          </a:bodyPr>
          <a:lstStyle/>
          <a:p>
            <a:pPr algn="r"/>
            <a:r>
              <a:rPr lang="ru-RU" sz="1050" b="1" dirty="0"/>
              <a:t>ДКП для МСМ</a:t>
            </a:r>
            <a:endParaRPr lang="en-US" sz="1050" b="1" dirty="0"/>
          </a:p>
        </p:txBody>
      </p:sp>
      <p:sp>
        <p:nvSpPr>
          <p:cNvPr id="15" name="TextBox 14">
            <a:extLst>
              <a:ext uri="{FF2B5EF4-FFF2-40B4-BE49-F238E27FC236}">
                <a16:creationId xmlns:a16="http://schemas.microsoft.com/office/drawing/2014/main" id="{65EA2A5B-70C9-88ED-49DC-1B8F41A0702C}"/>
              </a:ext>
            </a:extLst>
          </p:cNvPr>
          <p:cNvSpPr txBox="1"/>
          <p:nvPr/>
        </p:nvSpPr>
        <p:spPr>
          <a:xfrm>
            <a:off x="398102" y="5281048"/>
            <a:ext cx="1298202" cy="253916"/>
          </a:xfrm>
          <a:prstGeom prst="rect">
            <a:avLst/>
          </a:prstGeom>
          <a:solidFill>
            <a:schemeClr val="bg1"/>
          </a:solidFill>
        </p:spPr>
        <p:txBody>
          <a:bodyPr wrap="square" rtlCol="0">
            <a:spAutoFit/>
          </a:bodyPr>
          <a:lstStyle/>
          <a:p>
            <a:pPr algn="r"/>
            <a:r>
              <a:rPr lang="ru-RU" sz="1050" b="1" dirty="0"/>
              <a:t>ДКП для РС</a:t>
            </a:r>
            <a:endParaRPr lang="en-US" sz="1050" b="1" dirty="0"/>
          </a:p>
        </p:txBody>
      </p:sp>
      <p:sp>
        <p:nvSpPr>
          <p:cNvPr id="17" name="TextBox 16">
            <a:extLst>
              <a:ext uri="{FF2B5EF4-FFF2-40B4-BE49-F238E27FC236}">
                <a16:creationId xmlns:a16="http://schemas.microsoft.com/office/drawing/2014/main" id="{BF618451-3B62-EEFA-D4AD-289917A26444}"/>
              </a:ext>
            </a:extLst>
          </p:cNvPr>
          <p:cNvSpPr txBox="1"/>
          <p:nvPr/>
        </p:nvSpPr>
        <p:spPr>
          <a:xfrm>
            <a:off x="4023043" y="3868646"/>
            <a:ext cx="1713727" cy="253916"/>
          </a:xfrm>
          <a:prstGeom prst="rect">
            <a:avLst/>
          </a:prstGeom>
          <a:solidFill>
            <a:schemeClr val="bg1"/>
          </a:solidFill>
        </p:spPr>
        <p:txBody>
          <a:bodyPr wrap="square" rtlCol="0">
            <a:spAutoFit/>
          </a:bodyPr>
          <a:lstStyle/>
          <a:p>
            <a:pPr algn="r"/>
            <a:r>
              <a:rPr lang="ru-RU" sz="1050" b="1" dirty="0"/>
              <a:t>Расходы на уровне 2025 г.</a:t>
            </a:r>
            <a:endParaRPr lang="en-US" sz="1050" b="1" dirty="0"/>
          </a:p>
        </p:txBody>
      </p:sp>
      <p:sp>
        <p:nvSpPr>
          <p:cNvPr id="18" name="TextBox 17">
            <a:extLst>
              <a:ext uri="{FF2B5EF4-FFF2-40B4-BE49-F238E27FC236}">
                <a16:creationId xmlns:a16="http://schemas.microsoft.com/office/drawing/2014/main" id="{6E64366F-CD49-0C0E-966D-5B605B3C5D77}"/>
              </a:ext>
            </a:extLst>
          </p:cNvPr>
          <p:cNvSpPr txBox="1"/>
          <p:nvPr/>
        </p:nvSpPr>
        <p:spPr>
          <a:xfrm>
            <a:off x="4012157" y="4243557"/>
            <a:ext cx="1994879" cy="738664"/>
          </a:xfrm>
          <a:prstGeom prst="rect">
            <a:avLst/>
          </a:prstGeom>
          <a:solidFill>
            <a:schemeClr val="bg1"/>
          </a:solidFill>
        </p:spPr>
        <p:txBody>
          <a:bodyPr wrap="square" rtlCol="0">
            <a:spAutoFit/>
          </a:bodyPr>
          <a:lstStyle/>
          <a:p>
            <a:r>
              <a:rPr lang="ru-RU" sz="1050" b="1" dirty="0"/>
              <a:t>Оптимизированные расходы 2025 г. +</a:t>
            </a:r>
            <a:r>
              <a:rPr lang="en-US" sz="1050" b="1" dirty="0"/>
              <a:t>$</a:t>
            </a:r>
            <a:r>
              <a:rPr lang="ru-RU" sz="1050" b="1" dirty="0"/>
              <a:t>6,7 млн в год для удовлетворения спроса на лечение</a:t>
            </a:r>
            <a:r>
              <a:rPr lang="en-US" sz="1050" b="1" dirty="0"/>
              <a:t>*</a:t>
            </a:r>
          </a:p>
        </p:txBody>
      </p:sp>
      <p:sp>
        <p:nvSpPr>
          <p:cNvPr id="19" name="TextBox 18">
            <a:extLst>
              <a:ext uri="{FF2B5EF4-FFF2-40B4-BE49-F238E27FC236}">
                <a16:creationId xmlns:a16="http://schemas.microsoft.com/office/drawing/2014/main" id="{1B3DCB75-4D60-E8E2-122A-5AC01318F77A}"/>
              </a:ext>
            </a:extLst>
          </p:cNvPr>
          <p:cNvSpPr txBox="1"/>
          <p:nvPr/>
        </p:nvSpPr>
        <p:spPr>
          <a:xfrm>
            <a:off x="2139814" y="5800740"/>
            <a:ext cx="2463110" cy="253916"/>
          </a:xfrm>
          <a:prstGeom prst="rect">
            <a:avLst/>
          </a:prstGeom>
          <a:solidFill>
            <a:schemeClr val="bg1"/>
          </a:solidFill>
        </p:spPr>
        <p:txBody>
          <a:bodyPr wrap="square" rtlCol="0">
            <a:spAutoFit/>
          </a:bodyPr>
          <a:lstStyle/>
          <a:p>
            <a:pPr algn="r"/>
            <a:r>
              <a:rPr lang="ru-RU" sz="1050" b="1" dirty="0"/>
              <a:t>Расходы в год (млн. долларов США)</a:t>
            </a:r>
            <a:endParaRPr lang="en-US" sz="1050" b="1" dirty="0"/>
          </a:p>
        </p:txBody>
      </p:sp>
    </p:spTree>
    <p:extLst>
      <p:ext uri="{BB962C8B-B14F-4D97-AF65-F5344CB8AC3E}">
        <p14:creationId xmlns:p14="http://schemas.microsoft.com/office/powerpoint/2010/main" val="4183782570"/>
      </p:ext>
    </p:extLst>
  </p:cSld>
  <p:clrMapOvr>
    <a:masterClrMapping/>
  </p:clrMapOvr>
</p:sld>
</file>

<file path=ppt/theme/theme1.xml><?xml version="1.0" encoding="utf-8"?>
<a:theme xmlns:a="http://schemas.openxmlformats.org/drawingml/2006/main" name="Burnet">
  <a:themeElements>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Burnet">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rnet" id="{F61FB1B6-9E4B-4289-B187-EC97CD4316F3}" vid="{CDEECC9B-C5EB-46E2-AA01-9AC8D0BAA8C1}"/>
    </a:ext>
  </a:extLst>
</a:theme>
</file>

<file path=ppt/theme/theme2.xml><?xml version="1.0" encoding="utf-8"?>
<a:theme xmlns:a="http://schemas.openxmlformats.org/drawingml/2006/main" name="Office Theme">
  <a:themeElements>
    <a:clrScheme name="Burnet2023">
      <a:dk1>
        <a:srgbClr val="000000"/>
      </a:dk1>
      <a:lt1>
        <a:srgbClr val="FFFFFF"/>
      </a:lt1>
      <a:dk2>
        <a:srgbClr val="ED6E3B"/>
      </a:dk2>
      <a:lt2>
        <a:srgbClr val="EBEBEB"/>
      </a:lt2>
      <a:accent1>
        <a:srgbClr val="BD572F"/>
      </a:accent1>
      <a:accent2>
        <a:srgbClr val="F99D46"/>
      </a:accent2>
      <a:accent3>
        <a:srgbClr val="613A70"/>
      </a:accent3>
      <a:accent4>
        <a:srgbClr val="3E6191"/>
      </a:accent4>
      <a:accent5>
        <a:srgbClr val="708A48"/>
      </a:accent5>
      <a:accent6>
        <a:srgbClr val="959598"/>
      </a:accent6>
      <a:hlink>
        <a:srgbClr val="575959"/>
      </a:hlink>
      <a:folHlink>
        <a:srgbClr val="000000"/>
      </a:folHlink>
    </a:clrScheme>
    <a:fontScheme name="Calibri">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ADCBC4F-4D30-4C92-8944-2A7776FAF483}" vid="{03B48090-C0C2-4D44-A5B5-F5FBA30542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Burnet 2025">
    <a:dk1>
      <a:srgbClr val="262626"/>
    </a:dk1>
    <a:lt1>
      <a:srgbClr val="FFFFFF"/>
    </a:lt1>
    <a:dk2>
      <a:srgbClr val="ED6E3B"/>
    </a:dk2>
    <a:lt2>
      <a:srgbClr val="EBEBEB"/>
    </a:lt2>
    <a:accent1>
      <a:srgbClr val="BD572F"/>
    </a:accent1>
    <a:accent2>
      <a:srgbClr val="F99D46"/>
    </a:accent2>
    <a:accent3>
      <a:srgbClr val="CC9EDE"/>
    </a:accent3>
    <a:accent4>
      <a:srgbClr val="9BBAE5"/>
    </a:accent4>
    <a:accent5>
      <a:srgbClr val="A1D387"/>
    </a:accent5>
    <a:accent6>
      <a:srgbClr val="959598"/>
    </a:accent6>
    <a:hlink>
      <a:srgbClr val="575959"/>
    </a:hlink>
    <a:folHlink>
      <a:srgbClr val="26262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6A3DB4B0A5FF4A85E5854FA9B1BD84" ma:contentTypeVersion="14" ma:contentTypeDescription="Create a new document." ma:contentTypeScope="" ma:versionID="8ff992c2289bad16d1e09a237e56332e">
  <xsd:schema xmlns:xsd="http://www.w3.org/2001/XMLSchema" xmlns:xs="http://www.w3.org/2001/XMLSchema" xmlns:p="http://schemas.microsoft.com/office/2006/metadata/properties" xmlns:ns2="5de2aea6-bdc3-4e5f-b0ae-84d85b5764e4" xmlns:ns3="d27fc6f8-d518-4cdb-8bab-875cbacf3583" targetNamespace="http://schemas.microsoft.com/office/2006/metadata/properties" ma:root="true" ma:fieldsID="d6b700c447bded4e398cac482ee08034" ns2:_="" ns3:_="">
    <xsd:import namespace="5de2aea6-bdc3-4e5f-b0ae-84d85b5764e4"/>
    <xsd:import namespace="d27fc6f8-d518-4cdb-8bab-875cbacf358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2:MediaServiceGenerationTime" minOccurs="0"/>
                <xsd:element ref="ns2:MediaServiceEventHashCode" minOccurs="0"/>
                <xsd:element ref="ns2:MediaServiceOCR"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e2aea6-bdc3-4e5f-b0ae-84d85b5764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012861f-df9c-4ac0-92bd-da4c61c7cfda"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27fc6f8-d518-4cdb-8bab-875cbacf3583"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de2aea6-bdc3-4e5f-b0ae-84d85b5764e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F61D73-DFF5-432A-9F13-C5787E965D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e2aea6-bdc3-4e5f-b0ae-84d85b5764e4"/>
    <ds:schemaRef ds:uri="d27fc6f8-d518-4cdb-8bab-875cbacf35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A8002C-904D-4CCC-94A2-AA4BA4215FE3}">
  <ds:schemaRefs>
    <ds:schemaRef ds:uri="http://purl.org/dc/elements/1.1/"/>
    <ds:schemaRef ds:uri="http://purl.org/dc/terms/"/>
    <ds:schemaRef ds:uri="http://schemas.microsoft.com/office/infopath/2007/PartnerControls"/>
    <ds:schemaRef ds:uri="5de2aea6-bdc3-4e5f-b0ae-84d85b5764e4"/>
    <ds:schemaRef ds:uri="http://schemas.microsoft.com/office/2006/documentManagement/types"/>
    <ds:schemaRef ds:uri="http://schemas.microsoft.com/office/2006/metadata/properties"/>
    <ds:schemaRef ds:uri="http://www.w3.org/XML/1998/namespace"/>
    <ds:schemaRef ds:uri="d27fc6f8-d518-4cdb-8bab-875cbacf3583"/>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F9004B46-DF5B-4892-9D9A-FB86345789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Default Theme</Template>
  <TotalTime>15867</TotalTime>
  <Words>3534</Words>
  <Application>Microsoft Macintosh PowerPoint</Application>
  <PresentationFormat>Widescreen</PresentationFormat>
  <Paragraphs>439</Paragraphs>
  <Slides>23</Slides>
  <Notes>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23</vt:i4>
      </vt:variant>
    </vt:vector>
  </HeadingPairs>
  <TitlesOfParts>
    <vt:vector size="36" baseType="lpstr">
      <vt:lpstr>Adelle Mono Flex Semibold</vt:lpstr>
      <vt:lpstr>Aptos</vt:lpstr>
      <vt:lpstr>Aptos Light</vt:lpstr>
      <vt:lpstr>Aptos Narrow</vt:lpstr>
      <vt:lpstr>Arial</vt:lpstr>
      <vt:lpstr>Calibri</vt:lpstr>
      <vt:lpstr>Calibri Light</vt:lpstr>
      <vt:lpstr>Calibri Light</vt:lpstr>
      <vt:lpstr>Consolas</vt:lpstr>
      <vt:lpstr>Degular Text</vt:lpstr>
      <vt:lpstr>Wingdings</vt:lpstr>
      <vt:lpstr>Burnet</vt:lpstr>
      <vt:lpstr>Office Theme</vt:lpstr>
      <vt:lpstr>Распределение ресурсов на программы по борьбе с ВИЧ с целью достижения максимального эффекта от финансирования в Казахстане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Спасибо!</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Bowring</dc:creator>
  <cp:lastModifiedBy>Nadezhda Kulagina</cp:lastModifiedBy>
  <cp:revision>147</cp:revision>
  <dcterms:created xsi:type="dcterms:W3CDTF">2025-11-03T14:57:17Z</dcterms:created>
  <dcterms:modified xsi:type="dcterms:W3CDTF">2026-08-03T09:35:46Z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0x010100856A3DB4B0A5FF4A85E5854FA9B1BD84</vt:lpwstr>
  </property>
  <property fmtid="{D5CDD505-2E9C-101B-9397-08002B2CF9AE}" pid="3" name="MediaServiceImageTags">
    <vt:lpwstr/>
  </property>
</Properties>
</file>